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84" autoAdjust="0"/>
  </p:normalViewPr>
  <p:slideViewPr>
    <p:cSldViewPr snapToGrid="0">
      <p:cViewPr>
        <p:scale>
          <a:sx n="58" d="100"/>
          <a:sy n="58" d="100"/>
        </p:scale>
        <p:origin x="2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C6D49-88BD-4473-89B9-CD05DF4B596E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B4DF761D-7292-4998-9CB8-7471CBA38991}">
      <dgm:prSet phldrT="[Text]"/>
      <dgm:spPr/>
      <dgm:t>
        <a:bodyPr/>
        <a:lstStyle/>
        <a:p>
          <a:r>
            <a:rPr lang="en-IN" dirty="0"/>
            <a:t>FRAME INPUT</a:t>
          </a:r>
        </a:p>
      </dgm:t>
    </dgm:pt>
    <dgm:pt modelId="{A15A918F-9252-4442-8341-CF7B9EC9590B}" type="parTrans" cxnId="{8382C68A-1033-4F70-85BF-8CB4A06B760F}">
      <dgm:prSet/>
      <dgm:spPr/>
      <dgm:t>
        <a:bodyPr/>
        <a:lstStyle/>
        <a:p>
          <a:endParaRPr lang="en-IN"/>
        </a:p>
      </dgm:t>
    </dgm:pt>
    <dgm:pt modelId="{10F4F7EA-FB24-4AC3-9D96-AB0AC06F3661}" type="sibTrans" cxnId="{8382C68A-1033-4F70-85BF-8CB4A06B760F}">
      <dgm:prSet/>
      <dgm:spPr/>
      <dgm:t>
        <a:bodyPr/>
        <a:lstStyle/>
        <a:p>
          <a:endParaRPr lang="en-IN"/>
        </a:p>
      </dgm:t>
    </dgm:pt>
    <dgm:pt modelId="{1771F26E-F4B4-45CB-805B-0AAC894C0833}">
      <dgm:prSet phldrT="[Text]"/>
      <dgm:spPr/>
      <dgm:t>
        <a:bodyPr/>
        <a:lstStyle/>
        <a:p>
          <a:r>
            <a:rPr lang="en-IN" dirty="0"/>
            <a:t>SKINCOLOR DIVISION</a:t>
          </a:r>
        </a:p>
      </dgm:t>
    </dgm:pt>
    <dgm:pt modelId="{E2CEB8D5-2B1D-4DC9-9B71-BB508A831850}" type="parTrans" cxnId="{40307019-E31F-45C4-9437-5676197EBBCA}">
      <dgm:prSet/>
      <dgm:spPr/>
      <dgm:t>
        <a:bodyPr/>
        <a:lstStyle/>
        <a:p>
          <a:endParaRPr lang="en-IN"/>
        </a:p>
      </dgm:t>
    </dgm:pt>
    <dgm:pt modelId="{F5CB70EF-D9F5-4C60-90DC-10620055F77F}" type="sibTrans" cxnId="{40307019-E31F-45C4-9437-5676197EBBCA}">
      <dgm:prSet/>
      <dgm:spPr/>
      <dgm:t>
        <a:bodyPr/>
        <a:lstStyle/>
        <a:p>
          <a:endParaRPr lang="en-IN"/>
        </a:p>
      </dgm:t>
    </dgm:pt>
    <dgm:pt modelId="{94FCA673-20D5-4307-AF24-BF282328D215}">
      <dgm:prSet phldrT="[Text]"/>
      <dgm:spPr/>
      <dgm:t>
        <a:bodyPr/>
        <a:lstStyle/>
        <a:p>
          <a:r>
            <a:rPr lang="en-IN" dirty="0"/>
            <a:t>EROSION OPERATION</a:t>
          </a:r>
        </a:p>
      </dgm:t>
    </dgm:pt>
    <dgm:pt modelId="{8D765F62-ECE2-4E60-943B-C1A021AC4190}" type="parTrans" cxnId="{974CEEB0-3C53-4729-9E05-CF45AE2BB02C}">
      <dgm:prSet/>
      <dgm:spPr/>
      <dgm:t>
        <a:bodyPr/>
        <a:lstStyle/>
        <a:p>
          <a:endParaRPr lang="en-IN"/>
        </a:p>
      </dgm:t>
    </dgm:pt>
    <dgm:pt modelId="{6CED2948-8A21-45E8-9B80-C27ACB43CA8B}" type="sibTrans" cxnId="{974CEEB0-3C53-4729-9E05-CF45AE2BB02C}">
      <dgm:prSet/>
      <dgm:spPr/>
      <dgm:t>
        <a:bodyPr/>
        <a:lstStyle/>
        <a:p>
          <a:endParaRPr lang="en-IN"/>
        </a:p>
      </dgm:t>
    </dgm:pt>
    <dgm:pt modelId="{971D159E-B14B-4FE5-A7E0-D233217B59B9}" type="pres">
      <dgm:prSet presAssocID="{829C6D49-88BD-4473-89B9-CD05DF4B596E}" presName="CompostProcess" presStyleCnt="0">
        <dgm:presLayoutVars>
          <dgm:dir/>
          <dgm:resizeHandles val="exact"/>
        </dgm:presLayoutVars>
      </dgm:prSet>
      <dgm:spPr/>
    </dgm:pt>
    <dgm:pt modelId="{CC3AA377-9811-4092-BE14-61C0CE8C1785}" type="pres">
      <dgm:prSet presAssocID="{829C6D49-88BD-4473-89B9-CD05DF4B596E}" presName="arrow" presStyleLbl="bgShp" presStyleIdx="0" presStyleCnt="1" custLinFactY="16071" custLinFactNeighborX="668" custLinFactNeighborY="100000"/>
      <dgm:spPr/>
    </dgm:pt>
    <dgm:pt modelId="{03D29A5E-D68F-40B7-B471-C407DC33B0C0}" type="pres">
      <dgm:prSet presAssocID="{829C6D49-88BD-4473-89B9-CD05DF4B596E}" presName="linearProcess" presStyleCnt="0"/>
      <dgm:spPr/>
    </dgm:pt>
    <dgm:pt modelId="{7584A8E1-45B0-49AD-B1E3-2ED81E2C68E4}" type="pres">
      <dgm:prSet presAssocID="{B4DF761D-7292-4998-9CB8-7471CBA38991}" presName="textNode" presStyleLbl="node1" presStyleIdx="0" presStyleCnt="3">
        <dgm:presLayoutVars>
          <dgm:bulletEnabled val="1"/>
        </dgm:presLayoutVars>
      </dgm:prSet>
      <dgm:spPr/>
    </dgm:pt>
    <dgm:pt modelId="{5515022E-0C79-461D-81F5-FE0F3ECD6056}" type="pres">
      <dgm:prSet presAssocID="{10F4F7EA-FB24-4AC3-9D96-AB0AC06F3661}" presName="sibTrans" presStyleCnt="0"/>
      <dgm:spPr/>
    </dgm:pt>
    <dgm:pt modelId="{3316FDEA-162B-491C-93F8-371744174501}" type="pres">
      <dgm:prSet presAssocID="{1771F26E-F4B4-45CB-805B-0AAC894C0833}" presName="textNode" presStyleLbl="node1" presStyleIdx="1" presStyleCnt="3">
        <dgm:presLayoutVars>
          <dgm:bulletEnabled val="1"/>
        </dgm:presLayoutVars>
      </dgm:prSet>
      <dgm:spPr/>
    </dgm:pt>
    <dgm:pt modelId="{0AA4D127-34ED-4C0D-B44A-7102F8B5F030}" type="pres">
      <dgm:prSet presAssocID="{F5CB70EF-D9F5-4C60-90DC-10620055F77F}" presName="sibTrans" presStyleCnt="0"/>
      <dgm:spPr/>
    </dgm:pt>
    <dgm:pt modelId="{D688F04E-E573-45D7-BFEA-0C28A6F2C1E8}" type="pres">
      <dgm:prSet presAssocID="{94FCA673-20D5-4307-AF24-BF282328D21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0307019-E31F-45C4-9437-5676197EBBCA}" srcId="{829C6D49-88BD-4473-89B9-CD05DF4B596E}" destId="{1771F26E-F4B4-45CB-805B-0AAC894C0833}" srcOrd="1" destOrd="0" parTransId="{E2CEB8D5-2B1D-4DC9-9B71-BB508A831850}" sibTransId="{F5CB70EF-D9F5-4C60-90DC-10620055F77F}"/>
    <dgm:cxn modelId="{F35ABF5F-A720-46DF-A913-A83FE98E0C68}" type="presOf" srcId="{829C6D49-88BD-4473-89B9-CD05DF4B596E}" destId="{971D159E-B14B-4FE5-A7E0-D233217B59B9}" srcOrd="0" destOrd="0" presId="urn:microsoft.com/office/officeart/2005/8/layout/hProcess9"/>
    <dgm:cxn modelId="{8382C68A-1033-4F70-85BF-8CB4A06B760F}" srcId="{829C6D49-88BD-4473-89B9-CD05DF4B596E}" destId="{B4DF761D-7292-4998-9CB8-7471CBA38991}" srcOrd="0" destOrd="0" parTransId="{A15A918F-9252-4442-8341-CF7B9EC9590B}" sibTransId="{10F4F7EA-FB24-4AC3-9D96-AB0AC06F3661}"/>
    <dgm:cxn modelId="{974CEEB0-3C53-4729-9E05-CF45AE2BB02C}" srcId="{829C6D49-88BD-4473-89B9-CD05DF4B596E}" destId="{94FCA673-20D5-4307-AF24-BF282328D215}" srcOrd="2" destOrd="0" parTransId="{8D765F62-ECE2-4E60-943B-C1A021AC4190}" sibTransId="{6CED2948-8A21-45E8-9B80-C27ACB43CA8B}"/>
    <dgm:cxn modelId="{78469EC7-B9DC-432E-AC54-81E39837E45D}" type="presOf" srcId="{1771F26E-F4B4-45CB-805B-0AAC894C0833}" destId="{3316FDEA-162B-491C-93F8-371744174501}" srcOrd="0" destOrd="0" presId="urn:microsoft.com/office/officeart/2005/8/layout/hProcess9"/>
    <dgm:cxn modelId="{28CE03C9-64C9-41CE-B8D5-273AAADE6301}" type="presOf" srcId="{B4DF761D-7292-4998-9CB8-7471CBA38991}" destId="{7584A8E1-45B0-49AD-B1E3-2ED81E2C68E4}" srcOrd="0" destOrd="0" presId="urn:microsoft.com/office/officeart/2005/8/layout/hProcess9"/>
    <dgm:cxn modelId="{519BFDEE-1FD9-4AD5-AF6F-7AF8E02F93A6}" type="presOf" srcId="{94FCA673-20D5-4307-AF24-BF282328D215}" destId="{D688F04E-E573-45D7-BFEA-0C28A6F2C1E8}" srcOrd="0" destOrd="0" presId="urn:microsoft.com/office/officeart/2005/8/layout/hProcess9"/>
    <dgm:cxn modelId="{69F8DA0E-D163-4A9D-9C69-807E351993BF}" type="presParOf" srcId="{971D159E-B14B-4FE5-A7E0-D233217B59B9}" destId="{CC3AA377-9811-4092-BE14-61C0CE8C1785}" srcOrd="0" destOrd="0" presId="urn:microsoft.com/office/officeart/2005/8/layout/hProcess9"/>
    <dgm:cxn modelId="{FBB2352A-5967-4977-9558-303E1F54683A}" type="presParOf" srcId="{971D159E-B14B-4FE5-A7E0-D233217B59B9}" destId="{03D29A5E-D68F-40B7-B471-C407DC33B0C0}" srcOrd="1" destOrd="0" presId="urn:microsoft.com/office/officeart/2005/8/layout/hProcess9"/>
    <dgm:cxn modelId="{A0916D81-3DF5-4A3E-B66D-983A0F293911}" type="presParOf" srcId="{03D29A5E-D68F-40B7-B471-C407DC33B0C0}" destId="{7584A8E1-45B0-49AD-B1E3-2ED81E2C68E4}" srcOrd="0" destOrd="0" presId="urn:microsoft.com/office/officeart/2005/8/layout/hProcess9"/>
    <dgm:cxn modelId="{A46A1847-622A-49AE-B268-326C2EA42937}" type="presParOf" srcId="{03D29A5E-D68F-40B7-B471-C407DC33B0C0}" destId="{5515022E-0C79-461D-81F5-FE0F3ECD6056}" srcOrd="1" destOrd="0" presId="urn:microsoft.com/office/officeart/2005/8/layout/hProcess9"/>
    <dgm:cxn modelId="{811148EF-A32A-48CD-895B-FBF276445587}" type="presParOf" srcId="{03D29A5E-D68F-40B7-B471-C407DC33B0C0}" destId="{3316FDEA-162B-491C-93F8-371744174501}" srcOrd="2" destOrd="0" presId="urn:microsoft.com/office/officeart/2005/8/layout/hProcess9"/>
    <dgm:cxn modelId="{5CAF8BF5-3A6A-4E36-A249-3A425AC90A38}" type="presParOf" srcId="{03D29A5E-D68F-40B7-B471-C407DC33B0C0}" destId="{0AA4D127-34ED-4C0D-B44A-7102F8B5F030}" srcOrd="3" destOrd="0" presId="urn:microsoft.com/office/officeart/2005/8/layout/hProcess9"/>
    <dgm:cxn modelId="{52C0B6B2-BE12-4900-B195-4953BAA6C565}" type="presParOf" srcId="{03D29A5E-D68F-40B7-B471-C407DC33B0C0}" destId="{D688F04E-E573-45D7-BFEA-0C28A6F2C1E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DCA58-049A-4223-9006-10A1E5946AE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4974474-E7EA-4FC2-BEAE-0B044793D6DF}" type="pres">
      <dgm:prSet presAssocID="{4B3DCA58-049A-4223-9006-10A1E5946AE6}" presName="CompostProcess" presStyleCnt="0">
        <dgm:presLayoutVars>
          <dgm:dir/>
          <dgm:resizeHandles val="exact"/>
        </dgm:presLayoutVars>
      </dgm:prSet>
      <dgm:spPr/>
    </dgm:pt>
    <dgm:pt modelId="{887B2014-DA6C-4610-8EE8-B61DE7FDDE06}" type="pres">
      <dgm:prSet presAssocID="{4B3DCA58-049A-4223-9006-10A1E5946AE6}" presName="arrow" presStyleLbl="bgShp" presStyleIdx="0" presStyleCnt="1" custAng="10800000" custFlipHor="1" custScaleX="8505" custScaleY="1951" custLinFactY="41060" custLinFactNeighborX="7112" custLinFactNeighborY="100000"/>
      <dgm:spPr/>
    </dgm:pt>
    <dgm:pt modelId="{534FF721-BF5F-4DDF-94BE-7D919F9D20AA}" type="pres">
      <dgm:prSet presAssocID="{4B3DCA58-049A-4223-9006-10A1E5946AE6}" presName="linearProcess" presStyleCnt="0"/>
      <dgm:spPr/>
    </dgm:pt>
  </dgm:ptLst>
  <dgm:cxnLst>
    <dgm:cxn modelId="{AC1F1549-0B17-45D6-AA92-96558BA2AAFD}" type="presOf" srcId="{4B3DCA58-049A-4223-9006-10A1E5946AE6}" destId="{24974474-E7EA-4FC2-BEAE-0B044793D6DF}" srcOrd="0" destOrd="0" presId="urn:microsoft.com/office/officeart/2005/8/layout/hProcess9"/>
    <dgm:cxn modelId="{FB8F0179-189C-4A59-B48E-639B0D4F68BE}" type="presParOf" srcId="{24974474-E7EA-4FC2-BEAE-0B044793D6DF}" destId="{887B2014-DA6C-4610-8EE8-B61DE7FDDE06}" srcOrd="0" destOrd="0" presId="urn:microsoft.com/office/officeart/2005/8/layout/hProcess9"/>
    <dgm:cxn modelId="{2936FFDA-AEC2-4AA6-A879-C6EB5722371D}" type="presParOf" srcId="{24974474-E7EA-4FC2-BEAE-0B044793D6DF}" destId="{534FF721-BF5F-4DDF-94BE-7D919F9D20AA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DC3B4D-43D0-4167-A76D-CCDDB77427CC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DD4DAFC5-0522-4C15-B9C2-9D25618FC704}">
      <dgm:prSet phldrT="[Text]"/>
      <dgm:spPr/>
      <dgm:t>
        <a:bodyPr/>
        <a:lstStyle/>
        <a:p>
          <a:r>
            <a:rPr lang="en-IN" dirty="0"/>
            <a:t>  </a:t>
          </a:r>
        </a:p>
      </dgm:t>
    </dgm:pt>
    <dgm:pt modelId="{D9663351-4187-44B7-8AF5-A7183BDC9C84}" type="parTrans" cxnId="{328473E3-779B-4811-976B-0421AEDFEFFD}">
      <dgm:prSet/>
      <dgm:spPr/>
      <dgm:t>
        <a:bodyPr/>
        <a:lstStyle/>
        <a:p>
          <a:endParaRPr lang="en-IN"/>
        </a:p>
      </dgm:t>
    </dgm:pt>
    <dgm:pt modelId="{1ACF9CBC-A015-47D5-B6B6-B1652D402FDD}" type="sibTrans" cxnId="{328473E3-779B-4811-976B-0421AEDFEFFD}">
      <dgm:prSet/>
      <dgm:spPr/>
      <dgm:t>
        <a:bodyPr/>
        <a:lstStyle/>
        <a:p>
          <a:endParaRPr lang="en-IN"/>
        </a:p>
      </dgm:t>
    </dgm:pt>
    <dgm:pt modelId="{B1E5F22D-C201-4FD7-BB23-5E4BF4E8F858}">
      <dgm:prSet phldrT="[Text]"/>
      <dgm:spPr/>
      <dgm:t>
        <a:bodyPr/>
        <a:lstStyle/>
        <a:p>
          <a:r>
            <a:rPr lang="en-IN" dirty="0"/>
            <a:t>  </a:t>
          </a:r>
        </a:p>
      </dgm:t>
    </dgm:pt>
    <dgm:pt modelId="{871CD941-45C2-4770-B17A-CC3E1438EF9D}" type="parTrans" cxnId="{F82D03A7-E496-4026-8797-1C2C77BDE554}">
      <dgm:prSet/>
      <dgm:spPr/>
      <dgm:t>
        <a:bodyPr/>
        <a:lstStyle/>
        <a:p>
          <a:endParaRPr lang="en-IN"/>
        </a:p>
      </dgm:t>
    </dgm:pt>
    <dgm:pt modelId="{21DF33C0-ED2D-4CC4-8BB8-B227BCD8892F}" type="sibTrans" cxnId="{F82D03A7-E496-4026-8797-1C2C77BDE554}">
      <dgm:prSet/>
      <dgm:spPr/>
      <dgm:t>
        <a:bodyPr/>
        <a:lstStyle/>
        <a:p>
          <a:endParaRPr lang="en-IN"/>
        </a:p>
      </dgm:t>
    </dgm:pt>
    <dgm:pt modelId="{E0A7A03A-2598-4D36-8DCA-B29C23798651}">
      <dgm:prSet phldrT="[Text]"/>
      <dgm:spPr/>
      <dgm:t>
        <a:bodyPr/>
        <a:lstStyle/>
        <a:p>
          <a:r>
            <a:rPr lang="en-IN" dirty="0"/>
            <a:t>  </a:t>
          </a:r>
        </a:p>
      </dgm:t>
    </dgm:pt>
    <dgm:pt modelId="{467CB3D6-D184-42D8-B0B8-19AB15A19BED}" type="parTrans" cxnId="{E6D038FD-EAA7-48FD-97BF-D341030549AE}">
      <dgm:prSet/>
      <dgm:spPr/>
      <dgm:t>
        <a:bodyPr/>
        <a:lstStyle/>
        <a:p>
          <a:endParaRPr lang="en-IN"/>
        </a:p>
      </dgm:t>
    </dgm:pt>
    <dgm:pt modelId="{642A2D87-1574-44C9-AD47-E3B7486D3C09}" type="sibTrans" cxnId="{E6D038FD-EAA7-48FD-97BF-D341030549AE}">
      <dgm:prSet/>
      <dgm:spPr/>
      <dgm:t>
        <a:bodyPr/>
        <a:lstStyle/>
        <a:p>
          <a:endParaRPr lang="en-IN"/>
        </a:p>
      </dgm:t>
    </dgm:pt>
    <dgm:pt modelId="{56CE19FE-8955-4BDB-99F0-CC41A4B4799F}" type="pres">
      <dgm:prSet presAssocID="{0BDC3B4D-43D0-4167-A76D-CCDDB77427CC}" presName="Name0" presStyleCnt="0">
        <dgm:presLayoutVars>
          <dgm:dir/>
          <dgm:animLvl val="lvl"/>
          <dgm:resizeHandles val="exact"/>
        </dgm:presLayoutVars>
      </dgm:prSet>
      <dgm:spPr/>
    </dgm:pt>
    <dgm:pt modelId="{65D5488A-F952-42A5-8CFE-9D0EE2027CFD}" type="pres">
      <dgm:prSet presAssocID="{0BDC3B4D-43D0-4167-A76D-CCDDB77427CC}" presName="dummy" presStyleCnt="0"/>
      <dgm:spPr/>
    </dgm:pt>
    <dgm:pt modelId="{A25BD6BE-5839-4E44-A01A-E5B6884DF7A5}" type="pres">
      <dgm:prSet presAssocID="{0BDC3B4D-43D0-4167-A76D-CCDDB77427CC}" presName="linH" presStyleCnt="0"/>
      <dgm:spPr/>
    </dgm:pt>
    <dgm:pt modelId="{D378ED05-1E7E-43A1-B2FA-CC4465DE3256}" type="pres">
      <dgm:prSet presAssocID="{0BDC3B4D-43D0-4167-A76D-CCDDB77427CC}" presName="padding1" presStyleCnt="0"/>
      <dgm:spPr/>
    </dgm:pt>
    <dgm:pt modelId="{DAC83082-0144-476C-A280-382381CA7B9F}" type="pres">
      <dgm:prSet presAssocID="{DD4DAFC5-0522-4C15-B9C2-9D25618FC704}" presName="linV" presStyleCnt="0"/>
      <dgm:spPr/>
    </dgm:pt>
    <dgm:pt modelId="{26C8D8A1-F27E-44AC-BE98-F0FC5A76B2DD}" type="pres">
      <dgm:prSet presAssocID="{DD4DAFC5-0522-4C15-B9C2-9D25618FC704}" presName="spVertical1" presStyleCnt="0"/>
      <dgm:spPr/>
    </dgm:pt>
    <dgm:pt modelId="{2AA947AE-6B1C-45B0-87F1-5E94179CD66D}" type="pres">
      <dgm:prSet presAssocID="{DD4DAFC5-0522-4C15-B9C2-9D25618FC704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D7B62D8-FB01-43BA-9D87-2C50E013A82B}" type="pres">
      <dgm:prSet presAssocID="{DD4DAFC5-0522-4C15-B9C2-9D25618FC704}" presName="spVertical2" presStyleCnt="0"/>
      <dgm:spPr/>
    </dgm:pt>
    <dgm:pt modelId="{37F00BBC-D092-4FE5-9A93-0D850F9B3799}" type="pres">
      <dgm:prSet presAssocID="{DD4DAFC5-0522-4C15-B9C2-9D25618FC704}" presName="spVertical3" presStyleCnt="0"/>
      <dgm:spPr/>
    </dgm:pt>
    <dgm:pt modelId="{C894107F-517B-4D1E-B0D1-F88C2D68BA8D}" type="pres">
      <dgm:prSet presAssocID="{1ACF9CBC-A015-47D5-B6B6-B1652D402FDD}" presName="space" presStyleCnt="0"/>
      <dgm:spPr/>
    </dgm:pt>
    <dgm:pt modelId="{77FEEA2A-EC22-4CEB-81D9-5042A1181021}" type="pres">
      <dgm:prSet presAssocID="{B1E5F22D-C201-4FD7-BB23-5E4BF4E8F858}" presName="linV" presStyleCnt="0"/>
      <dgm:spPr/>
    </dgm:pt>
    <dgm:pt modelId="{0381BE5A-3CCC-442A-BB9B-7B1369BBB319}" type="pres">
      <dgm:prSet presAssocID="{B1E5F22D-C201-4FD7-BB23-5E4BF4E8F858}" presName="spVertical1" presStyleCnt="0"/>
      <dgm:spPr/>
    </dgm:pt>
    <dgm:pt modelId="{84122BB1-C723-46FE-A80F-AEBCCED35999}" type="pres">
      <dgm:prSet presAssocID="{B1E5F22D-C201-4FD7-BB23-5E4BF4E8F85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ED9F283-1CCB-4E9B-9EC8-9F77EBBEC8BB}" type="pres">
      <dgm:prSet presAssocID="{B1E5F22D-C201-4FD7-BB23-5E4BF4E8F858}" presName="spVertical2" presStyleCnt="0"/>
      <dgm:spPr/>
    </dgm:pt>
    <dgm:pt modelId="{94B1E153-D55A-451E-9585-693903D735A4}" type="pres">
      <dgm:prSet presAssocID="{B1E5F22D-C201-4FD7-BB23-5E4BF4E8F858}" presName="spVertical3" presStyleCnt="0"/>
      <dgm:spPr/>
    </dgm:pt>
    <dgm:pt modelId="{1EB84C0B-DD24-4C11-AC34-573FA86D5B9F}" type="pres">
      <dgm:prSet presAssocID="{21DF33C0-ED2D-4CC4-8BB8-B227BCD8892F}" presName="space" presStyleCnt="0"/>
      <dgm:spPr/>
    </dgm:pt>
    <dgm:pt modelId="{15FD475F-B82D-4ACB-BE1C-65E49A13B5DC}" type="pres">
      <dgm:prSet presAssocID="{E0A7A03A-2598-4D36-8DCA-B29C23798651}" presName="linV" presStyleCnt="0"/>
      <dgm:spPr/>
    </dgm:pt>
    <dgm:pt modelId="{496025D0-3DBB-4BCD-8749-CDBC703AC2EF}" type="pres">
      <dgm:prSet presAssocID="{E0A7A03A-2598-4D36-8DCA-B29C23798651}" presName="spVertical1" presStyleCnt="0"/>
      <dgm:spPr/>
    </dgm:pt>
    <dgm:pt modelId="{21CA40F6-6789-49A6-B288-78124F607E32}" type="pres">
      <dgm:prSet presAssocID="{E0A7A03A-2598-4D36-8DCA-B29C23798651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BE3C8F6-256D-452B-AA8E-4823C0A01CEA}" type="pres">
      <dgm:prSet presAssocID="{E0A7A03A-2598-4D36-8DCA-B29C23798651}" presName="spVertical2" presStyleCnt="0"/>
      <dgm:spPr/>
    </dgm:pt>
    <dgm:pt modelId="{E342A638-8E25-4361-9B76-54A509E84459}" type="pres">
      <dgm:prSet presAssocID="{E0A7A03A-2598-4D36-8DCA-B29C23798651}" presName="spVertical3" presStyleCnt="0"/>
      <dgm:spPr/>
    </dgm:pt>
    <dgm:pt modelId="{7735CFB2-F571-4D5F-BCB2-F72116B18889}" type="pres">
      <dgm:prSet presAssocID="{0BDC3B4D-43D0-4167-A76D-CCDDB77427CC}" presName="padding2" presStyleCnt="0"/>
      <dgm:spPr/>
    </dgm:pt>
    <dgm:pt modelId="{C2A8BC2C-2EB4-496B-AF5E-D5B1214AFAC1}" type="pres">
      <dgm:prSet presAssocID="{0BDC3B4D-43D0-4167-A76D-CCDDB77427CC}" presName="negArrow" presStyleCnt="0"/>
      <dgm:spPr/>
    </dgm:pt>
    <dgm:pt modelId="{08DB2EE4-FD91-4E30-A6DA-541B334E5645}" type="pres">
      <dgm:prSet presAssocID="{0BDC3B4D-43D0-4167-A76D-CCDDB77427CC}" presName="backgroundArrow" presStyleLbl="node1" presStyleIdx="0" presStyleCnt="1" custAng="10800000" custScaleY="26694" custLinFactNeighborY="28248"/>
      <dgm:spPr/>
    </dgm:pt>
  </dgm:ptLst>
  <dgm:cxnLst>
    <dgm:cxn modelId="{00B0B901-F8C7-4384-A4E0-08E15E55A65C}" type="presOf" srcId="{E0A7A03A-2598-4D36-8DCA-B29C23798651}" destId="{21CA40F6-6789-49A6-B288-78124F607E32}" srcOrd="0" destOrd="0" presId="urn:microsoft.com/office/officeart/2005/8/layout/hProcess3"/>
    <dgm:cxn modelId="{088CDE6C-713B-461D-BF26-086330F72240}" type="presOf" srcId="{B1E5F22D-C201-4FD7-BB23-5E4BF4E8F858}" destId="{84122BB1-C723-46FE-A80F-AEBCCED35999}" srcOrd="0" destOrd="0" presId="urn:microsoft.com/office/officeart/2005/8/layout/hProcess3"/>
    <dgm:cxn modelId="{F82D03A7-E496-4026-8797-1C2C77BDE554}" srcId="{0BDC3B4D-43D0-4167-A76D-CCDDB77427CC}" destId="{B1E5F22D-C201-4FD7-BB23-5E4BF4E8F858}" srcOrd="1" destOrd="0" parTransId="{871CD941-45C2-4770-B17A-CC3E1438EF9D}" sibTransId="{21DF33C0-ED2D-4CC4-8BB8-B227BCD8892F}"/>
    <dgm:cxn modelId="{328473E3-779B-4811-976B-0421AEDFEFFD}" srcId="{0BDC3B4D-43D0-4167-A76D-CCDDB77427CC}" destId="{DD4DAFC5-0522-4C15-B9C2-9D25618FC704}" srcOrd="0" destOrd="0" parTransId="{D9663351-4187-44B7-8AF5-A7183BDC9C84}" sibTransId="{1ACF9CBC-A015-47D5-B6B6-B1652D402FDD}"/>
    <dgm:cxn modelId="{F4527FE8-74E4-478D-8AA6-41EBA83E2B8C}" type="presOf" srcId="{DD4DAFC5-0522-4C15-B9C2-9D25618FC704}" destId="{2AA947AE-6B1C-45B0-87F1-5E94179CD66D}" srcOrd="0" destOrd="0" presId="urn:microsoft.com/office/officeart/2005/8/layout/hProcess3"/>
    <dgm:cxn modelId="{EB2523EC-FAD4-4D97-9869-5FF9E7F5F142}" type="presOf" srcId="{0BDC3B4D-43D0-4167-A76D-CCDDB77427CC}" destId="{56CE19FE-8955-4BDB-99F0-CC41A4B4799F}" srcOrd="0" destOrd="0" presId="urn:microsoft.com/office/officeart/2005/8/layout/hProcess3"/>
    <dgm:cxn modelId="{E6D038FD-EAA7-48FD-97BF-D341030549AE}" srcId="{0BDC3B4D-43D0-4167-A76D-CCDDB77427CC}" destId="{E0A7A03A-2598-4D36-8DCA-B29C23798651}" srcOrd="2" destOrd="0" parTransId="{467CB3D6-D184-42D8-B0B8-19AB15A19BED}" sibTransId="{642A2D87-1574-44C9-AD47-E3B7486D3C09}"/>
    <dgm:cxn modelId="{09D152D3-3CDE-4A65-AAC9-5994755327DA}" type="presParOf" srcId="{56CE19FE-8955-4BDB-99F0-CC41A4B4799F}" destId="{65D5488A-F952-42A5-8CFE-9D0EE2027CFD}" srcOrd="0" destOrd="0" presId="urn:microsoft.com/office/officeart/2005/8/layout/hProcess3"/>
    <dgm:cxn modelId="{E343C20A-FF1A-4ECD-B068-F5A9B667C9AE}" type="presParOf" srcId="{56CE19FE-8955-4BDB-99F0-CC41A4B4799F}" destId="{A25BD6BE-5839-4E44-A01A-E5B6884DF7A5}" srcOrd="1" destOrd="0" presId="urn:microsoft.com/office/officeart/2005/8/layout/hProcess3"/>
    <dgm:cxn modelId="{D4E2A1DD-4ABA-4AE9-8ABA-33A1A7F120FF}" type="presParOf" srcId="{A25BD6BE-5839-4E44-A01A-E5B6884DF7A5}" destId="{D378ED05-1E7E-43A1-B2FA-CC4465DE3256}" srcOrd="0" destOrd="0" presId="urn:microsoft.com/office/officeart/2005/8/layout/hProcess3"/>
    <dgm:cxn modelId="{2A63BE3C-69C7-482E-9E77-713B38E12BBB}" type="presParOf" srcId="{A25BD6BE-5839-4E44-A01A-E5B6884DF7A5}" destId="{DAC83082-0144-476C-A280-382381CA7B9F}" srcOrd="1" destOrd="0" presId="urn:microsoft.com/office/officeart/2005/8/layout/hProcess3"/>
    <dgm:cxn modelId="{E55E5232-E81F-4D0E-AA53-4348ED827627}" type="presParOf" srcId="{DAC83082-0144-476C-A280-382381CA7B9F}" destId="{26C8D8A1-F27E-44AC-BE98-F0FC5A76B2DD}" srcOrd="0" destOrd="0" presId="urn:microsoft.com/office/officeart/2005/8/layout/hProcess3"/>
    <dgm:cxn modelId="{69FC5606-73D3-4356-BEBC-826A9B9EC45B}" type="presParOf" srcId="{DAC83082-0144-476C-A280-382381CA7B9F}" destId="{2AA947AE-6B1C-45B0-87F1-5E94179CD66D}" srcOrd="1" destOrd="0" presId="urn:microsoft.com/office/officeart/2005/8/layout/hProcess3"/>
    <dgm:cxn modelId="{7E6275D1-6E5C-448E-9633-328C156C0656}" type="presParOf" srcId="{DAC83082-0144-476C-A280-382381CA7B9F}" destId="{FD7B62D8-FB01-43BA-9D87-2C50E013A82B}" srcOrd="2" destOrd="0" presId="urn:microsoft.com/office/officeart/2005/8/layout/hProcess3"/>
    <dgm:cxn modelId="{3E32F7FB-AFD5-46B0-8DDA-312D4C4B613E}" type="presParOf" srcId="{DAC83082-0144-476C-A280-382381CA7B9F}" destId="{37F00BBC-D092-4FE5-9A93-0D850F9B3799}" srcOrd="3" destOrd="0" presId="urn:microsoft.com/office/officeart/2005/8/layout/hProcess3"/>
    <dgm:cxn modelId="{5F3C74AC-3C09-4D91-BEDE-6BE822178B49}" type="presParOf" srcId="{A25BD6BE-5839-4E44-A01A-E5B6884DF7A5}" destId="{C894107F-517B-4D1E-B0D1-F88C2D68BA8D}" srcOrd="2" destOrd="0" presId="urn:microsoft.com/office/officeart/2005/8/layout/hProcess3"/>
    <dgm:cxn modelId="{27BAA36A-554E-4AC0-9D28-A8F42ACCEC24}" type="presParOf" srcId="{A25BD6BE-5839-4E44-A01A-E5B6884DF7A5}" destId="{77FEEA2A-EC22-4CEB-81D9-5042A1181021}" srcOrd="3" destOrd="0" presId="urn:microsoft.com/office/officeart/2005/8/layout/hProcess3"/>
    <dgm:cxn modelId="{724330E3-2A08-4D58-9FB8-81D4299941A7}" type="presParOf" srcId="{77FEEA2A-EC22-4CEB-81D9-5042A1181021}" destId="{0381BE5A-3CCC-442A-BB9B-7B1369BBB319}" srcOrd="0" destOrd="0" presId="urn:microsoft.com/office/officeart/2005/8/layout/hProcess3"/>
    <dgm:cxn modelId="{D488EFEC-DCFB-4B45-9033-6E0EB25F5BCE}" type="presParOf" srcId="{77FEEA2A-EC22-4CEB-81D9-5042A1181021}" destId="{84122BB1-C723-46FE-A80F-AEBCCED35999}" srcOrd="1" destOrd="0" presId="urn:microsoft.com/office/officeart/2005/8/layout/hProcess3"/>
    <dgm:cxn modelId="{EF9B30EB-F21D-4455-B32E-6A84F6E49280}" type="presParOf" srcId="{77FEEA2A-EC22-4CEB-81D9-5042A1181021}" destId="{AED9F283-1CCB-4E9B-9EC8-9F77EBBEC8BB}" srcOrd="2" destOrd="0" presId="urn:microsoft.com/office/officeart/2005/8/layout/hProcess3"/>
    <dgm:cxn modelId="{2EAF297D-8B3E-4B71-8B8E-349683CF5CC9}" type="presParOf" srcId="{77FEEA2A-EC22-4CEB-81D9-5042A1181021}" destId="{94B1E153-D55A-451E-9585-693903D735A4}" srcOrd="3" destOrd="0" presId="urn:microsoft.com/office/officeart/2005/8/layout/hProcess3"/>
    <dgm:cxn modelId="{299EF0D6-F0F8-49D9-B521-E34BD326D34D}" type="presParOf" srcId="{A25BD6BE-5839-4E44-A01A-E5B6884DF7A5}" destId="{1EB84C0B-DD24-4C11-AC34-573FA86D5B9F}" srcOrd="4" destOrd="0" presId="urn:microsoft.com/office/officeart/2005/8/layout/hProcess3"/>
    <dgm:cxn modelId="{4A25C286-CC03-4C58-AE53-7C4BAA8A8438}" type="presParOf" srcId="{A25BD6BE-5839-4E44-A01A-E5B6884DF7A5}" destId="{15FD475F-B82D-4ACB-BE1C-65E49A13B5DC}" srcOrd="5" destOrd="0" presId="urn:microsoft.com/office/officeart/2005/8/layout/hProcess3"/>
    <dgm:cxn modelId="{63281364-13CF-49FC-9BFB-DF90D222FC79}" type="presParOf" srcId="{15FD475F-B82D-4ACB-BE1C-65E49A13B5DC}" destId="{496025D0-3DBB-4BCD-8749-CDBC703AC2EF}" srcOrd="0" destOrd="0" presId="urn:microsoft.com/office/officeart/2005/8/layout/hProcess3"/>
    <dgm:cxn modelId="{8DDD0300-6FE9-41AA-B6CC-0E880E329CB8}" type="presParOf" srcId="{15FD475F-B82D-4ACB-BE1C-65E49A13B5DC}" destId="{21CA40F6-6789-49A6-B288-78124F607E32}" srcOrd="1" destOrd="0" presId="urn:microsoft.com/office/officeart/2005/8/layout/hProcess3"/>
    <dgm:cxn modelId="{97128BC8-27C0-4AB1-8074-689EE8EC16A8}" type="presParOf" srcId="{15FD475F-B82D-4ACB-BE1C-65E49A13B5DC}" destId="{BBE3C8F6-256D-452B-AA8E-4823C0A01CEA}" srcOrd="2" destOrd="0" presId="urn:microsoft.com/office/officeart/2005/8/layout/hProcess3"/>
    <dgm:cxn modelId="{38171678-E9C9-4319-89FB-5F66DD34C95B}" type="presParOf" srcId="{15FD475F-B82D-4ACB-BE1C-65E49A13B5DC}" destId="{E342A638-8E25-4361-9B76-54A509E84459}" srcOrd="3" destOrd="0" presId="urn:microsoft.com/office/officeart/2005/8/layout/hProcess3"/>
    <dgm:cxn modelId="{8D263A0C-0124-4DA0-BAD9-4284FF654330}" type="presParOf" srcId="{A25BD6BE-5839-4E44-A01A-E5B6884DF7A5}" destId="{7735CFB2-F571-4D5F-BCB2-F72116B18889}" srcOrd="6" destOrd="0" presId="urn:microsoft.com/office/officeart/2005/8/layout/hProcess3"/>
    <dgm:cxn modelId="{564BA877-A52C-40E6-A597-56E5B1EFF559}" type="presParOf" srcId="{A25BD6BE-5839-4E44-A01A-E5B6884DF7A5}" destId="{C2A8BC2C-2EB4-496B-AF5E-D5B1214AFAC1}" srcOrd="7" destOrd="0" presId="urn:microsoft.com/office/officeart/2005/8/layout/hProcess3"/>
    <dgm:cxn modelId="{0EB8845C-2B68-4D2F-A1AE-582630BFCF4D}" type="presParOf" srcId="{A25BD6BE-5839-4E44-A01A-E5B6884DF7A5}" destId="{08DB2EE4-FD91-4E30-A6DA-541B334E5645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B7F5F-B73E-4DF8-9E59-5BA377CBB31F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E256F66E-704A-450F-A98D-0FCC5EFEDD73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DCBCB1B9-3A71-48C9-AFA5-EED3F1F12561}" type="parTrans" cxnId="{B52A428C-D95E-4B4F-8034-D3D685BFF3F7}">
      <dgm:prSet/>
      <dgm:spPr/>
      <dgm:t>
        <a:bodyPr/>
        <a:lstStyle/>
        <a:p>
          <a:endParaRPr lang="en-IN"/>
        </a:p>
      </dgm:t>
    </dgm:pt>
    <dgm:pt modelId="{485EEB13-300D-4DDE-B12E-9FE3B83278E8}" type="sibTrans" cxnId="{B52A428C-D95E-4B4F-8034-D3D685BFF3F7}">
      <dgm:prSet/>
      <dgm:spPr/>
      <dgm:t>
        <a:bodyPr/>
        <a:lstStyle/>
        <a:p>
          <a:endParaRPr lang="en-IN"/>
        </a:p>
      </dgm:t>
    </dgm:pt>
    <dgm:pt modelId="{3F68D6F6-7A92-411E-A4BC-D212446EEC1B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3F59C861-EDDC-4926-9C08-56C92627D116}" type="parTrans" cxnId="{6B1519CC-0C25-48BA-B10B-C62411102843}">
      <dgm:prSet/>
      <dgm:spPr/>
      <dgm:t>
        <a:bodyPr/>
        <a:lstStyle/>
        <a:p>
          <a:endParaRPr lang="en-IN"/>
        </a:p>
      </dgm:t>
    </dgm:pt>
    <dgm:pt modelId="{B5D08016-C067-42EF-8C6C-C44546D119C4}" type="sibTrans" cxnId="{6B1519CC-0C25-48BA-B10B-C62411102843}">
      <dgm:prSet/>
      <dgm:spPr/>
      <dgm:t>
        <a:bodyPr/>
        <a:lstStyle/>
        <a:p>
          <a:endParaRPr lang="en-IN"/>
        </a:p>
      </dgm:t>
    </dgm:pt>
    <dgm:pt modelId="{433E1BB9-17E1-47B5-8704-32B0E341FDEE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FE9583FB-C567-4B12-8A55-BA8C5520E448}" type="parTrans" cxnId="{D40FBF78-BB05-4B40-9574-ED5140AFD04F}">
      <dgm:prSet/>
      <dgm:spPr/>
      <dgm:t>
        <a:bodyPr/>
        <a:lstStyle/>
        <a:p>
          <a:endParaRPr lang="en-IN"/>
        </a:p>
      </dgm:t>
    </dgm:pt>
    <dgm:pt modelId="{EE505796-4779-4FC4-8F25-1DEF719D70CB}" type="sibTrans" cxnId="{D40FBF78-BB05-4B40-9574-ED5140AFD04F}">
      <dgm:prSet/>
      <dgm:spPr/>
      <dgm:t>
        <a:bodyPr/>
        <a:lstStyle/>
        <a:p>
          <a:endParaRPr lang="en-IN"/>
        </a:p>
      </dgm:t>
    </dgm:pt>
    <dgm:pt modelId="{E7076025-0761-4D39-9190-E7850CB76EC8}" type="pres">
      <dgm:prSet presAssocID="{AE8B7F5F-B73E-4DF8-9E59-5BA377CBB31F}" presName="Name0" presStyleCnt="0">
        <dgm:presLayoutVars>
          <dgm:dir/>
          <dgm:animLvl val="lvl"/>
          <dgm:resizeHandles val="exact"/>
        </dgm:presLayoutVars>
      </dgm:prSet>
      <dgm:spPr/>
    </dgm:pt>
    <dgm:pt modelId="{84D39E6A-E935-4627-928E-386DDD1958D0}" type="pres">
      <dgm:prSet presAssocID="{AE8B7F5F-B73E-4DF8-9E59-5BA377CBB31F}" presName="dummy" presStyleCnt="0"/>
      <dgm:spPr/>
    </dgm:pt>
    <dgm:pt modelId="{919C9722-E40B-42D8-8775-198BE983C35A}" type="pres">
      <dgm:prSet presAssocID="{AE8B7F5F-B73E-4DF8-9E59-5BA377CBB31F}" presName="linH" presStyleCnt="0"/>
      <dgm:spPr/>
    </dgm:pt>
    <dgm:pt modelId="{102E6BBA-B959-472D-8F44-152F96CF9E1B}" type="pres">
      <dgm:prSet presAssocID="{AE8B7F5F-B73E-4DF8-9E59-5BA377CBB31F}" presName="padding1" presStyleCnt="0"/>
      <dgm:spPr/>
    </dgm:pt>
    <dgm:pt modelId="{63C6C2E1-F71A-4DBB-A8F6-8CD9665B5AC5}" type="pres">
      <dgm:prSet presAssocID="{E256F66E-704A-450F-A98D-0FCC5EFEDD73}" presName="linV" presStyleCnt="0"/>
      <dgm:spPr/>
    </dgm:pt>
    <dgm:pt modelId="{20D258E2-5A8D-4337-92BC-79FCC37106A5}" type="pres">
      <dgm:prSet presAssocID="{E256F66E-704A-450F-A98D-0FCC5EFEDD73}" presName="spVertical1" presStyleCnt="0"/>
      <dgm:spPr/>
    </dgm:pt>
    <dgm:pt modelId="{C6A6B267-5629-42B5-9AF2-C14738562385}" type="pres">
      <dgm:prSet presAssocID="{E256F66E-704A-450F-A98D-0FCC5EFEDD73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BE6EAFD-174A-472A-B1B9-E24BB0B63A86}" type="pres">
      <dgm:prSet presAssocID="{E256F66E-704A-450F-A98D-0FCC5EFEDD73}" presName="spVertical2" presStyleCnt="0"/>
      <dgm:spPr/>
    </dgm:pt>
    <dgm:pt modelId="{2F336764-43EB-4EED-AEAA-6DD7FB3682F2}" type="pres">
      <dgm:prSet presAssocID="{E256F66E-704A-450F-A98D-0FCC5EFEDD73}" presName="spVertical3" presStyleCnt="0"/>
      <dgm:spPr/>
    </dgm:pt>
    <dgm:pt modelId="{730BF914-35BF-4ED8-A8BD-3346FA88F678}" type="pres">
      <dgm:prSet presAssocID="{485EEB13-300D-4DDE-B12E-9FE3B83278E8}" presName="space" presStyleCnt="0"/>
      <dgm:spPr/>
    </dgm:pt>
    <dgm:pt modelId="{A4D68313-E435-4493-B88E-972CAF678AEF}" type="pres">
      <dgm:prSet presAssocID="{3F68D6F6-7A92-411E-A4BC-D212446EEC1B}" presName="linV" presStyleCnt="0"/>
      <dgm:spPr/>
    </dgm:pt>
    <dgm:pt modelId="{C404A297-1099-446E-B32D-1EA7E6569F90}" type="pres">
      <dgm:prSet presAssocID="{3F68D6F6-7A92-411E-A4BC-D212446EEC1B}" presName="spVertical1" presStyleCnt="0"/>
      <dgm:spPr/>
    </dgm:pt>
    <dgm:pt modelId="{30E23E9C-A9E1-4C49-AF42-B6920FBE3CA1}" type="pres">
      <dgm:prSet presAssocID="{3F68D6F6-7A92-411E-A4BC-D212446EEC1B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D2AF321-EAF7-494A-BECB-ADC07BB48AE4}" type="pres">
      <dgm:prSet presAssocID="{3F68D6F6-7A92-411E-A4BC-D212446EEC1B}" presName="spVertical2" presStyleCnt="0"/>
      <dgm:spPr/>
    </dgm:pt>
    <dgm:pt modelId="{41817A98-FA59-4CEC-8CE4-F86D61F64AEA}" type="pres">
      <dgm:prSet presAssocID="{3F68D6F6-7A92-411E-A4BC-D212446EEC1B}" presName="spVertical3" presStyleCnt="0"/>
      <dgm:spPr/>
    </dgm:pt>
    <dgm:pt modelId="{25B4C52C-E764-4B41-910D-03526270A44F}" type="pres">
      <dgm:prSet presAssocID="{B5D08016-C067-42EF-8C6C-C44546D119C4}" presName="space" presStyleCnt="0"/>
      <dgm:spPr/>
    </dgm:pt>
    <dgm:pt modelId="{591EB61D-0607-44D1-9CE7-73376B04AB50}" type="pres">
      <dgm:prSet presAssocID="{433E1BB9-17E1-47B5-8704-32B0E341FDEE}" presName="linV" presStyleCnt="0"/>
      <dgm:spPr/>
    </dgm:pt>
    <dgm:pt modelId="{9AC7157A-BE45-47D1-98AE-4B751A19036D}" type="pres">
      <dgm:prSet presAssocID="{433E1BB9-17E1-47B5-8704-32B0E341FDEE}" presName="spVertical1" presStyleCnt="0"/>
      <dgm:spPr/>
    </dgm:pt>
    <dgm:pt modelId="{0F91B048-D1F7-4A51-815C-DB954C8E03CE}" type="pres">
      <dgm:prSet presAssocID="{433E1BB9-17E1-47B5-8704-32B0E341FDEE}" presName="parTx" presStyleLbl="revTx" presStyleIdx="2" presStyleCnt="3" custAng="0">
        <dgm:presLayoutVars>
          <dgm:chMax val="0"/>
          <dgm:chPref val="0"/>
          <dgm:bulletEnabled val="1"/>
        </dgm:presLayoutVars>
      </dgm:prSet>
      <dgm:spPr/>
    </dgm:pt>
    <dgm:pt modelId="{D087463F-B29A-475D-9DB4-93A122FAB33E}" type="pres">
      <dgm:prSet presAssocID="{433E1BB9-17E1-47B5-8704-32B0E341FDEE}" presName="spVertical2" presStyleCnt="0"/>
      <dgm:spPr/>
    </dgm:pt>
    <dgm:pt modelId="{BE35992E-3924-4F78-822C-5671665C3409}" type="pres">
      <dgm:prSet presAssocID="{433E1BB9-17E1-47B5-8704-32B0E341FDEE}" presName="spVertical3" presStyleCnt="0"/>
      <dgm:spPr/>
    </dgm:pt>
    <dgm:pt modelId="{719B23D8-0AF8-4AB6-B0B6-518A1A9E0C9C}" type="pres">
      <dgm:prSet presAssocID="{AE8B7F5F-B73E-4DF8-9E59-5BA377CBB31F}" presName="padding2" presStyleCnt="0"/>
      <dgm:spPr/>
    </dgm:pt>
    <dgm:pt modelId="{B54F0E50-1223-4183-A2DD-89EA541B4DDA}" type="pres">
      <dgm:prSet presAssocID="{AE8B7F5F-B73E-4DF8-9E59-5BA377CBB31F}" presName="negArrow" presStyleCnt="0"/>
      <dgm:spPr/>
    </dgm:pt>
    <dgm:pt modelId="{16B99A86-210E-4F36-B2DF-AA7E50E39707}" type="pres">
      <dgm:prSet presAssocID="{AE8B7F5F-B73E-4DF8-9E59-5BA377CBB31F}" presName="backgroundArrow" presStyleLbl="node1" presStyleIdx="0" presStyleCnt="1" custAng="5400000" custScaleX="31574" custScaleY="42091"/>
      <dgm:spPr/>
    </dgm:pt>
  </dgm:ptLst>
  <dgm:cxnLst>
    <dgm:cxn modelId="{72DBE056-D9A0-45E3-897A-F984C8488BA0}" type="presOf" srcId="{3F68D6F6-7A92-411E-A4BC-D212446EEC1B}" destId="{30E23E9C-A9E1-4C49-AF42-B6920FBE3CA1}" srcOrd="0" destOrd="0" presId="urn:microsoft.com/office/officeart/2005/8/layout/hProcess3"/>
    <dgm:cxn modelId="{D40FBF78-BB05-4B40-9574-ED5140AFD04F}" srcId="{AE8B7F5F-B73E-4DF8-9E59-5BA377CBB31F}" destId="{433E1BB9-17E1-47B5-8704-32B0E341FDEE}" srcOrd="2" destOrd="0" parTransId="{FE9583FB-C567-4B12-8A55-BA8C5520E448}" sibTransId="{EE505796-4779-4FC4-8F25-1DEF719D70CB}"/>
    <dgm:cxn modelId="{B52A428C-D95E-4B4F-8034-D3D685BFF3F7}" srcId="{AE8B7F5F-B73E-4DF8-9E59-5BA377CBB31F}" destId="{E256F66E-704A-450F-A98D-0FCC5EFEDD73}" srcOrd="0" destOrd="0" parTransId="{DCBCB1B9-3A71-48C9-AFA5-EED3F1F12561}" sibTransId="{485EEB13-300D-4DDE-B12E-9FE3B83278E8}"/>
    <dgm:cxn modelId="{D6D427BB-F6A7-4772-A982-DAA3B15E1EA4}" type="presOf" srcId="{E256F66E-704A-450F-A98D-0FCC5EFEDD73}" destId="{C6A6B267-5629-42B5-9AF2-C14738562385}" srcOrd="0" destOrd="0" presId="urn:microsoft.com/office/officeart/2005/8/layout/hProcess3"/>
    <dgm:cxn modelId="{8A75DACB-EC41-48C1-B311-273E00A50E13}" type="presOf" srcId="{433E1BB9-17E1-47B5-8704-32B0E341FDEE}" destId="{0F91B048-D1F7-4A51-815C-DB954C8E03CE}" srcOrd="0" destOrd="0" presId="urn:microsoft.com/office/officeart/2005/8/layout/hProcess3"/>
    <dgm:cxn modelId="{6B1519CC-0C25-48BA-B10B-C62411102843}" srcId="{AE8B7F5F-B73E-4DF8-9E59-5BA377CBB31F}" destId="{3F68D6F6-7A92-411E-A4BC-D212446EEC1B}" srcOrd="1" destOrd="0" parTransId="{3F59C861-EDDC-4926-9C08-56C92627D116}" sibTransId="{B5D08016-C067-42EF-8C6C-C44546D119C4}"/>
    <dgm:cxn modelId="{12FA44DF-A7D5-45EF-B454-BDC0AB7621A7}" type="presOf" srcId="{AE8B7F5F-B73E-4DF8-9E59-5BA377CBB31F}" destId="{E7076025-0761-4D39-9190-E7850CB76EC8}" srcOrd="0" destOrd="0" presId="urn:microsoft.com/office/officeart/2005/8/layout/hProcess3"/>
    <dgm:cxn modelId="{11FA2721-0596-4191-80AF-5852D77E2010}" type="presParOf" srcId="{E7076025-0761-4D39-9190-E7850CB76EC8}" destId="{84D39E6A-E935-4627-928E-386DDD1958D0}" srcOrd="0" destOrd="0" presId="urn:microsoft.com/office/officeart/2005/8/layout/hProcess3"/>
    <dgm:cxn modelId="{56BB9AE5-64D4-4627-9CEA-AED282D8DD4F}" type="presParOf" srcId="{E7076025-0761-4D39-9190-E7850CB76EC8}" destId="{919C9722-E40B-42D8-8775-198BE983C35A}" srcOrd="1" destOrd="0" presId="urn:microsoft.com/office/officeart/2005/8/layout/hProcess3"/>
    <dgm:cxn modelId="{82946E9E-77DC-454C-83FD-138B8B49FF25}" type="presParOf" srcId="{919C9722-E40B-42D8-8775-198BE983C35A}" destId="{102E6BBA-B959-472D-8F44-152F96CF9E1B}" srcOrd="0" destOrd="0" presId="urn:microsoft.com/office/officeart/2005/8/layout/hProcess3"/>
    <dgm:cxn modelId="{DE1BE701-FD6A-4E72-A4DF-5DC1C4A1C679}" type="presParOf" srcId="{919C9722-E40B-42D8-8775-198BE983C35A}" destId="{63C6C2E1-F71A-4DBB-A8F6-8CD9665B5AC5}" srcOrd="1" destOrd="0" presId="urn:microsoft.com/office/officeart/2005/8/layout/hProcess3"/>
    <dgm:cxn modelId="{9B4D6DC8-B116-4A5D-B07B-BABB21A0E882}" type="presParOf" srcId="{63C6C2E1-F71A-4DBB-A8F6-8CD9665B5AC5}" destId="{20D258E2-5A8D-4337-92BC-79FCC37106A5}" srcOrd="0" destOrd="0" presId="urn:microsoft.com/office/officeart/2005/8/layout/hProcess3"/>
    <dgm:cxn modelId="{57F4A1DF-5F51-4B24-A273-99FE6DD265F8}" type="presParOf" srcId="{63C6C2E1-F71A-4DBB-A8F6-8CD9665B5AC5}" destId="{C6A6B267-5629-42B5-9AF2-C14738562385}" srcOrd="1" destOrd="0" presId="urn:microsoft.com/office/officeart/2005/8/layout/hProcess3"/>
    <dgm:cxn modelId="{B7C3BE64-2307-48EE-B322-0D751BF9292F}" type="presParOf" srcId="{63C6C2E1-F71A-4DBB-A8F6-8CD9665B5AC5}" destId="{2BE6EAFD-174A-472A-B1B9-E24BB0B63A86}" srcOrd="2" destOrd="0" presId="urn:microsoft.com/office/officeart/2005/8/layout/hProcess3"/>
    <dgm:cxn modelId="{2B6E19B5-197A-4CFC-875A-E428993B4930}" type="presParOf" srcId="{63C6C2E1-F71A-4DBB-A8F6-8CD9665B5AC5}" destId="{2F336764-43EB-4EED-AEAA-6DD7FB3682F2}" srcOrd="3" destOrd="0" presId="urn:microsoft.com/office/officeart/2005/8/layout/hProcess3"/>
    <dgm:cxn modelId="{A6AC76B0-7AB2-4A90-9F2E-4E732B3CC848}" type="presParOf" srcId="{919C9722-E40B-42D8-8775-198BE983C35A}" destId="{730BF914-35BF-4ED8-A8BD-3346FA88F678}" srcOrd="2" destOrd="0" presId="urn:microsoft.com/office/officeart/2005/8/layout/hProcess3"/>
    <dgm:cxn modelId="{B4971C7D-D7B3-4C1D-97E6-EE5E107B7769}" type="presParOf" srcId="{919C9722-E40B-42D8-8775-198BE983C35A}" destId="{A4D68313-E435-4493-B88E-972CAF678AEF}" srcOrd="3" destOrd="0" presId="urn:microsoft.com/office/officeart/2005/8/layout/hProcess3"/>
    <dgm:cxn modelId="{34DDDCE1-9E26-49F5-9276-03536921F45F}" type="presParOf" srcId="{A4D68313-E435-4493-B88E-972CAF678AEF}" destId="{C404A297-1099-446E-B32D-1EA7E6569F90}" srcOrd="0" destOrd="0" presId="urn:microsoft.com/office/officeart/2005/8/layout/hProcess3"/>
    <dgm:cxn modelId="{0975BDE8-AB7B-4007-9932-27F3DC4BF4ED}" type="presParOf" srcId="{A4D68313-E435-4493-B88E-972CAF678AEF}" destId="{30E23E9C-A9E1-4C49-AF42-B6920FBE3CA1}" srcOrd="1" destOrd="0" presId="urn:microsoft.com/office/officeart/2005/8/layout/hProcess3"/>
    <dgm:cxn modelId="{CE09865B-0622-4CB9-954E-DDC5460F0674}" type="presParOf" srcId="{A4D68313-E435-4493-B88E-972CAF678AEF}" destId="{FD2AF321-EAF7-494A-BECB-ADC07BB48AE4}" srcOrd="2" destOrd="0" presId="urn:microsoft.com/office/officeart/2005/8/layout/hProcess3"/>
    <dgm:cxn modelId="{B7B079B7-A337-41B4-BD96-33E3D8AAB53E}" type="presParOf" srcId="{A4D68313-E435-4493-B88E-972CAF678AEF}" destId="{41817A98-FA59-4CEC-8CE4-F86D61F64AEA}" srcOrd="3" destOrd="0" presId="urn:microsoft.com/office/officeart/2005/8/layout/hProcess3"/>
    <dgm:cxn modelId="{88152A46-0A42-464A-A14B-F4259FCEBFDC}" type="presParOf" srcId="{919C9722-E40B-42D8-8775-198BE983C35A}" destId="{25B4C52C-E764-4B41-910D-03526270A44F}" srcOrd="4" destOrd="0" presId="urn:microsoft.com/office/officeart/2005/8/layout/hProcess3"/>
    <dgm:cxn modelId="{80588FEB-7DA1-4A4D-8C21-50FB7F800DC2}" type="presParOf" srcId="{919C9722-E40B-42D8-8775-198BE983C35A}" destId="{591EB61D-0607-44D1-9CE7-73376B04AB50}" srcOrd="5" destOrd="0" presId="urn:microsoft.com/office/officeart/2005/8/layout/hProcess3"/>
    <dgm:cxn modelId="{A31CFFB5-1631-49E2-9224-BD1A17084BC0}" type="presParOf" srcId="{591EB61D-0607-44D1-9CE7-73376B04AB50}" destId="{9AC7157A-BE45-47D1-98AE-4B751A19036D}" srcOrd="0" destOrd="0" presId="urn:microsoft.com/office/officeart/2005/8/layout/hProcess3"/>
    <dgm:cxn modelId="{EAD88492-E621-4D9D-AF41-F0C9A913E077}" type="presParOf" srcId="{591EB61D-0607-44D1-9CE7-73376B04AB50}" destId="{0F91B048-D1F7-4A51-815C-DB954C8E03CE}" srcOrd="1" destOrd="0" presId="urn:microsoft.com/office/officeart/2005/8/layout/hProcess3"/>
    <dgm:cxn modelId="{7F4B8435-1EFB-4F5C-A3C3-C4575CD029B8}" type="presParOf" srcId="{591EB61D-0607-44D1-9CE7-73376B04AB50}" destId="{D087463F-B29A-475D-9DB4-93A122FAB33E}" srcOrd="2" destOrd="0" presId="urn:microsoft.com/office/officeart/2005/8/layout/hProcess3"/>
    <dgm:cxn modelId="{D40E680E-9C99-40B0-B912-06E63639B2E9}" type="presParOf" srcId="{591EB61D-0607-44D1-9CE7-73376B04AB50}" destId="{BE35992E-3924-4F78-822C-5671665C3409}" srcOrd="3" destOrd="0" presId="urn:microsoft.com/office/officeart/2005/8/layout/hProcess3"/>
    <dgm:cxn modelId="{FFA5DFA1-2A53-4B96-8F22-896E5746D7CF}" type="presParOf" srcId="{919C9722-E40B-42D8-8775-198BE983C35A}" destId="{719B23D8-0AF8-4AB6-B0B6-518A1A9E0C9C}" srcOrd="6" destOrd="0" presId="urn:microsoft.com/office/officeart/2005/8/layout/hProcess3"/>
    <dgm:cxn modelId="{74203A3C-1E5D-48C1-8B3D-87609EAEDC83}" type="presParOf" srcId="{919C9722-E40B-42D8-8775-198BE983C35A}" destId="{B54F0E50-1223-4183-A2DD-89EA541B4DDA}" srcOrd="7" destOrd="0" presId="urn:microsoft.com/office/officeart/2005/8/layout/hProcess3"/>
    <dgm:cxn modelId="{C2650329-CDAE-4844-8A07-26300695C0F0}" type="presParOf" srcId="{919C9722-E40B-42D8-8775-198BE983C35A}" destId="{16B99A86-210E-4F36-B2DF-AA7E50E39707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AA377-9811-4092-BE14-61C0CE8C1785}">
      <dsp:nvSpPr>
        <dsp:cNvPr id="0" name=""/>
        <dsp:cNvSpPr/>
      </dsp:nvSpPr>
      <dsp:spPr>
        <a:xfrm>
          <a:off x="626222" y="0"/>
          <a:ext cx="6597695" cy="24677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84A8E1-45B0-49AD-B1E3-2ED81E2C68E4}">
      <dsp:nvSpPr>
        <dsp:cNvPr id="0" name=""/>
        <dsp:cNvSpPr/>
      </dsp:nvSpPr>
      <dsp:spPr>
        <a:xfrm>
          <a:off x="210347" y="740333"/>
          <a:ext cx="2328598" cy="9871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FRAME INPUT</a:t>
          </a:r>
        </a:p>
      </dsp:txBody>
      <dsp:txXfrm>
        <a:off x="258534" y="788520"/>
        <a:ext cx="2232224" cy="890737"/>
      </dsp:txXfrm>
    </dsp:sp>
    <dsp:sp modelId="{3316FDEA-162B-491C-93F8-371744174501}">
      <dsp:nvSpPr>
        <dsp:cNvPr id="0" name=""/>
        <dsp:cNvSpPr/>
      </dsp:nvSpPr>
      <dsp:spPr>
        <a:xfrm>
          <a:off x="2716698" y="740333"/>
          <a:ext cx="2328598" cy="9871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SKINCOLOR DIVISION</a:t>
          </a:r>
        </a:p>
      </dsp:txBody>
      <dsp:txXfrm>
        <a:off x="2764885" y="788520"/>
        <a:ext cx="2232224" cy="890737"/>
      </dsp:txXfrm>
    </dsp:sp>
    <dsp:sp modelId="{D688F04E-E573-45D7-BFEA-0C28A6F2C1E8}">
      <dsp:nvSpPr>
        <dsp:cNvPr id="0" name=""/>
        <dsp:cNvSpPr/>
      </dsp:nvSpPr>
      <dsp:spPr>
        <a:xfrm>
          <a:off x="5223049" y="740333"/>
          <a:ext cx="2328598" cy="9871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EROSION OPERATION</a:t>
          </a:r>
        </a:p>
      </dsp:txBody>
      <dsp:txXfrm>
        <a:off x="5271236" y="788520"/>
        <a:ext cx="2232224" cy="890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B2014-DA6C-4610-8EE8-B61DE7FDDE06}">
      <dsp:nvSpPr>
        <dsp:cNvPr id="0" name=""/>
        <dsp:cNvSpPr/>
      </dsp:nvSpPr>
      <dsp:spPr>
        <a:xfrm rot="10800000" flipH="1">
          <a:off x="3884819" y="2902219"/>
          <a:ext cx="535648" cy="5774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B2EE4-FD91-4E30-A6DA-541B334E5645}">
      <dsp:nvSpPr>
        <dsp:cNvPr id="0" name=""/>
        <dsp:cNvSpPr/>
      </dsp:nvSpPr>
      <dsp:spPr>
        <a:xfrm rot="10800000">
          <a:off x="0" y="937611"/>
          <a:ext cx="7945610" cy="884105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CA40F6-6789-49A6-B288-78124F607E32}">
      <dsp:nvSpPr>
        <dsp:cNvPr id="0" name=""/>
        <dsp:cNvSpPr/>
      </dsp:nvSpPr>
      <dsp:spPr>
        <a:xfrm>
          <a:off x="5236420" y="830038"/>
          <a:ext cx="1914628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7360" rIns="0" bIns="4673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  </a:t>
          </a:r>
        </a:p>
      </dsp:txBody>
      <dsp:txXfrm>
        <a:off x="5236420" y="830038"/>
        <a:ext cx="1914628" cy="1656000"/>
      </dsp:txXfrm>
    </dsp:sp>
    <dsp:sp modelId="{84122BB1-C723-46FE-A80F-AEBCCED35999}">
      <dsp:nvSpPr>
        <dsp:cNvPr id="0" name=""/>
        <dsp:cNvSpPr/>
      </dsp:nvSpPr>
      <dsp:spPr>
        <a:xfrm>
          <a:off x="2938866" y="830038"/>
          <a:ext cx="1914628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7360" rIns="0" bIns="4673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  </a:t>
          </a:r>
        </a:p>
      </dsp:txBody>
      <dsp:txXfrm>
        <a:off x="2938866" y="830038"/>
        <a:ext cx="1914628" cy="1656000"/>
      </dsp:txXfrm>
    </dsp:sp>
    <dsp:sp modelId="{2AA947AE-6B1C-45B0-87F1-5E94179CD66D}">
      <dsp:nvSpPr>
        <dsp:cNvPr id="0" name=""/>
        <dsp:cNvSpPr/>
      </dsp:nvSpPr>
      <dsp:spPr>
        <a:xfrm>
          <a:off x="641313" y="830038"/>
          <a:ext cx="1914628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7360" rIns="0" bIns="4673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  </a:t>
          </a:r>
        </a:p>
      </dsp:txBody>
      <dsp:txXfrm>
        <a:off x="641313" y="830038"/>
        <a:ext cx="1914628" cy="16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99A86-210E-4F36-B2DF-AA7E50E39707}">
      <dsp:nvSpPr>
        <dsp:cNvPr id="0" name=""/>
        <dsp:cNvSpPr/>
      </dsp:nvSpPr>
      <dsp:spPr>
        <a:xfrm rot="5400000">
          <a:off x="0" y="16378"/>
          <a:ext cx="2152590" cy="60611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91B048-D1F7-4A51-815C-DB954C8E03CE}">
      <dsp:nvSpPr>
        <dsp:cNvPr id="0" name=""/>
        <dsp:cNvSpPr/>
      </dsp:nvSpPr>
      <dsp:spPr>
        <a:xfrm>
          <a:off x="4715053" y="376378"/>
          <a:ext cx="17343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4715053" y="376378"/>
        <a:ext cx="1734361" cy="720000"/>
      </dsp:txXfrm>
    </dsp:sp>
    <dsp:sp modelId="{30E23E9C-A9E1-4C49-AF42-B6920FBE3CA1}">
      <dsp:nvSpPr>
        <dsp:cNvPr id="0" name=""/>
        <dsp:cNvSpPr/>
      </dsp:nvSpPr>
      <dsp:spPr>
        <a:xfrm>
          <a:off x="2633819" y="376378"/>
          <a:ext cx="17343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2633819" y="376378"/>
        <a:ext cx="1734361" cy="720000"/>
      </dsp:txXfrm>
    </dsp:sp>
    <dsp:sp modelId="{C6A6B267-5629-42B5-9AF2-C14738562385}">
      <dsp:nvSpPr>
        <dsp:cNvPr id="0" name=""/>
        <dsp:cNvSpPr/>
      </dsp:nvSpPr>
      <dsp:spPr>
        <a:xfrm>
          <a:off x="552586" y="376378"/>
          <a:ext cx="17343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552586" y="376378"/>
        <a:ext cx="173436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7842-A542-4B6A-B85C-A13FD446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68EC-E409-4A9F-B3B3-994A54ABD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00B3-EB1A-4284-AB4E-260A16CB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DADC-48EA-4DDF-9516-9BC45B8B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EB0B0-EED3-40AB-AC5F-98F2C1F1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4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9546-2C7E-4277-8716-80176050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DB36A-32D3-423C-96D0-1B6530F3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B593-BE65-40BC-8FF5-92FB705C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CB9F-01C5-4006-9762-90F29449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4BAE-0FB7-4AB1-8607-1C23A88F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9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38CDB-D275-481E-94D1-5F6FC2DE0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5132A-B321-450A-AD50-8697B80C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84FA-A262-4FC1-98E6-2F15E271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6BE2-BA0A-4CA1-B703-D081A8EC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8386-69E3-4653-ABD6-ABF93357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F5D0-333D-49F0-AC81-0D1DDDF8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6E17-47E2-4CAD-B8DB-429DCAFD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3234-3B08-40D8-89A1-B13E4E1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61A2-8805-4FF9-9311-9AE39E11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34C0-C653-4854-88D4-22024A4E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1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0D42-139A-4324-B159-BB9D82B4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15AA-80A4-4282-B34F-6FF9C3CA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C2F8-9948-49A0-BAF2-AE66A3D0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9947A-8EFB-4F03-A771-7FAB7CB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2C07-13F7-4F5A-8EC5-399FE4C0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0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BDFF-607D-43CE-ACF8-17FA60AA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CFB1-13FF-46D7-82E5-D1D3F179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1B9E3-54E6-4676-A5D0-8E46A2F8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EC8B-2263-4E2F-9B73-6415E003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92A16-5FC1-4814-9207-16C62915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F9555-2D58-4708-9DFB-75C9AD0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DB60-1370-4872-AF64-98970730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C8ED-9385-46DC-8034-40A780CE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C6F9-7CA5-4491-AEF1-11D279EC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6313B-63F8-433C-ADFB-2631F0C9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3FB9-9ED2-43A0-A558-08FCE5AC9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4D323-3914-4D02-9E8C-D34F64C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F50B9-16EE-45F5-A1E1-B544B5DC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2A832-9545-4A12-B74D-17B91359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3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D41F-1B32-4C78-AB1A-F6D0EA36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741D9-3C44-4F53-91E3-B5449762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B46A3-2557-42B7-BD16-2EE53961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7D077-78AF-46A1-AFA5-20E740B5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5145C-E4B2-4206-93D5-55F8E2EF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28C09-E595-4D8F-8287-21B68AD1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9D4D-894F-47DA-9EE0-D6A7FCCB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541-9F49-47EF-9182-0F1F50BB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0E46-26F3-41EA-AE40-5AD8151E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FCA4F-892A-41D4-AF56-954B855F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22AC3-E5AC-45CA-AFE5-B9F3A437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9E1D-4AEF-43D7-865D-8C6CE348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2FBA1-5803-461D-8008-1A985F0E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0FB4-9631-4B53-9EA6-12DFAEFD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8FD88-E9FB-47E0-BB04-CBBE11CAA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D3C8D-2A40-4755-85CC-9DC6E0CE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8B4C-84FB-4536-857F-ADC35200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27EE0-BCB2-4142-8753-BB9B8B9C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88C7-D3F7-4AB7-B28A-1618A9A3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9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E67BC-7042-4493-9B1E-2984EA2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F4756-002C-4719-9758-E70D8D1D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088F-76E4-46C7-B35A-36B1940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D6C7-87B2-4F15-95A7-CAE6A746576A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1CB60-9AEF-49FC-8F12-5A2680BC0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ACF5-DE6D-4313-80BC-3196D18F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7E33-4D00-48D9-AA94-8AFDD39D8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5761"/>
            <a:ext cx="9144000" cy="239236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1" dirty="0"/>
              <a:t>Real-Time Drowsiness Detection System For Intelligent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4F55D-2577-421C-BA6B-CBB199F3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805680"/>
            <a:ext cx="9144000" cy="508000"/>
          </a:xfrm>
        </p:spPr>
        <p:txBody>
          <a:bodyPr>
            <a:normAutofit/>
          </a:bodyPr>
          <a:lstStyle/>
          <a:p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045215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C160E5-BFDF-4D4A-8D4E-ABF2E6DE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	</a:t>
            </a:r>
            <a:r>
              <a:rPr lang="en-IN" b="1" u="sng" dirty="0"/>
              <a:t>PROJECT MEMBERS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C3F7C8-1B02-4F69-A317-3CF37B6CB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281850"/>
              </p:ext>
            </p:extLst>
          </p:nvPr>
        </p:nvGraphicFramePr>
        <p:xfrm>
          <a:off x="863600" y="2313304"/>
          <a:ext cx="10490200" cy="32543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32400">
                  <a:extLst>
                    <a:ext uri="{9D8B030D-6E8A-4147-A177-3AD203B41FA5}">
                      <a16:colId xmlns:a16="http://schemas.microsoft.com/office/drawing/2014/main" val="38090623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53831400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r>
                        <a:rPr lang="en-IN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MOODLE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4146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r>
                        <a:rPr lang="en-IN" sz="2800" dirty="0"/>
                        <a:t>Akshay Kautkar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15204011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9594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r>
                        <a:rPr lang="en-IN" sz="2800" dirty="0"/>
                        <a:t>Arvind Kumar Maurya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15204023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51577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r>
                        <a:rPr lang="en-IN" sz="2800" dirty="0" err="1"/>
                        <a:t>Praneta</a:t>
                      </a:r>
                      <a:r>
                        <a:rPr lang="en-IN" sz="2800" dirty="0"/>
                        <a:t> </a:t>
                      </a:r>
                      <a:r>
                        <a:rPr lang="en-IN" sz="2800" dirty="0" err="1"/>
                        <a:t>Kasbe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15204051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1822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r>
                        <a:rPr lang="en-IN" sz="2800" dirty="0"/>
                        <a:t>Shraddha </a:t>
                      </a:r>
                      <a:r>
                        <a:rPr lang="en-IN" sz="2800" dirty="0" err="1"/>
                        <a:t>Kedar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15204007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5032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7275-A9F3-418E-8E2E-BFB53517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</a:t>
            </a:r>
            <a:r>
              <a:rPr lang="en-IN" b="1" u="sng" dirty="0"/>
              <a:t>INDEX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AEE7A0-6B72-4612-A5B5-D07CEE889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90150"/>
              </p:ext>
            </p:extLst>
          </p:nvPr>
        </p:nvGraphicFramePr>
        <p:xfrm>
          <a:off x="2578865" y="2156131"/>
          <a:ext cx="7204113" cy="351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6">
                  <a:extLst>
                    <a:ext uri="{9D8B030D-6E8A-4147-A177-3AD203B41FA5}">
                      <a16:colId xmlns:a16="http://schemas.microsoft.com/office/drawing/2014/main" val="667181030"/>
                    </a:ext>
                  </a:extLst>
                </a:gridCol>
                <a:gridCol w="6578297">
                  <a:extLst>
                    <a:ext uri="{9D8B030D-6E8A-4147-A177-3AD203B41FA5}">
                      <a16:colId xmlns:a16="http://schemas.microsoft.com/office/drawing/2014/main" val="3040396432"/>
                    </a:ext>
                  </a:extLst>
                </a:gridCol>
              </a:tblGrid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CONTENT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94579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49026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20710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65583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400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4C19-94F3-4849-B2CD-0911C037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                           </a:t>
            </a:r>
            <a:r>
              <a:rPr lang="en-IN" sz="4800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CC29-5B7F-4408-BBAE-417EF12B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IN" dirty="0"/>
          </a:p>
          <a:p>
            <a:pPr algn="just"/>
            <a:r>
              <a:rPr lang="en-IN" sz="3000" dirty="0"/>
              <a:t>In recent years, because of the need for public transportation cars and motorcycles grow at a rapid rate.</a:t>
            </a:r>
          </a:p>
          <a:p>
            <a:pPr marL="0" indent="0" algn="just">
              <a:buNone/>
            </a:pPr>
            <a:endParaRPr lang="en-IN" sz="3000" dirty="0"/>
          </a:p>
          <a:p>
            <a:pPr algn="just"/>
            <a:r>
              <a:rPr lang="en-IN" sz="3000" dirty="0"/>
              <a:t>The reasons for traffic accidents become much more complex, general transport system has been inadequate.</a:t>
            </a:r>
          </a:p>
          <a:p>
            <a:pPr marL="0" indent="0" algn="just">
              <a:buNone/>
            </a:pPr>
            <a:endParaRPr lang="en-IN" sz="3000" dirty="0"/>
          </a:p>
          <a:p>
            <a:pPr algn="just"/>
            <a:r>
              <a:rPr lang="en-IN" sz="3000" dirty="0"/>
              <a:t>Intelligent Transport System (ITS) has became popular topic of many research units in recent years.</a:t>
            </a:r>
          </a:p>
          <a:p>
            <a:pPr marL="0" indent="0" algn="just">
              <a:buNone/>
            </a:pPr>
            <a:endParaRPr lang="en-IN" sz="3000" dirty="0"/>
          </a:p>
          <a:p>
            <a:pPr algn="just"/>
            <a:r>
              <a:rPr lang="en-IN" sz="3000" dirty="0"/>
              <a:t>The driver’s fatigue recognition system is part of ITS vehicles active safety system.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96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6A65-1291-450E-A3D4-E4F83E05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E2CA-CB48-493F-B3CC-B7BF0E1A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At present, number of safety devices are used in vehicles to protect the driver (seat belts, airbags, brakes system and hard sheet metal)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However, these devices always act after the accident happened.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There are less of </a:t>
            </a:r>
            <a:r>
              <a:rPr lang="en-IN" dirty="0" err="1"/>
              <a:t>equipments</a:t>
            </a:r>
            <a:r>
              <a:rPr lang="en-IN" dirty="0"/>
              <a:t> can warn before the accidents.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Driver fatigue recognition system hopes to warn driver when they are fatigued, and  avoid traffic accidents.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99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61E3-FB19-4C98-87A6-7FF7F24E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				</a:t>
            </a:r>
            <a:r>
              <a:rPr lang="en-IN" sz="4800" b="1" u="sng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CEF6-CE70-401B-9AB0-8E31ACD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implement a computer vision-based recognition system.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detect human face in different light sources.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track eyes state combined with fuzzy logic.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track driver’s activity and monitor visual attention.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Installing in-car camera system.</a:t>
            </a:r>
          </a:p>
        </p:txBody>
      </p:sp>
    </p:spTree>
    <p:extLst>
      <p:ext uri="{BB962C8B-B14F-4D97-AF65-F5344CB8AC3E}">
        <p14:creationId xmlns:p14="http://schemas.microsoft.com/office/powerpoint/2010/main" val="935746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4C5F-23F0-4E6C-8374-64B776DF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</a:t>
            </a:r>
            <a:r>
              <a:rPr lang="en-IN" sz="4800" b="1" u="sng" dirty="0"/>
              <a:t>PROPOSED SYSTEM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BE5F-8DF1-4061-B4F0-E0EA074F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Linux operating system is used as development environment.</a:t>
            </a:r>
          </a:p>
          <a:p>
            <a:r>
              <a:rPr lang="en-IN" dirty="0"/>
              <a:t>Utilization of PC as the hardware platform.</a:t>
            </a:r>
          </a:p>
          <a:p>
            <a:r>
              <a:rPr lang="en-IN" dirty="0"/>
              <a:t>Firstly, system uses a camera to obtain the frame with human face to detect.</a:t>
            </a:r>
          </a:p>
          <a:p>
            <a:r>
              <a:rPr lang="en-IN" dirty="0"/>
              <a:t>Using the frame to set appropriate skin colour scope to find face.</a:t>
            </a:r>
          </a:p>
          <a:p>
            <a:r>
              <a:rPr lang="en-IN" dirty="0"/>
              <a:t>Find and mark out the eyes and lips from selected face area.</a:t>
            </a:r>
          </a:p>
          <a:p>
            <a:r>
              <a:rPr lang="en-IN" dirty="0"/>
              <a:t>Finally, combining the image processing of eye features with fuzzy logic to determine driver’s fatigue level.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8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7321F-F164-4AF6-8187-172782CC88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					</a:t>
            </a:r>
            <a:r>
              <a:rPr lang="en-IN" b="1" u="sng" dirty="0"/>
              <a:t>DESIGN</a:t>
            </a:r>
            <a:br>
              <a:rPr lang="en-IN" b="1" u="sng" dirty="0"/>
            </a:br>
            <a:endParaRPr lang="en-IN" b="1" u="sn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7DCD75-8B01-42C0-AAE5-15A5E63FC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50215"/>
              </p:ext>
            </p:extLst>
          </p:nvPr>
        </p:nvGraphicFramePr>
        <p:xfrm>
          <a:off x="2032000" y="1399141"/>
          <a:ext cx="7761995" cy="246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AAA872-E6E9-4FDF-9335-4C2829E80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366157"/>
              </p:ext>
            </p:extLst>
          </p:nvPr>
        </p:nvGraphicFramePr>
        <p:xfrm>
          <a:off x="1676400" y="210704"/>
          <a:ext cx="7409455" cy="2959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5627FF-5331-450F-9132-7D6D612CE400}"/>
              </a:ext>
            </a:extLst>
          </p:cNvPr>
          <p:cNvSpPr/>
          <p:nvPr/>
        </p:nvSpPr>
        <p:spPr>
          <a:xfrm>
            <a:off x="7326217" y="4191486"/>
            <a:ext cx="2467778" cy="11016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DILATION OPERATION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890D2-4915-4A0A-B778-F4FB6DE5B65A}"/>
              </a:ext>
            </a:extLst>
          </p:cNvPr>
          <p:cNvSpPr/>
          <p:nvPr/>
        </p:nvSpPr>
        <p:spPr>
          <a:xfrm>
            <a:off x="4775811" y="4191487"/>
            <a:ext cx="2203374" cy="11016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CONNECTED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CB5604-0CC8-4F82-B7A6-A0F8504C64EA}"/>
              </a:ext>
            </a:extLst>
          </p:cNvPr>
          <p:cNvSpPr/>
          <p:nvPr/>
        </p:nvSpPr>
        <p:spPr>
          <a:xfrm>
            <a:off x="2263966" y="4204688"/>
            <a:ext cx="2203374" cy="11016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FRAME FACE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D30E878-B731-4ABA-B671-862D4DB71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066607"/>
              </p:ext>
            </p:extLst>
          </p:nvPr>
        </p:nvGraphicFramePr>
        <p:xfrm>
          <a:off x="2032000" y="4671153"/>
          <a:ext cx="7945610" cy="3316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60C8D7D-E1E5-4305-98E2-C844A214A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006323"/>
              </p:ext>
            </p:extLst>
          </p:nvPr>
        </p:nvGraphicFramePr>
        <p:xfrm>
          <a:off x="9323943" y="3468309"/>
          <a:ext cx="6817604" cy="147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17745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304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    Real-Time Drowsiness Detection System For Intelligent Vehicles</vt:lpstr>
      <vt:lpstr>   PROJECT MEMBERS</vt:lpstr>
      <vt:lpstr>     INDEX</vt:lpstr>
      <vt:lpstr>                            INTRODUCTION</vt:lpstr>
      <vt:lpstr> </vt:lpstr>
      <vt:lpstr>    ABSTRACT</vt:lpstr>
      <vt:lpstr>    PROPOSED SYSTEM</vt:lpstr>
      <vt:lpstr>    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Drowsiness Detection System For Intelligent Vehicles</dc:title>
  <dc:creator>Akshay Kautkar</dc:creator>
  <cp:lastModifiedBy>Akshay Kautkar</cp:lastModifiedBy>
  <cp:revision>18</cp:revision>
  <dcterms:created xsi:type="dcterms:W3CDTF">2018-08-13T15:24:34Z</dcterms:created>
  <dcterms:modified xsi:type="dcterms:W3CDTF">2018-08-13T18:33:48Z</dcterms:modified>
</cp:coreProperties>
</file>