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sldIdLst>
    <p:sldId id="256" r:id="rId6"/>
    <p:sldId id="257" r:id="rId7"/>
    <p:sldId id="258" r:id="rId8"/>
    <p:sldId id="259" r:id="rId9"/>
    <p:sldId id="267" r:id="rId10"/>
    <p:sldId id="260" r:id="rId11"/>
    <p:sldId id="312" r:id="rId12"/>
    <p:sldId id="325" r:id="rId13"/>
    <p:sldId id="300" r:id="rId14"/>
    <p:sldId id="263" r:id="rId15"/>
    <p:sldId id="301" r:id="rId16"/>
    <p:sldId id="303" r:id="rId17"/>
    <p:sldId id="302" r:id="rId18"/>
    <p:sldId id="311" r:id="rId19"/>
    <p:sldId id="271" r:id="rId20"/>
    <p:sldId id="278" r:id="rId21"/>
    <p:sldId id="304" r:id="rId22"/>
    <p:sldId id="266" r:id="rId23"/>
    <p:sldId id="305" r:id="rId24"/>
    <p:sldId id="279" r:id="rId25"/>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shay Kautkar" initials="A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8-28T55:109:59.896" idx="1">
    <p:pos x="0" y="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27" name="PlaceHolder 2"/>
          <p:cNvSpPr>
            <a:spLocks noGrp="1"/>
          </p:cNvSpPr>
          <p:nvPr>
            <p:ph type="body"/>
          </p:nvPr>
        </p:nvSpPr>
        <p:spPr>
          <a:xfrm>
            <a:off x="838080" y="1825560"/>
            <a:ext cx="10515240" cy="2075040"/>
          </a:xfrm>
          <a:prstGeom prst="rect">
            <a:avLst/>
          </a:prstGeom>
        </p:spPr>
        <p:txBody>
          <a:bodyPr lIns="0" tIns="0" rIns="0" bIns="0"/>
          <a:p/>
        </p:txBody>
      </p:sp>
      <p:sp>
        <p:nvSpPr>
          <p:cNvPr id="28" name="PlaceHolder 3"/>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30" name="PlaceHolder 2"/>
          <p:cNvSpPr>
            <a:spLocks noGrp="1"/>
          </p:cNvSpPr>
          <p:nvPr>
            <p:ph type="body"/>
          </p:nvPr>
        </p:nvSpPr>
        <p:spPr>
          <a:xfrm>
            <a:off x="838080" y="1825560"/>
            <a:ext cx="5131080" cy="2075040"/>
          </a:xfrm>
          <a:prstGeom prst="rect">
            <a:avLst/>
          </a:prstGeom>
        </p:spPr>
        <p:txBody>
          <a:bodyPr lIns="0" tIns="0" rIns="0" bIns="0"/>
          <a:p/>
        </p:txBody>
      </p:sp>
      <p:sp>
        <p:nvSpPr>
          <p:cNvPr id="31" name="PlaceHolder 3"/>
          <p:cNvSpPr>
            <a:spLocks noGrp="1"/>
          </p:cNvSpPr>
          <p:nvPr>
            <p:ph type="body"/>
          </p:nvPr>
        </p:nvSpPr>
        <p:spPr>
          <a:xfrm>
            <a:off x="6226200" y="1825560"/>
            <a:ext cx="5131080" cy="2075040"/>
          </a:xfrm>
          <a:prstGeom prst="rect">
            <a:avLst/>
          </a:prstGeom>
        </p:spPr>
        <p:txBody>
          <a:bodyPr lIns="0" tIns="0" rIns="0" bIns="0"/>
          <a:p/>
        </p:txBody>
      </p:sp>
      <p:sp>
        <p:nvSpPr>
          <p:cNvPr id="32" name="PlaceHolder 4"/>
          <p:cNvSpPr>
            <a:spLocks noGrp="1"/>
          </p:cNvSpPr>
          <p:nvPr>
            <p:ph type="body"/>
          </p:nvPr>
        </p:nvSpPr>
        <p:spPr>
          <a:xfrm>
            <a:off x="6226200" y="4098240"/>
            <a:ext cx="5131080" cy="2075040"/>
          </a:xfrm>
          <a:prstGeom prst="rect">
            <a:avLst/>
          </a:prstGeom>
        </p:spPr>
        <p:txBody>
          <a:bodyPr lIns="0" tIns="0" rIns="0" bIns="0"/>
          <a:p/>
        </p:txBody>
      </p:sp>
      <p:sp>
        <p:nvSpPr>
          <p:cNvPr id="33" name="PlaceHolder 5"/>
          <p:cNvSpPr>
            <a:spLocks noGrp="1"/>
          </p:cNvSpPr>
          <p:nvPr>
            <p:ph type="body"/>
          </p:nvPr>
        </p:nvSpPr>
        <p:spPr>
          <a:xfrm>
            <a:off x="838080" y="4098240"/>
            <a:ext cx="5131080" cy="2075040"/>
          </a:xfrm>
          <a:prstGeom prst="rect">
            <a:avLst/>
          </a:prstGeom>
        </p:spPr>
        <p:txBody>
          <a:bodyPr lIns="0" tIns="0" rIns="0" bIns="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35" name="PlaceHolder 2"/>
          <p:cNvSpPr>
            <a:spLocks noGrp="1"/>
          </p:cNvSpPr>
          <p:nvPr>
            <p:ph type="body"/>
          </p:nvPr>
        </p:nvSpPr>
        <p:spPr>
          <a:xfrm>
            <a:off x="838080" y="1825560"/>
            <a:ext cx="10515240" cy="4350960"/>
          </a:xfrm>
          <a:prstGeom prst="rect">
            <a:avLst/>
          </a:prstGeom>
        </p:spPr>
        <p:txBody>
          <a:bodyPr lIns="0" tIns="0" rIns="0" bIns="0"/>
          <a:p/>
        </p:txBody>
      </p:sp>
      <p:sp>
        <p:nvSpPr>
          <p:cNvPr id="36" name="PlaceHolder 3"/>
          <p:cNvSpPr>
            <a:spLocks noGrp="1"/>
          </p:cNvSpPr>
          <p:nvPr>
            <p:ph type="body"/>
          </p:nvPr>
        </p:nvSpPr>
        <p:spPr>
          <a:xfrm>
            <a:off x="838080" y="1825560"/>
            <a:ext cx="10515240" cy="4350960"/>
          </a:xfrm>
          <a:prstGeom prst="rect">
            <a:avLst/>
          </a:prstGeom>
        </p:spPr>
        <p:txBody>
          <a:bodyPr lIns="0" tIns="0" rIns="0" bIns="0"/>
          <a:p/>
        </p:txBody>
      </p:sp>
      <p:pic>
        <p:nvPicPr>
          <p:cNvPr id="37" name="Picture 36"/>
          <p:cNvPicPr/>
          <p:nvPr/>
        </p:nvPicPr>
        <p:blipFill>
          <a:blip r:embed="rId2"/>
          <a:stretch>
            <a:fillRect/>
          </a:stretch>
        </p:blipFill>
        <p:spPr>
          <a:xfrm>
            <a:off x="3368880" y="1825560"/>
            <a:ext cx="5452920" cy="4350960"/>
          </a:xfrm>
          <a:prstGeom prst="rect">
            <a:avLst/>
          </a:prstGeom>
          <a:ln>
            <a:noFill/>
          </a:ln>
        </p:spPr>
      </p:pic>
      <p:pic>
        <p:nvPicPr>
          <p:cNvPr id="38" name="Picture 37"/>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45" name="PlaceHolder 2"/>
          <p:cNvSpPr>
            <a:spLocks noGrp="1"/>
          </p:cNvSpPr>
          <p:nvPr>
            <p:ph type="subTitle"/>
          </p:nvPr>
        </p:nvSpPr>
        <p:spPr>
          <a:xfrm>
            <a:off x="838080" y="1825560"/>
            <a:ext cx="10515240" cy="4351320"/>
          </a:xfrm>
          <a:prstGeom prst="rect">
            <a:avLst/>
          </a:prstGeom>
        </p:spPr>
        <p:txBody>
          <a:bodyPr lIns="0" tIns="0" rIns="0" bIns="0" anchor="ctr"/>
          <a:p>
            <a:pPr algn="c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47" name="PlaceHolder 2"/>
          <p:cNvSpPr>
            <a:spLocks noGrp="1"/>
          </p:cNvSpPr>
          <p:nvPr>
            <p:ph type="body"/>
          </p:nvPr>
        </p:nvSpPr>
        <p:spPr>
          <a:xfrm>
            <a:off x="838080" y="1825560"/>
            <a:ext cx="10515240" cy="4350960"/>
          </a:xfrm>
          <a:prstGeom prst="rect">
            <a:avLst/>
          </a:prstGeom>
        </p:spPr>
        <p:txBody>
          <a:bodyPr lIns="0" tIns="0" rIns="0" bIns="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49" name="PlaceHolder 2"/>
          <p:cNvSpPr>
            <a:spLocks noGrp="1"/>
          </p:cNvSpPr>
          <p:nvPr>
            <p:ph type="body"/>
          </p:nvPr>
        </p:nvSpPr>
        <p:spPr>
          <a:xfrm>
            <a:off x="838080" y="1825560"/>
            <a:ext cx="5131080" cy="4350960"/>
          </a:xfrm>
          <a:prstGeom prst="rect">
            <a:avLst/>
          </a:prstGeom>
        </p:spPr>
        <p:txBody>
          <a:bodyPr lIns="0" tIns="0" rIns="0" bIns="0"/>
          <a:p/>
        </p:txBody>
      </p:sp>
      <p:sp>
        <p:nvSpPr>
          <p:cNvPr id="50" name="PlaceHolder 3"/>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lIns="0" tIns="0" rIns="0" bIns="0" anchor="c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lIns="0" tIns="0" rIns="0" bIns="0" anchor="ctr"/>
          <a:p>
            <a:pPr algn="c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54" name="PlaceHolder 2"/>
          <p:cNvSpPr>
            <a:spLocks noGrp="1"/>
          </p:cNvSpPr>
          <p:nvPr>
            <p:ph type="body"/>
          </p:nvPr>
        </p:nvSpPr>
        <p:spPr>
          <a:xfrm>
            <a:off x="838080" y="1825560"/>
            <a:ext cx="5131080" cy="2075040"/>
          </a:xfrm>
          <a:prstGeom prst="rect">
            <a:avLst/>
          </a:prstGeom>
        </p:spPr>
        <p:txBody>
          <a:bodyPr lIns="0" tIns="0" rIns="0" bIns="0"/>
          <a:p/>
        </p:txBody>
      </p:sp>
      <p:sp>
        <p:nvSpPr>
          <p:cNvPr id="55" name="PlaceHolder 3"/>
          <p:cNvSpPr>
            <a:spLocks noGrp="1"/>
          </p:cNvSpPr>
          <p:nvPr>
            <p:ph type="body"/>
          </p:nvPr>
        </p:nvSpPr>
        <p:spPr>
          <a:xfrm>
            <a:off x="838080" y="4098240"/>
            <a:ext cx="5131080" cy="2075040"/>
          </a:xfrm>
          <a:prstGeom prst="rect">
            <a:avLst/>
          </a:prstGeom>
        </p:spPr>
        <p:txBody>
          <a:bodyPr lIns="0" tIns="0" rIns="0" bIns="0"/>
          <a:p/>
        </p:txBody>
      </p:sp>
      <p:sp>
        <p:nvSpPr>
          <p:cNvPr id="56" name="PlaceHolder 4"/>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6" name="PlaceHolder 2"/>
          <p:cNvSpPr>
            <a:spLocks noGrp="1"/>
          </p:cNvSpPr>
          <p:nvPr>
            <p:ph type="subTitle"/>
          </p:nvPr>
        </p:nvSpPr>
        <p:spPr>
          <a:xfrm>
            <a:off x="838080" y="1825560"/>
            <a:ext cx="10515240" cy="4351320"/>
          </a:xfrm>
          <a:prstGeom prst="rect">
            <a:avLst/>
          </a:prstGeom>
        </p:spPr>
        <p:txBody>
          <a:bodyPr lIns="0" tIns="0" rIns="0" bIns="0" anchor="ctr"/>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58" name="PlaceHolder 2"/>
          <p:cNvSpPr>
            <a:spLocks noGrp="1"/>
          </p:cNvSpPr>
          <p:nvPr>
            <p:ph type="body"/>
          </p:nvPr>
        </p:nvSpPr>
        <p:spPr>
          <a:xfrm>
            <a:off x="838080" y="1825560"/>
            <a:ext cx="5131080" cy="4350960"/>
          </a:xfrm>
          <a:prstGeom prst="rect">
            <a:avLst/>
          </a:prstGeom>
        </p:spPr>
        <p:txBody>
          <a:bodyPr lIns="0" tIns="0" rIns="0" bIns="0"/>
          <a:p/>
        </p:txBody>
      </p:sp>
      <p:sp>
        <p:nvSpPr>
          <p:cNvPr id="59" name="PlaceHolder 3"/>
          <p:cNvSpPr>
            <a:spLocks noGrp="1"/>
          </p:cNvSpPr>
          <p:nvPr>
            <p:ph type="body"/>
          </p:nvPr>
        </p:nvSpPr>
        <p:spPr>
          <a:xfrm>
            <a:off x="6226200" y="1825560"/>
            <a:ext cx="5131080" cy="2075040"/>
          </a:xfrm>
          <a:prstGeom prst="rect">
            <a:avLst/>
          </a:prstGeom>
        </p:spPr>
        <p:txBody>
          <a:bodyPr lIns="0" tIns="0" rIns="0" bIns="0"/>
          <a:p/>
        </p:txBody>
      </p:sp>
      <p:sp>
        <p:nvSpPr>
          <p:cNvPr id="60" name="PlaceHolder 4"/>
          <p:cNvSpPr>
            <a:spLocks noGrp="1"/>
          </p:cNvSpPr>
          <p:nvPr>
            <p:ph type="body"/>
          </p:nvPr>
        </p:nvSpPr>
        <p:spPr>
          <a:xfrm>
            <a:off x="6226200" y="4098240"/>
            <a:ext cx="5131080" cy="2075040"/>
          </a:xfrm>
          <a:prstGeom prst="rect">
            <a:avLst/>
          </a:prstGeom>
        </p:spPr>
        <p:txBody>
          <a:bodyPr lIns="0" tIns="0" rIns="0" bIns="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62" name="PlaceHolder 2"/>
          <p:cNvSpPr>
            <a:spLocks noGrp="1"/>
          </p:cNvSpPr>
          <p:nvPr>
            <p:ph type="body"/>
          </p:nvPr>
        </p:nvSpPr>
        <p:spPr>
          <a:xfrm>
            <a:off x="838080" y="1825560"/>
            <a:ext cx="5131080" cy="2075040"/>
          </a:xfrm>
          <a:prstGeom prst="rect">
            <a:avLst/>
          </a:prstGeom>
        </p:spPr>
        <p:txBody>
          <a:bodyPr lIns="0" tIns="0" rIns="0" bIns="0"/>
          <a:p/>
        </p:txBody>
      </p:sp>
      <p:sp>
        <p:nvSpPr>
          <p:cNvPr id="63" name="PlaceHolder 3"/>
          <p:cNvSpPr>
            <a:spLocks noGrp="1"/>
          </p:cNvSpPr>
          <p:nvPr>
            <p:ph type="body"/>
          </p:nvPr>
        </p:nvSpPr>
        <p:spPr>
          <a:xfrm>
            <a:off x="6226200" y="1825560"/>
            <a:ext cx="5131080" cy="2075040"/>
          </a:xfrm>
          <a:prstGeom prst="rect">
            <a:avLst/>
          </a:prstGeom>
        </p:spPr>
        <p:txBody>
          <a:bodyPr lIns="0" tIns="0" rIns="0" bIns="0"/>
          <a:p/>
        </p:txBody>
      </p:sp>
      <p:sp>
        <p:nvSpPr>
          <p:cNvPr id="64" name="PlaceHolder 4"/>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66" name="PlaceHolder 2"/>
          <p:cNvSpPr>
            <a:spLocks noGrp="1"/>
          </p:cNvSpPr>
          <p:nvPr>
            <p:ph type="body"/>
          </p:nvPr>
        </p:nvSpPr>
        <p:spPr>
          <a:xfrm>
            <a:off x="838080" y="1825560"/>
            <a:ext cx="10515240" cy="2075040"/>
          </a:xfrm>
          <a:prstGeom prst="rect">
            <a:avLst/>
          </a:prstGeom>
        </p:spPr>
        <p:txBody>
          <a:bodyPr lIns="0" tIns="0" rIns="0" bIns="0"/>
          <a:p/>
        </p:txBody>
      </p:sp>
      <p:sp>
        <p:nvSpPr>
          <p:cNvPr id="67" name="PlaceHolder 3"/>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69" name="PlaceHolder 2"/>
          <p:cNvSpPr>
            <a:spLocks noGrp="1"/>
          </p:cNvSpPr>
          <p:nvPr>
            <p:ph type="body"/>
          </p:nvPr>
        </p:nvSpPr>
        <p:spPr>
          <a:xfrm>
            <a:off x="838080" y="1825560"/>
            <a:ext cx="5131080" cy="2075040"/>
          </a:xfrm>
          <a:prstGeom prst="rect">
            <a:avLst/>
          </a:prstGeom>
        </p:spPr>
        <p:txBody>
          <a:bodyPr lIns="0" tIns="0" rIns="0" bIns="0"/>
          <a:p/>
        </p:txBody>
      </p:sp>
      <p:sp>
        <p:nvSpPr>
          <p:cNvPr id="70" name="PlaceHolder 3"/>
          <p:cNvSpPr>
            <a:spLocks noGrp="1"/>
          </p:cNvSpPr>
          <p:nvPr>
            <p:ph type="body"/>
          </p:nvPr>
        </p:nvSpPr>
        <p:spPr>
          <a:xfrm>
            <a:off x="6226200" y="1825560"/>
            <a:ext cx="5131080" cy="2075040"/>
          </a:xfrm>
          <a:prstGeom prst="rect">
            <a:avLst/>
          </a:prstGeom>
        </p:spPr>
        <p:txBody>
          <a:bodyPr lIns="0" tIns="0" rIns="0" bIns="0"/>
          <a:p/>
        </p:txBody>
      </p:sp>
      <p:sp>
        <p:nvSpPr>
          <p:cNvPr id="71" name="PlaceHolder 4"/>
          <p:cNvSpPr>
            <a:spLocks noGrp="1"/>
          </p:cNvSpPr>
          <p:nvPr>
            <p:ph type="body"/>
          </p:nvPr>
        </p:nvSpPr>
        <p:spPr>
          <a:xfrm>
            <a:off x="6226200" y="4098240"/>
            <a:ext cx="5131080" cy="2075040"/>
          </a:xfrm>
          <a:prstGeom prst="rect">
            <a:avLst/>
          </a:prstGeom>
        </p:spPr>
        <p:txBody>
          <a:bodyPr lIns="0" tIns="0" rIns="0" bIns="0"/>
          <a:p/>
        </p:txBody>
      </p:sp>
      <p:sp>
        <p:nvSpPr>
          <p:cNvPr id="72" name="PlaceHolder 5"/>
          <p:cNvSpPr>
            <a:spLocks noGrp="1"/>
          </p:cNvSpPr>
          <p:nvPr>
            <p:ph type="body"/>
          </p:nvPr>
        </p:nvSpPr>
        <p:spPr>
          <a:xfrm>
            <a:off x="838080" y="4098240"/>
            <a:ext cx="5131080" cy="2075040"/>
          </a:xfrm>
          <a:prstGeom prst="rect">
            <a:avLst/>
          </a:prstGeom>
        </p:spPr>
        <p:txBody>
          <a:bodyPr lIns="0" tIns="0" rIns="0" bIns="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74" name="PlaceHolder 2"/>
          <p:cNvSpPr>
            <a:spLocks noGrp="1"/>
          </p:cNvSpPr>
          <p:nvPr>
            <p:ph type="body"/>
          </p:nvPr>
        </p:nvSpPr>
        <p:spPr>
          <a:xfrm>
            <a:off x="838080" y="1825560"/>
            <a:ext cx="10515240" cy="4350960"/>
          </a:xfrm>
          <a:prstGeom prst="rect">
            <a:avLst/>
          </a:prstGeom>
        </p:spPr>
        <p:txBody>
          <a:bodyPr lIns="0" tIns="0" rIns="0" bIns="0"/>
          <a:p/>
        </p:txBody>
      </p:sp>
      <p:sp>
        <p:nvSpPr>
          <p:cNvPr id="75" name="PlaceHolder 3"/>
          <p:cNvSpPr>
            <a:spLocks noGrp="1"/>
          </p:cNvSpPr>
          <p:nvPr>
            <p:ph type="body"/>
          </p:nvPr>
        </p:nvSpPr>
        <p:spPr>
          <a:xfrm>
            <a:off x="838080" y="1825560"/>
            <a:ext cx="10515240" cy="4350960"/>
          </a:xfrm>
          <a:prstGeom prst="rect">
            <a:avLst/>
          </a:prstGeom>
        </p:spPr>
        <p:txBody>
          <a:bodyPr lIns="0" tIns="0" rIns="0" bIns="0"/>
          <a:p/>
        </p:txBody>
      </p:sp>
      <p:pic>
        <p:nvPicPr>
          <p:cNvPr id="76" name="Picture 75"/>
          <p:cNvPicPr/>
          <p:nvPr/>
        </p:nvPicPr>
        <p:blipFill>
          <a:blip r:embed="rId2"/>
          <a:stretch>
            <a:fillRect/>
          </a:stretch>
        </p:blipFill>
        <p:spPr>
          <a:xfrm>
            <a:off x="3368880" y="1825560"/>
            <a:ext cx="5452920" cy="4350960"/>
          </a:xfrm>
          <a:prstGeom prst="rect">
            <a:avLst/>
          </a:prstGeom>
          <a:ln>
            <a:noFill/>
          </a:ln>
        </p:spPr>
      </p:pic>
      <p:pic>
        <p:nvPicPr>
          <p:cNvPr id="77" name="Picture 76"/>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85" name="PlaceHolder 2"/>
          <p:cNvSpPr>
            <a:spLocks noGrp="1"/>
          </p:cNvSpPr>
          <p:nvPr>
            <p:ph type="subTitle"/>
          </p:nvPr>
        </p:nvSpPr>
        <p:spPr>
          <a:xfrm>
            <a:off x="838080" y="1825560"/>
            <a:ext cx="10515240" cy="4351320"/>
          </a:xfrm>
          <a:prstGeom prst="rect">
            <a:avLst/>
          </a:prstGeom>
        </p:spPr>
        <p:txBody>
          <a:bodyPr lIns="0" tIns="0" rIns="0" bIns="0" anchor="ctr"/>
          <a:p>
            <a:pPr algn="c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87" name="PlaceHolder 2"/>
          <p:cNvSpPr>
            <a:spLocks noGrp="1"/>
          </p:cNvSpPr>
          <p:nvPr>
            <p:ph type="body"/>
          </p:nvPr>
        </p:nvSpPr>
        <p:spPr>
          <a:xfrm>
            <a:off x="838080" y="1825560"/>
            <a:ext cx="10515240" cy="4350960"/>
          </a:xfrm>
          <a:prstGeom prst="rect">
            <a:avLst/>
          </a:prstGeom>
        </p:spPr>
        <p:txBody>
          <a:bodyPr lIns="0" tIns="0" rIns="0" bIns="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89" name="PlaceHolder 2"/>
          <p:cNvSpPr>
            <a:spLocks noGrp="1"/>
          </p:cNvSpPr>
          <p:nvPr>
            <p:ph type="body"/>
          </p:nvPr>
        </p:nvSpPr>
        <p:spPr>
          <a:xfrm>
            <a:off x="838080" y="1825560"/>
            <a:ext cx="5131080" cy="4350960"/>
          </a:xfrm>
          <a:prstGeom prst="rect">
            <a:avLst/>
          </a:prstGeom>
        </p:spPr>
        <p:txBody>
          <a:bodyPr lIns="0" tIns="0" rIns="0" bIns="0"/>
          <a:p/>
        </p:txBody>
      </p:sp>
      <p:sp>
        <p:nvSpPr>
          <p:cNvPr id="90" name="PlaceHolder 3"/>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520"/>
          </a:xfrm>
          <a:prstGeom prst="rect">
            <a:avLst/>
          </a:prstGeom>
        </p:spPr>
        <p:txBody>
          <a:bodyPr lIns="0" tIns="0" rIns="0" bIns="0" anchor="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8" name="PlaceHolder 2"/>
          <p:cNvSpPr>
            <a:spLocks noGrp="1"/>
          </p:cNvSpPr>
          <p:nvPr>
            <p:ph type="body"/>
          </p:nvPr>
        </p:nvSpPr>
        <p:spPr>
          <a:xfrm>
            <a:off x="838080" y="1825560"/>
            <a:ext cx="10515240" cy="4350960"/>
          </a:xfrm>
          <a:prstGeom prst="rect">
            <a:avLst/>
          </a:prstGeom>
        </p:spPr>
        <p:txBody>
          <a:bodyPr lIns="0" tIns="0" rIns="0" bIns="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838080" y="365040"/>
            <a:ext cx="10515240" cy="6144480"/>
          </a:xfrm>
          <a:prstGeom prst="rect">
            <a:avLst/>
          </a:prstGeom>
        </p:spPr>
        <p:txBody>
          <a:bodyPr lIns="0" tIns="0" rIns="0" bIns="0" anchor="ctr"/>
          <a:p>
            <a:pPr algn="ct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94" name="PlaceHolder 2"/>
          <p:cNvSpPr>
            <a:spLocks noGrp="1"/>
          </p:cNvSpPr>
          <p:nvPr>
            <p:ph type="body"/>
          </p:nvPr>
        </p:nvSpPr>
        <p:spPr>
          <a:xfrm>
            <a:off x="838080" y="1825560"/>
            <a:ext cx="5131080" cy="2075040"/>
          </a:xfrm>
          <a:prstGeom prst="rect">
            <a:avLst/>
          </a:prstGeom>
        </p:spPr>
        <p:txBody>
          <a:bodyPr lIns="0" tIns="0" rIns="0" bIns="0"/>
          <a:p/>
        </p:txBody>
      </p:sp>
      <p:sp>
        <p:nvSpPr>
          <p:cNvPr id="95" name="PlaceHolder 3"/>
          <p:cNvSpPr>
            <a:spLocks noGrp="1"/>
          </p:cNvSpPr>
          <p:nvPr>
            <p:ph type="body"/>
          </p:nvPr>
        </p:nvSpPr>
        <p:spPr>
          <a:xfrm>
            <a:off x="838080" y="4098240"/>
            <a:ext cx="5131080" cy="2075040"/>
          </a:xfrm>
          <a:prstGeom prst="rect">
            <a:avLst/>
          </a:prstGeom>
        </p:spPr>
        <p:txBody>
          <a:bodyPr lIns="0" tIns="0" rIns="0" bIns="0"/>
          <a:p/>
        </p:txBody>
      </p:sp>
      <p:sp>
        <p:nvSpPr>
          <p:cNvPr id="96" name="PlaceHolder 4"/>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98" name="PlaceHolder 2"/>
          <p:cNvSpPr>
            <a:spLocks noGrp="1"/>
          </p:cNvSpPr>
          <p:nvPr>
            <p:ph type="body"/>
          </p:nvPr>
        </p:nvSpPr>
        <p:spPr>
          <a:xfrm>
            <a:off x="838080" y="1825560"/>
            <a:ext cx="5131080" cy="4350960"/>
          </a:xfrm>
          <a:prstGeom prst="rect">
            <a:avLst/>
          </a:prstGeom>
        </p:spPr>
        <p:txBody>
          <a:bodyPr lIns="0" tIns="0" rIns="0" bIns="0"/>
          <a:p/>
        </p:txBody>
      </p:sp>
      <p:sp>
        <p:nvSpPr>
          <p:cNvPr id="99" name="PlaceHolder 3"/>
          <p:cNvSpPr>
            <a:spLocks noGrp="1"/>
          </p:cNvSpPr>
          <p:nvPr>
            <p:ph type="body"/>
          </p:nvPr>
        </p:nvSpPr>
        <p:spPr>
          <a:xfrm>
            <a:off x="6226200" y="1825560"/>
            <a:ext cx="5131080" cy="2075040"/>
          </a:xfrm>
          <a:prstGeom prst="rect">
            <a:avLst/>
          </a:prstGeom>
        </p:spPr>
        <p:txBody>
          <a:bodyPr lIns="0" tIns="0" rIns="0" bIns="0"/>
          <a:p/>
        </p:txBody>
      </p:sp>
      <p:sp>
        <p:nvSpPr>
          <p:cNvPr id="100" name="PlaceHolder 4"/>
          <p:cNvSpPr>
            <a:spLocks noGrp="1"/>
          </p:cNvSpPr>
          <p:nvPr>
            <p:ph type="body"/>
          </p:nvPr>
        </p:nvSpPr>
        <p:spPr>
          <a:xfrm>
            <a:off x="6226200" y="4098240"/>
            <a:ext cx="5131080" cy="2075040"/>
          </a:xfrm>
          <a:prstGeom prst="rect">
            <a:avLst/>
          </a:prstGeom>
        </p:spPr>
        <p:txBody>
          <a:bodyPr lIns="0" tIns="0" rIns="0" bIns="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02" name="PlaceHolder 2"/>
          <p:cNvSpPr>
            <a:spLocks noGrp="1"/>
          </p:cNvSpPr>
          <p:nvPr>
            <p:ph type="body"/>
          </p:nvPr>
        </p:nvSpPr>
        <p:spPr>
          <a:xfrm>
            <a:off x="838080" y="1825560"/>
            <a:ext cx="5131080" cy="2075040"/>
          </a:xfrm>
          <a:prstGeom prst="rect">
            <a:avLst/>
          </a:prstGeom>
        </p:spPr>
        <p:txBody>
          <a:bodyPr lIns="0" tIns="0" rIns="0" bIns="0"/>
          <a:p/>
        </p:txBody>
      </p:sp>
      <p:sp>
        <p:nvSpPr>
          <p:cNvPr id="103" name="PlaceHolder 3"/>
          <p:cNvSpPr>
            <a:spLocks noGrp="1"/>
          </p:cNvSpPr>
          <p:nvPr>
            <p:ph type="body"/>
          </p:nvPr>
        </p:nvSpPr>
        <p:spPr>
          <a:xfrm>
            <a:off x="6226200" y="1825560"/>
            <a:ext cx="5131080" cy="2075040"/>
          </a:xfrm>
          <a:prstGeom prst="rect">
            <a:avLst/>
          </a:prstGeom>
        </p:spPr>
        <p:txBody>
          <a:bodyPr lIns="0" tIns="0" rIns="0" bIns="0"/>
          <a:p/>
        </p:txBody>
      </p:sp>
      <p:sp>
        <p:nvSpPr>
          <p:cNvPr id="104" name="PlaceHolder 4"/>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06" name="PlaceHolder 2"/>
          <p:cNvSpPr>
            <a:spLocks noGrp="1"/>
          </p:cNvSpPr>
          <p:nvPr>
            <p:ph type="body"/>
          </p:nvPr>
        </p:nvSpPr>
        <p:spPr>
          <a:xfrm>
            <a:off x="838080" y="1825560"/>
            <a:ext cx="10515240" cy="2075040"/>
          </a:xfrm>
          <a:prstGeom prst="rect">
            <a:avLst/>
          </a:prstGeom>
        </p:spPr>
        <p:txBody>
          <a:bodyPr lIns="0" tIns="0" rIns="0" bIns="0"/>
          <a:p/>
        </p:txBody>
      </p:sp>
      <p:sp>
        <p:nvSpPr>
          <p:cNvPr id="107" name="PlaceHolder 3"/>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09" name="PlaceHolder 2"/>
          <p:cNvSpPr>
            <a:spLocks noGrp="1"/>
          </p:cNvSpPr>
          <p:nvPr>
            <p:ph type="body"/>
          </p:nvPr>
        </p:nvSpPr>
        <p:spPr>
          <a:xfrm>
            <a:off x="838080" y="1825560"/>
            <a:ext cx="5131080" cy="2075040"/>
          </a:xfrm>
          <a:prstGeom prst="rect">
            <a:avLst/>
          </a:prstGeom>
        </p:spPr>
        <p:txBody>
          <a:bodyPr lIns="0" tIns="0" rIns="0" bIns="0"/>
          <a:p/>
        </p:txBody>
      </p:sp>
      <p:sp>
        <p:nvSpPr>
          <p:cNvPr id="110" name="PlaceHolder 3"/>
          <p:cNvSpPr>
            <a:spLocks noGrp="1"/>
          </p:cNvSpPr>
          <p:nvPr>
            <p:ph type="body"/>
          </p:nvPr>
        </p:nvSpPr>
        <p:spPr>
          <a:xfrm>
            <a:off x="6226200" y="1825560"/>
            <a:ext cx="5131080" cy="2075040"/>
          </a:xfrm>
          <a:prstGeom prst="rect">
            <a:avLst/>
          </a:prstGeom>
        </p:spPr>
        <p:txBody>
          <a:bodyPr lIns="0" tIns="0" rIns="0" bIns="0"/>
          <a:p/>
        </p:txBody>
      </p:sp>
      <p:sp>
        <p:nvSpPr>
          <p:cNvPr id="111" name="PlaceHolder 4"/>
          <p:cNvSpPr>
            <a:spLocks noGrp="1"/>
          </p:cNvSpPr>
          <p:nvPr>
            <p:ph type="body"/>
          </p:nvPr>
        </p:nvSpPr>
        <p:spPr>
          <a:xfrm>
            <a:off x="6226200" y="4098240"/>
            <a:ext cx="5131080" cy="2075040"/>
          </a:xfrm>
          <a:prstGeom prst="rect">
            <a:avLst/>
          </a:prstGeom>
        </p:spPr>
        <p:txBody>
          <a:bodyPr lIns="0" tIns="0" rIns="0" bIns="0"/>
          <a:p/>
        </p:txBody>
      </p:sp>
      <p:sp>
        <p:nvSpPr>
          <p:cNvPr id="112" name="PlaceHolder 5"/>
          <p:cNvSpPr>
            <a:spLocks noGrp="1"/>
          </p:cNvSpPr>
          <p:nvPr>
            <p:ph type="body"/>
          </p:nvPr>
        </p:nvSpPr>
        <p:spPr>
          <a:xfrm>
            <a:off x="838080" y="4098240"/>
            <a:ext cx="5131080" cy="2075040"/>
          </a:xfrm>
          <a:prstGeom prst="rect">
            <a:avLst/>
          </a:prstGeom>
        </p:spPr>
        <p:txBody>
          <a:bodyPr lIns="0" tIns="0" rIns="0" bIns="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14" name="PlaceHolder 2"/>
          <p:cNvSpPr>
            <a:spLocks noGrp="1"/>
          </p:cNvSpPr>
          <p:nvPr>
            <p:ph type="body"/>
          </p:nvPr>
        </p:nvSpPr>
        <p:spPr>
          <a:xfrm>
            <a:off x="838080" y="1825560"/>
            <a:ext cx="10515240" cy="4350960"/>
          </a:xfrm>
          <a:prstGeom prst="rect">
            <a:avLst/>
          </a:prstGeom>
        </p:spPr>
        <p:txBody>
          <a:bodyPr lIns="0" tIns="0" rIns="0" bIns="0"/>
          <a:p/>
        </p:txBody>
      </p:sp>
      <p:sp>
        <p:nvSpPr>
          <p:cNvPr id="115" name="PlaceHolder 3"/>
          <p:cNvSpPr>
            <a:spLocks noGrp="1"/>
          </p:cNvSpPr>
          <p:nvPr>
            <p:ph type="body"/>
          </p:nvPr>
        </p:nvSpPr>
        <p:spPr>
          <a:xfrm>
            <a:off x="838080" y="1825560"/>
            <a:ext cx="10515240" cy="4350960"/>
          </a:xfrm>
          <a:prstGeom prst="rect">
            <a:avLst/>
          </a:prstGeom>
        </p:spPr>
        <p:txBody>
          <a:bodyPr lIns="0" tIns="0" rIns="0" bIns="0"/>
          <a:p/>
        </p:txBody>
      </p:sp>
      <p:pic>
        <p:nvPicPr>
          <p:cNvPr id="116" name="Picture 115"/>
          <p:cNvPicPr/>
          <p:nvPr/>
        </p:nvPicPr>
        <p:blipFill>
          <a:blip r:embed="rId2"/>
          <a:stretch>
            <a:fillRect/>
          </a:stretch>
        </p:blipFill>
        <p:spPr>
          <a:xfrm>
            <a:off x="3368880" y="1825560"/>
            <a:ext cx="5452920" cy="4350960"/>
          </a:xfrm>
          <a:prstGeom prst="rect">
            <a:avLst/>
          </a:prstGeom>
          <a:ln>
            <a:noFill/>
          </a:ln>
        </p:spPr>
      </p:pic>
      <p:pic>
        <p:nvPicPr>
          <p:cNvPr id="117" name="Picture 116"/>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24" name="PlaceHolder 2"/>
          <p:cNvSpPr>
            <a:spLocks noGrp="1"/>
          </p:cNvSpPr>
          <p:nvPr>
            <p:ph type="subTitle"/>
          </p:nvPr>
        </p:nvSpPr>
        <p:spPr>
          <a:xfrm>
            <a:off x="838080" y="1825560"/>
            <a:ext cx="10515240" cy="4351320"/>
          </a:xfrm>
          <a:prstGeom prst="rect">
            <a:avLst/>
          </a:prstGeom>
        </p:spPr>
        <p:txBody>
          <a:bodyPr lIns="0" tIns="0" rIns="0" bIns="0" anchor="ctr"/>
          <a:p>
            <a:pPr algn="c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26" name="PlaceHolder 2"/>
          <p:cNvSpPr>
            <a:spLocks noGrp="1"/>
          </p:cNvSpPr>
          <p:nvPr>
            <p:ph type="body"/>
          </p:nvPr>
        </p:nvSpPr>
        <p:spPr>
          <a:xfrm>
            <a:off x="838080" y="1825560"/>
            <a:ext cx="10515240" cy="4350960"/>
          </a:xfrm>
          <a:prstGeom prst="rect">
            <a:avLst/>
          </a:prstGeom>
        </p:spPr>
        <p:txBody>
          <a:bodyPr lIns="0" tIns="0" rIns="0" bIns="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0" name="PlaceHolder 2"/>
          <p:cNvSpPr>
            <a:spLocks noGrp="1"/>
          </p:cNvSpPr>
          <p:nvPr>
            <p:ph type="body"/>
          </p:nvPr>
        </p:nvSpPr>
        <p:spPr>
          <a:xfrm>
            <a:off x="838080" y="1825560"/>
            <a:ext cx="5131080" cy="4350960"/>
          </a:xfrm>
          <a:prstGeom prst="rect">
            <a:avLst/>
          </a:prstGeom>
        </p:spPr>
        <p:txBody>
          <a:bodyPr lIns="0" tIns="0" rIns="0" bIns="0"/>
          <a:p/>
        </p:txBody>
      </p:sp>
      <p:sp>
        <p:nvSpPr>
          <p:cNvPr id="11" name="PlaceHolder 3"/>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28" name="PlaceHolder 2"/>
          <p:cNvSpPr>
            <a:spLocks noGrp="1"/>
          </p:cNvSpPr>
          <p:nvPr>
            <p:ph type="body"/>
          </p:nvPr>
        </p:nvSpPr>
        <p:spPr>
          <a:xfrm>
            <a:off x="838080" y="1825560"/>
            <a:ext cx="5131080" cy="4350960"/>
          </a:xfrm>
          <a:prstGeom prst="rect">
            <a:avLst/>
          </a:prstGeom>
        </p:spPr>
        <p:txBody>
          <a:bodyPr lIns="0" tIns="0" rIns="0" bIns="0"/>
          <a:p/>
        </p:txBody>
      </p:sp>
      <p:sp>
        <p:nvSpPr>
          <p:cNvPr id="129" name="PlaceHolder 3"/>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520"/>
          </a:xfrm>
          <a:prstGeom prst="rect">
            <a:avLst/>
          </a:prstGeom>
        </p:spPr>
        <p:txBody>
          <a:bodyPr lIns="0" tIns="0" rIns="0" bIns="0" anchor="ct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838080" y="365040"/>
            <a:ext cx="10515240" cy="6144480"/>
          </a:xfrm>
          <a:prstGeom prst="rect">
            <a:avLst/>
          </a:prstGeom>
        </p:spPr>
        <p:txBody>
          <a:bodyPr lIns="0" tIns="0" rIns="0" bIns="0" anchor="ctr"/>
          <a:p>
            <a:pPr algn="ct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33" name="PlaceHolder 2"/>
          <p:cNvSpPr>
            <a:spLocks noGrp="1"/>
          </p:cNvSpPr>
          <p:nvPr>
            <p:ph type="body"/>
          </p:nvPr>
        </p:nvSpPr>
        <p:spPr>
          <a:xfrm>
            <a:off x="838080" y="1825560"/>
            <a:ext cx="5131080" cy="2075040"/>
          </a:xfrm>
          <a:prstGeom prst="rect">
            <a:avLst/>
          </a:prstGeom>
        </p:spPr>
        <p:txBody>
          <a:bodyPr lIns="0" tIns="0" rIns="0" bIns="0"/>
          <a:p/>
        </p:txBody>
      </p:sp>
      <p:sp>
        <p:nvSpPr>
          <p:cNvPr id="134" name="PlaceHolder 3"/>
          <p:cNvSpPr>
            <a:spLocks noGrp="1"/>
          </p:cNvSpPr>
          <p:nvPr>
            <p:ph type="body"/>
          </p:nvPr>
        </p:nvSpPr>
        <p:spPr>
          <a:xfrm>
            <a:off x="838080" y="4098240"/>
            <a:ext cx="5131080" cy="2075040"/>
          </a:xfrm>
          <a:prstGeom prst="rect">
            <a:avLst/>
          </a:prstGeom>
        </p:spPr>
        <p:txBody>
          <a:bodyPr lIns="0" tIns="0" rIns="0" bIns="0"/>
          <a:p/>
        </p:txBody>
      </p:sp>
      <p:sp>
        <p:nvSpPr>
          <p:cNvPr id="135" name="PlaceHolder 4"/>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37" name="PlaceHolder 2"/>
          <p:cNvSpPr>
            <a:spLocks noGrp="1"/>
          </p:cNvSpPr>
          <p:nvPr>
            <p:ph type="body"/>
          </p:nvPr>
        </p:nvSpPr>
        <p:spPr>
          <a:xfrm>
            <a:off x="838080" y="1825560"/>
            <a:ext cx="5131080" cy="4350960"/>
          </a:xfrm>
          <a:prstGeom prst="rect">
            <a:avLst/>
          </a:prstGeom>
        </p:spPr>
        <p:txBody>
          <a:bodyPr lIns="0" tIns="0" rIns="0" bIns="0"/>
          <a:p/>
        </p:txBody>
      </p:sp>
      <p:sp>
        <p:nvSpPr>
          <p:cNvPr id="138" name="PlaceHolder 3"/>
          <p:cNvSpPr>
            <a:spLocks noGrp="1"/>
          </p:cNvSpPr>
          <p:nvPr>
            <p:ph type="body"/>
          </p:nvPr>
        </p:nvSpPr>
        <p:spPr>
          <a:xfrm>
            <a:off x="6226200" y="1825560"/>
            <a:ext cx="5131080" cy="2075040"/>
          </a:xfrm>
          <a:prstGeom prst="rect">
            <a:avLst/>
          </a:prstGeom>
        </p:spPr>
        <p:txBody>
          <a:bodyPr lIns="0" tIns="0" rIns="0" bIns="0"/>
          <a:p/>
        </p:txBody>
      </p:sp>
      <p:sp>
        <p:nvSpPr>
          <p:cNvPr id="139" name="PlaceHolder 4"/>
          <p:cNvSpPr>
            <a:spLocks noGrp="1"/>
          </p:cNvSpPr>
          <p:nvPr>
            <p:ph type="body"/>
          </p:nvPr>
        </p:nvSpPr>
        <p:spPr>
          <a:xfrm>
            <a:off x="6226200" y="4098240"/>
            <a:ext cx="5131080" cy="2075040"/>
          </a:xfrm>
          <a:prstGeom prst="rect">
            <a:avLst/>
          </a:prstGeom>
        </p:spPr>
        <p:txBody>
          <a:bodyPr lIns="0" tIns="0" rIns="0" bIns="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41" name="PlaceHolder 2"/>
          <p:cNvSpPr>
            <a:spLocks noGrp="1"/>
          </p:cNvSpPr>
          <p:nvPr>
            <p:ph type="body"/>
          </p:nvPr>
        </p:nvSpPr>
        <p:spPr>
          <a:xfrm>
            <a:off x="838080" y="1825560"/>
            <a:ext cx="5131080" cy="2075040"/>
          </a:xfrm>
          <a:prstGeom prst="rect">
            <a:avLst/>
          </a:prstGeom>
        </p:spPr>
        <p:txBody>
          <a:bodyPr lIns="0" tIns="0" rIns="0" bIns="0"/>
          <a:p/>
        </p:txBody>
      </p:sp>
      <p:sp>
        <p:nvSpPr>
          <p:cNvPr id="142" name="PlaceHolder 3"/>
          <p:cNvSpPr>
            <a:spLocks noGrp="1"/>
          </p:cNvSpPr>
          <p:nvPr>
            <p:ph type="body"/>
          </p:nvPr>
        </p:nvSpPr>
        <p:spPr>
          <a:xfrm>
            <a:off x="6226200" y="1825560"/>
            <a:ext cx="5131080" cy="2075040"/>
          </a:xfrm>
          <a:prstGeom prst="rect">
            <a:avLst/>
          </a:prstGeom>
        </p:spPr>
        <p:txBody>
          <a:bodyPr lIns="0" tIns="0" rIns="0" bIns="0"/>
          <a:p/>
        </p:txBody>
      </p:sp>
      <p:sp>
        <p:nvSpPr>
          <p:cNvPr id="143" name="PlaceHolder 4"/>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45" name="PlaceHolder 2"/>
          <p:cNvSpPr>
            <a:spLocks noGrp="1"/>
          </p:cNvSpPr>
          <p:nvPr>
            <p:ph type="body"/>
          </p:nvPr>
        </p:nvSpPr>
        <p:spPr>
          <a:xfrm>
            <a:off x="838080" y="1825560"/>
            <a:ext cx="10515240" cy="2075040"/>
          </a:xfrm>
          <a:prstGeom prst="rect">
            <a:avLst/>
          </a:prstGeom>
        </p:spPr>
        <p:txBody>
          <a:bodyPr lIns="0" tIns="0" rIns="0" bIns="0"/>
          <a:p/>
        </p:txBody>
      </p:sp>
      <p:sp>
        <p:nvSpPr>
          <p:cNvPr id="146" name="PlaceHolder 3"/>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48" name="PlaceHolder 2"/>
          <p:cNvSpPr>
            <a:spLocks noGrp="1"/>
          </p:cNvSpPr>
          <p:nvPr>
            <p:ph type="body"/>
          </p:nvPr>
        </p:nvSpPr>
        <p:spPr>
          <a:xfrm>
            <a:off x="838080" y="1825560"/>
            <a:ext cx="5131080" cy="2075040"/>
          </a:xfrm>
          <a:prstGeom prst="rect">
            <a:avLst/>
          </a:prstGeom>
        </p:spPr>
        <p:txBody>
          <a:bodyPr lIns="0" tIns="0" rIns="0" bIns="0"/>
          <a:p/>
        </p:txBody>
      </p:sp>
      <p:sp>
        <p:nvSpPr>
          <p:cNvPr id="149" name="PlaceHolder 3"/>
          <p:cNvSpPr>
            <a:spLocks noGrp="1"/>
          </p:cNvSpPr>
          <p:nvPr>
            <p:ph type="body"/>
          </p:nvPr>
        </p:nvSpPr>
        <p:spPr>
          <a:xfrm>
            <a:off x="6226200" y="1825560"/>
            <a:ext cx="5131080" cy="2075040"/>
          </a:xfrm>
          <a:prstGeom prst="rect">
            <a:avLst/>
          </a:prstGeom>
        </p:spPr>
        <p:txBody>
          <a:bodyPr lIns="0" tIns="0" rIns="0" bIns="0"/>
          <a:p/>
        </p:txBody>
      </p:sp>
      <p:sp>
        <p:nvSpPr>
          <p:cNvPr id="150" name="PlaceHolder 4"/>
          <p:cNvSpPr>
            <a:spLocks noGrp="1"/>
          </p:cNvSpPr>
          <p:nvPr>
            <p:ph type="body"/>
          </p:nvPr>
        </p:nvSpPr>
        <p:spPr>
          <a:xfrm>
            <a:off x="6226200" y="4098240"/>
            <a:ext cx="5131080" cy="2075040"/>
          </a:xfrm>
          <a:prstGeom prst="rect">
            <a:avLst/>
          </a:prstGeom>
        </p:spPr>
        <p:txBody>
          <a:bodyPr lIns="0" tIns="0" rIns="0" bIns="0"/>
          <a:p/>
        </p:txBody>
      </p:sp>
      <p:sp>
        <p:nvSpPr>
          <p:cNvPr id="151" name="PlaceHolder 5"/>
          <p:cNvSpPr>
            <a:spLocks noGrp="1"/>
          </p:cNvSpPr>
          <p:nvPr>
            <p:ph type="body"/>
          </p:nvPr>
        </p:nvSpPr>
        <p:spPr>
          <a:xfrm>
            <a:off x="838080" y="4098240"/>
            <a:ext cx="5131080" cy="2075040"/>
          </a:xfrm>
          <a:prstGeom prst="rect">
            <a:avLst/>
          </a:prstGeom>
        </p:spPr>
        <p:txBody>
          <a:bodyPr lIns="0" tIns="0" rIns="0" bIns="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53" name="PlaceHolder 2"/>
          <p:cNvSpPr>
            <a:spLocks noGrp="1"/>
          </p:cNvSpPr>
          <p:nvPr>
            <p:ph type="body"/>
          </p:nvPr>
        </p:nvSpPr>
        <p:spPr>
          <a:xfrm>
            <a:off x="838080" y="1825560"/>
            <a:ext cx="10515240" cy="4350960"/>
          </a:xfrm>
          <a:prstGeom prst="rect">
            <a:avLst/>
          </a:prstGeom>
        </p:spPr>
        <p:txBody>
          <a:bodyPr lIns="0" tIns="0" rIns="0" bIns="0"/>
          <a:p/>
        </p:txBody>
      </p:sp>
      <p:sp>
        <p:nvSpPr>
          <p:cNvPr id="154" name="PlaceHolder 3"/>
          <p:cNvSpPr>
            <a:spLocks noGrp="1"/>
          </p:cNvSpPr>
          <p:nvPr>
            <p:ph type="body"/>
          </p:nvPr>
        </p:nvSpPr>
        <p:spPr>
          <a:xfrm>
            <a:off x="838080" y="1825560"/>
            <a:ext cx="10515240" cy="4350960"/>
          </a:xfrm>
          <a:prstGeom prst="rect">
            <a:avLst/>
          </a:prstGeom>
        </p:spPr>
        <p:txBody>
          <a:bodyPr lIns="0" tIns="0" rIns="0" bIns="0"/>
          <a:p/>
        </p:txBody>
      </p:sp>
      <p:pic>
        <p:nvPicPr>
          <p:cNvPr id="155" name="Picture 154"/>
          <p:cNvPicPr/>
          <p:nvPr/>
        </p:nvPicPr>
        <p:blipFill>
          <a:blip r:embed="rId2"/>
          <a:stretch>
            <a:fillRect/>
          </a:stretch>
        </p:blipFill>
        <p:spPr>
          <a:xfrm>
            <a:off x="3368880" y="1825560"/>
            <a:ext cx="5452920" cy="4350960"/>
          </a:xfrm>
          <a:prstGeom prst="rect">
            <a:avLst/>
          </a:prstGeom>
          <a:ln>
            <a:noFill/>
          </a:ln>
        </p:spPr>
      </p:pic>
      <p:pic>
        <p:nvPicPr>
          <p:cNvPr id="156" name="Picture 155"/>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lIns="0" tIns="0" rIns="0" bIns="0" anchor="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lIns="0" tIns="0" rIns="0" bIns="0" anchor="ctr"/>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5" name="PlaceHolder 2"/>
          <p:cNvSpPr>
            <a:spLocks noGrp="1"/>
          </p:cNvSpPr>
          <p:nvPr>
            <p:ph type="body"/>
          </p:nvPr>
        </p:nvSpPr>
        <p:spPr>
          <a:xfrm>
            <a:off x="838080" y="1825560"/>
            <a:ext cx="5131080" cy="2075040"/>
          </a:xfrm>
          <a:prstGeom prst="rect">
            <a:avLst/>
          </a:prstGeom>
        </p:spPr>
        <p:txBody>
          <a:bodyPr lIns="0" tIns="0" rIns="0" bIns="0"/>
          <a:p/>
        </p:txBody>
      </p:sp>
      <p:sp>
        <p:nvSpPr>
          <p:cNvPr id="16" name="PlaceHolder 3"/>
          <p:cNvSpPr>
            <a:spLocks noGrp="1"/>
          </p:cNvSpPr>
          <p:nvPr>
            <p:ph type="body"/>
          </p:nvPr>
        </p:nvSpPr>
        <p:spPr>
          <a:xfrm>
            <a:off x="838080" y="4098240"/>
            <a:ext cx="5131080" cy="2075040"/>
          </a:xfrm>
          <a:prstGeom prst="rect">
            <a:avLst/>
          </a:prstGeom>
        </p:spPr>
        <p:txBody>
          <a:bodyPr lIns="0" tIns="0" rIns="0" bIns="0"/>
          <a:p/>
        </p:txBody>
      </p:sp>
      <p:sp>
        <p:nvSpPr>
          <p:cNvPr id="17" name="PlaceHolder 4"/>
          <p:cNvSpPr>
            <a:spLocks noGrp="1"/>
          </p:cNvSpPr>
          <p:nvPr>
            <p:ph type="body"/>
          </p:nvPr>
        </p:nvSpPr>
        <p:spPr>
          <a:xfrm>
            <a:off x="6226200" y="1825560"/>
            <a:ext cx="5131080" cy="4350960"/>
          </a:xfrm>
          <a:prstGeom prst="rect">
            <a:avLst/>
          </a:prstGeom>
        </p:spPr>
        <p:txBody>
          <a:bodyPr lIns="0" tIns="0" rIns="0" bIns="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19" name="PlaceHolder 2"/>
          <p:cNvSpPr>
            <a:spLocks noGrp="1"/>
          </p:cNvSpPr>
          <p:nvPr>
            <p:ph type="body"/>
          </p:nvPr>
        </p:nvSpPr>
        <p:spPr>
          <a:xfrm>
            <a:off x="838080" y="1825560"/>
            <a:ext cx="5131080" cy="4350960"/>
          </a:xfrm>
          <a:prstGeom prst="rect">
            <a:avLst/>
          </a:prstGeom>
        </p:spPr>
        <p:txBody>
          <a:bodyPr lIns="0" tIns="0" rIns="0" bIns="0"/>
          <a:p/>
        </p:txBody>
      </p:sp>
      <p:sp>
        <p:nvSpPr>
          <p:cNvPr id="20" name="PlaceHolder 3"/>
          <p:cNvSpPr>
            <a:spLocks noGrp="1"/>
          </p:cNvSpPr>
          <p:nvPr>
            <p:ph type="body"/>
          </p:nvPr>
        </p:nvSpPr>
        <p:spPr>
          <a:xfrm>
            <a:off x="6226200" y="1825560"/>
            <a:ext cx="5131080" cy="2075040"/>
          </a:xfrm>
          <a:prstGeom prst="rect">
            <a:avLst/>
          </a:prstGeom>
        </p:spPr>
        <p:txBody>
          <a:bodyPr lIns="0" tIns="0" rIns="0" bIns="0"/>
          <a:p/>
        </p:txBody>
      </p:sp>
      <p:sp>
        <p:nvSpPr>
          <p:cNvPr id="21" name="PlaceHolder 4"/>
          <p:cNvSpPr>
            <a:spLocks noGrp="1"/>
          </p:cNvSpPr>
          <p:nvPr>
            <p:ph type="body"/>
          </p:nvPr>
        </p:nvSpPr>
        <p:spPr>
          <a:xfrm>
            <a:off x="6226200" y="4098240"/>
            <a:ext cx="5131080" cy="2075040"/>
          </a:xfrm>
          <a:prstGeom prst="rect">
            <a:avLst/>
          </a:prstGeom>
        </p:spPr>
        <p:txBody>
          <a:bodyPr lIns="0" tIns="0" rIns="0" bIns="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lIns="0" tIns="0" rIns="0" bIns="0" anchor="ctr"/>
          <a:p/>
        </p:txBody>
      </p:sp>
      <p:sp>
        <p:nvSpPr>
          <p:cNvPr id="23" name="PlaceHolder 2"/>
          <p:cNvSpPr>
            <a:spLocks noGrp="1"/>
          </p:cNvSpPr>
          <p:nvPr>
            <p:ph type="body"/>
          </p:nvPr>
        </p:nvSpPr>
        <p:spPr>
          <a:xfrm>
            <a:off x="838080" y="1825560"/>
            <a:ext cx="5131080" cy="2075040"/>
          </a:xfrm>
          <a:prstGeom prst="rect">
            <a:avLst/>
          </a:prstGeom>
        </p:spPr>
        <p:txBody>
          <a:bodyPr lIns="0" tIns="0" rIns="0" bIns="0"/>
          <a:p/>
        </p:txBody>
      </p:sp>
      <p:sp>
        <p:nvSpPr>
          <p:cNvPr id="24" name="PlaceHolder 3"/>
          <p:cNvSpPr>
            <a:spLocks noGrp="1"/>
          </p:cNvSpPr>
          <p:nvPr>
            <p:ph type="body"/>
          </p:nvPr>
        </p:nvSpPr>
        <p:spPr>
          <a:xfrm>
            <a:off x="6226200" y="1825560"/>
            <a:ext cx="5131080" cy="2075040"/>
          </a:xfrm>
          <a:prstGeom prst="rect">
            <a:avLst/>
          </a:prstGeom>
        </p:spPr>
        <p:txBody>
          <a:bodyPr lIns="0" tIns="0" rIns="0" bIns="0"/>
          <a:p/>
        </p:txBody>
      </p:sp>
      <p:sp>
        <p:nvSpPr>
          <p:cNvPr id="25" name="PlaceHolder 4"/>
          <p:cNvSpPr>
            <a:spLocks noGrp="1"/>
          </p:cNvSpPr>
          <p:nvPr>
            <p:ph type="body"/>
          </p:nvPr>
        </p:nvSpPr>
        <p:spPr>
          <a:xfrm>
            <a:off x="838080" y="4098240"/>
            <a:ext cx="10515240" cy="2075040"/>
          </a:xfrm>
          <a:prstGeom prst="rect">
            <a:avLst/>
          </a:prstGeom>
        </p:spPr>
        <p:txBody>
          <a:bodyPr lIns="0" tIns="0" rIns="0" bIns="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panose="020F0302020204030204"/>
              </a:rPr>
              <a:t>Click to edit the title text formatClick to edit Master title style</a:t>
            </a:r>
            <a:endParaRPr lang="en-US" sz="6000">
              <a:solidFill>
                <a:srgbClr val="000000"/>
              </a:solidFill>
              <a:latin typeface="Calibri Light" panose="020F0302020204030204"/>
            </a:endParaRPr>
          </a:p>
        </p:txBody>
      </p:sp>
      <p:sp>
        <p:nvSpPr>
          <p:cNvPr id="2" name="PlaceHolder 2"/>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panose="020F0502020204030204"/>
              </a:rPr>
              <a:t>18/09/18</a:t>
            </a:r>
            <a:endParaRPr lang="en-IN" sz="1200">
              <a:solidFill>
                <a:srgbClr val="8B8B8B"/>
              </a:solidFill>
              <a:latin typeface="Calibri" panose="020F0502020204030204"/>
            </a:endParaRPr>
          </a:p>
        </p:txBody>
      </p:sp>
      <p:sp>
        <p:nvSpPr>
          <p:cNvPr id="3" name="PlaceHolder 3"/>
          <p:cNvSpPr>
            <a:spLocks noGrp="1"/>
          </p:cNvSpPr>
          <p:nvPr>
            <p:ph type="ftr"/>
          </p:nvPr>
        </p:nvSpPr>
        <p:spPr>
          <a:xfrm>
            <a:off x="4038480" y="6356520"/>
            <a:ext cx="4114440" cy="364680"/>
          </a:xfrm>
          <a:prstGeom prst="rect">
            <a:avLst/>
          </a:prstGeom>
        </p:spPr>
        <p:txBody>
          <a:bodyPr anchor="ctr"/>
          <a:p/>
        </p:txBody>
      </p:sp>
      <p:sp>
        <p:nvSpPr>
          <p:cNvPr id="4"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4F828DE-857C-41EF-84CC-BB8DF15FA1EC}" type="slidenum">
              <a:rPr lang="en-IN" sz="1200">
                <a:solidFill>
                  <a:srgbClr val="8B8B8B"/>
                </a:solidFill>
                <a:latin typeface="Calibri" panose="020F0502020204030204"/>
              </a:rPr>
            </a:fld>
            <a:endParaRPr lang="en-IN" sz="1200">
              <a:solidFill>
                <a:srgbClr val="8B8B8B"/>
              </a:solidFill>
              <a:latin typeface="Calibri" panose="020F0502020204030204"/>
            </a:endParaRPr>
          </a:p>
        </p:txBody>
      </p:sp>
      <p:sp>
        <p:nvSpPr>
          <p:cNvPr id="5" name="PlaceHolder 5"/>
          <p:cNvSpPr>
            <a:spLocks noGrp="1"/>
          </p:cNvSpPr>
          <p:nvPr>
            <p:ph type="body"/>
          </p:nvPr>
        </p:nvSpPr>
        <p:spPr>
          <a:xfrm>
            <a:off x="609480" y="1604520"/>
            <a:ext cx="10972440" cy="3976920"/>
          </a:xfrm>
          <a:prstGeom prst="rect">
            <a:avLst/>
          </a:prstGeom>
        </p:spPr>
        <p:txBody>
          <a:bodyPr lIns="0" tIns="0" rIns="0" bIns="0"/>
          <a:p>
            <a:pPr>
              <a:buSzPct val="45000"/>
              <a:buFont typeface="StarSymbol"/>
              <a:buChar char=""/>
            </a:pPr>
            <a:r>
              <a:rPr lang="en-US" sz="2800">
                <a:latin typeface="Calibri" panose="020F0502020204030204"/>
              </a:rPr>
              <a:t>Click to edit the outline text format</a:t>
            </a:r>
            <a:endParaRPr lang="en-US" sz="2800">
              <a:latin typeface="Calibri" panose="020F0502020204030204"/>
            </a:endParaRPr>
          </a:p>
          <a:p>
            <a:pPr lvl="1">
              <a:buSzPct val="75000"/>
              <a:buFont typeface="StarSymbol"/>
              <a:buChar char=""/>
            </a:pPr>
            <a:r>
              <a:rPr lang="en-US" sz="2000">
                <a:latin typeface="Calibri" panose="020F0502020204030204"/>
              </a:rPr>
              <a:t>Second Outline Level</a:t>
            </a:r>
            <a:endParaRPr lang="en-US" sz="2000">
              <a:latin typeface="Calibri" panose="020F0502020204030204"/>
            </a:endParaRPr>
          </a:p>
          <a:p>
            <a:pPr lvl="2">
              <a:buSzPct val="45000"/>
              <a:buFont typeface="StarSymbol"/>
              <a:buChar char=""/>
            </a:pPr>
            <a:r>
              <a:rPr lang="en-US">
                <a:latin typeface="Calibri" panose="020F0502020204030204"/>
              </a:rPr>
              <a:t>Third Outline Level</a:t>
            </a:r>
            <a:endParaRPr lang="en-US">
              <a:latin typeface="Calibri" panose="020F0502020204030204"/>
            </a:endParaRPr>
          </a:p>
          <a:p>
            <a:pPr lvl="3">
              <a:buSzPct val="75000"/>
              <a:buFont typeface="StarSymbol"/>
              <a:buChar char=""/>
            </a:pPr>
            <a:r>
              <a:rPr lang="en-US">
                <a:latin typeface="Calibri" panose="020F0502020204030204"/>
              </a:rPr>
              <a:t>Fourth Outline Level</a:t>
            </a:r>
            <a:endParaRPr lang="en-US">
              <a:latin typeface="Calibri" panose="020F0502020204030204"/>
            </a:endParaRPr>
          </a:p>
          <a:p>
            <a:pPr lvl="4">
              <a:buSzPct val="45000"/>
              <a:buFont typeface="StarSymbol"/>
              <a:buChar char=""/>
            </a:pPr>
            <a:r>
              <a:rPr lang="en-US" sz="2000">
                <a:latin typeface="Calibri" panose="020F0502020204030204"/>
              </a:rPr>
              <a:t>Fifth Outline Level</a:t>
            </a:r>
            <a:endParaRPr lang="en-US" sz="2000">
              <a:latin typeface="Calibri" panose="020F0502020204030204"/>
            </a:endParaRPr>
          </a:p>
          <a:p>
            <a:pPr lvl="5">
              <a:buSzPct val="45000"/>
              <a:buFont typeface="StarSymbol"/>
              <a:buChar char=""/>
            </a:pPr>
            <a:r>
              <a:rPr lang="en-US" sz="2000">
                <a:latin typeface="Calibri" panose="020F0502020204030204"/>
              </a:rPr>
              <a:t>Sixth Outline Level</a:t>
            </a:r>
            <a:endParaRPr lang="en-US" sz="2000">
              <a:latin typeface="Calibri" panose="020F0502020204030204"/>
            </a:endParaRPr>
          </a:p>
          <a:p>
            <a:pPr lvl="6">
              <a:buSzPct val="45000"/>
              <a:buFont typeface="StarSymbol"/>
              <a:buChar char=""/>
            </a:pPr>
            <a:r>
              <a:rPr lang="en-US" sz="2000">
                <a:latin typeface="Calibri" panose="020F0502020204030204"/>
              </a:rPr>
              <a:t>Seventh Outline Level</a:t>
            </a:r>
            <a:endParaRPr lang="en-US" sz="2000">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panose="020F0302020204030204"/>
              </a:rPr>
              <a:t>Click to edit the title text formatClick to edit Master title style</a:t>
            </a:r>
            <a:endParaRPr lang="en-US" sz="4400">
              <a:solidFill>
                <a:srgbClr val="000000"/>
              </a:solidFill>
              <a:latin typeface="Calibri Light" panose="020F0302020204030204"/>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a:solidFill>
                  <a:srgbClr val="000000"/>
                </a:solidFill>
                <a:latin typeface="Calibri" panose="020F0502020204030204"/>
              </a:rPr>
              <a:t>Click to edit the outline text format</a:t>
            </a:r>
            <a:endParaRPr lang="en-US" sz="2800">
              <a:solidFill>
                <a:srgbClr val="000000"/>
              </a:solidFill>
              <a:latin typeface="Calibri" panose="020F0502020204030204"/>
            </a:endParaRPr>
          </a:p>
          <a:p>
            <a:pPr lvl="1">
              <a:buSzPct val="75000"/>
              <a:buFont typeface="StarSymbol"/>
              <a:buChar char=""/>
            </a:pPr>
            <a:r>
              <a:rPr lang="en-US" sz="2800">
                <a:solidFill>
                  <a:srgbClr val="000000"/>
                </a:solidFill>
                <a:latin typeface="Calibri" panose="020F0502020204030204"/>
              </a:rPr>
              <a:t>Second Outline Level</a:t>
            </a:r>
            <a:endParaRPr lang="en-US" sz="2800">
              <a:solidFill>
                <a:srgbClr val="000000"/>
              </a:solidFill>
              <a:latin typeface="Calibri" panose="020F0502020204030204"/>
            </a:endParaRPr>
          </a:p>
          <a:p>
            <a:pPr lvl="2">
              <a:buSzPct val="45000"/>
              <a:buFont typeface="StarSymbol"/>
              <a:buChar char=""/>
            </a:pPr>
            <a:r>
              <a:rPr lang="en-US" sz="2800">
                <a:solidFill>
                  <a:srgbClr val="000000"/>
                </a:solidFill>
                <a:latin typeface="Calibri" panose="020F0502020204030204"/>
              </a:rPr>
              <a:t>Third Outline Level</a:t>
            </a:r>
            <a:endParaRPr lang="en-US" sz="2800">
              <a:solidFill>
                <a:srgbClr val="000000"/>
              </a:solidFill>
              <a:latin typeface="Calibri" panose="020F0502020204030204"/>
            </a:endParaRPr>
          </a:p>
          <a:p>
            <a:pPr lvl="3">
              <a:buSzPct val="75000"/>
              <a:buFont typeface="StarSymbol"/>
              <a:buChar char=""/>
            </a:pPr>
            <a:r>
              <a:rPr lang="en-US" sz="2800">
                <a:solidFill>
                  <a:srgbClr val="000000"/>
                </a:solidFill>
                <a:latin typeface="Calibri" panose="020F0502020204030204"/>
              </a:rPr>
              <a:t>Fourth Outline Level</a:t>
            </a:r>
            <a:endParaRPr lang="en-US" sz="2800">
              <a:solidFill>
                <a:srgbClr val="000000"/>
              </a:solidFill>
              <a:latin typeface="Calibri" panose="020F0502020204030204"/>
            </a:endParaRPr>
          </a:p>
          <a:p>
            <a:pPr lvl="4">
              <a:buSzPct val="45000"/>
              <a:buFont typeface="StarSymbol"/>
              <a:buChar char=""/>
            </a:pPr>
            <a:r>
              <a:rPr lang="en-US" sz="2800">
                <a:solidFill>
                  <a:srgbClr val="000000"/>
                </a:solidFill>
                <a:latin typeface="Calibri" panose="020F0502020204030204"/>
              </a:rPr>
              <a:t>Fifth Outline Level</a:t>
            </a:r>
            <a:endParaRPr lang="en-US" sz="2800">
              <a:solidFill>
                <a:srgbClr val="000000"/>
              </a:solidFill>
              <a:latin typeface="Calibri" panose="020F0502020204030204"/>
            </a:endParaRPr>
          </a:p>
          <a:p>
            <a:pPr lvl="5">
              <a:buSzPct val="45000"/>
              <a:buFont typeface="StarSymbol"/>
              <a:buChar char=""/>
            </a:pPr>
            <a:r>
              <a:rPr lang="en-US" sz="2800">
                <a:solidFill>
                  <a:srgbClr val="000000"/>
                </a:solidFill>
                <a:latin typeface="Calibri" panose="020F0502020204030204"/>
              </a:rPr>
              <a:t>Sixth Outline Level</a:t>
            </a:r>
            <a:endParaRPr lang="en-US" sz="2800">
              <a:solidFill>
                <a:srgbClr val="000000"/>
              </a:solidFill>
              <a:latin typeface="Calibri" panose="020F0502020204030204"/>
            </a:endParaRPr>
          </a:p>
          <a:p>
            <a:pPr>
              <a:lnSpc>
                <a:spcPct val="100000"/>
              </a:lnSpc>
              <a:buFont typeface="Arial" panose="020B0604020202020204"/>
              <a:buChar char="•"/>
            </a:pPr>
            <a:r>
              <a:rPr lang="en-US" sz="2800">
                <a:solidFill>
                  <a:srgbClr val="000000"/>
                </a:solidFill>
                <a:latin typeface="Calibri" panose="020F0502020204030204"/>
              </a:rPr>
              <a:t>Seventh Outline LevelEdit Master text styles</a:t>
            </a:r>
            <a:endParaRPr lang="en-US" sz="2800">
              <a:solidFill>
                <a:srgbClr val="000000"/>
              </a:solidFill>
              <a:latin typeface="Calibri" panose="020F0502020204030204"/>
            </a:endParaRPr>
          </a:p>
          <a:p>
            <a:pPr lvl="1">
              <a:lnSpc>
                <a:spcPct val="100000"/>
              </a:lnSpc>
              <a:buFont typeface="Arial" panose="020B0604020202020204"/>
              <a:buChar char="•"/>
            </a:pPr>
            <a:r>
              <a:rPr lang="en-US" sz="2400">
                <a:solidFill>
                  <a:srgbClr val="000000"/>
                </a:solidFill>
                <a:latin typeface="Calibri" panose="020F0502020204030204"/>
              </a:rPr>
              <a:t>Second level</a:t>
            </a:r>
            <a:endParaRPr lang="en-US" sz="2400">
              <a:solidFill>
                <a:srgbClr val="000000"/>
              </a:solidFill>
              <a:latin typeface="Calibri" panose="020F0502020204030204"/>
            </a:endParaRPr>
          </a:p>
          <a:p>
            <a:pPr lvl="2">
              <a:lnSpc>
                <a:spcPct val="100000"/>
              </a:lnSpc>
              <a:buFont typeface="Arial" panose="020B0604020202020204"/>
              <a:buChar char="•"/>
            </a:pPr>
            <a:r>
              <a:rPr lang="en-US" sz="2000">
                <a:solidFill>
                  <a:srgbClr val="000000"/>
                </a:solidFill>
                <a:latin typeface="Calibri" panose="020F0502020204030204"/>
              </a:rPr>
              <a:t>Third level</a:t>
            </a:r>
            <a:endParaRPr lang="en-US" sz="2000">
              <a:solidFill>
                <a:srgbClr val="000000"/>
              </a:solidFill>
              <a:latin typeface="Calibri" panose="020F0502020204030204"/>
            </a:endParaRPr>
          </a:p>
          <a:p>
            <a:pPr lvl="3">
              <a:lnSpc>
                <a:spcPct val="100000"/>
              </a:lnSpc>
              <a:buFont typeface="Arial" panose="020B0604020202020204"/>
              <a:buChar char="•"/>
            </a:pPr>
            <a:r>
              <a:rPr lang="en-US">
                <a:solidFill>
                  <a:srgbClr val="000000"/>
                </a:solidFill>
                <a:latin typeface="Calibri" panose="020F0502020204030204"/>
              </a:rPr>
              <a:t>Fourth level</a:t>
            </a:r>
            <a:endParaRPr lang="en-US">
              <a:solidFill>
                <a:srgbClr val="000000"/>
              </a:solidFill>
              <a:latin typeface="Calibri" panose="020F0502020204030204"/>
            </a:endParaRPr>
          </a:p>
          <a:p>
            <a:pPr lvl="4">
              <a:lnSpc>
                <a:spcPct val="100000"/>
              </a:lnSpc>
              <a:buFont typeface="Arial" panose="020B0604020202020204"/>
              <a:buChar char="•"/>
            </a:pPr>
            <a:r>
              <a:rPr lang="en-US">
                <a:solidFill>
                  <a:srgbClr val="000000"/>
                </a:solidFill>
                <a:latin typeface="Calibri" panose="020F0502020204030204"/>
              </a:rPr>
              <a:t>Fifth level</a:t>
            </a:r>
            <a:endParaRPr lang="en-US">
              <a:solidFill>
                <a:srgbClr val="000000"/>
              </a:solidFill>
              <a:latin typeface="Calibri" panose="020F0502020204030204"/>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panose="020F0502020204030204"/>
              </a:rPr>
              <a:t>18/09/18</a:t>
            </a:r>
            <a:endParaRPr lang="en-IN" sz="1200">
              <a:solidFill>
                <a:srgbClr val="8B8B8B"/>
              </a:solidFill>
              <a:latin typeface="Calibri" panose="020F0502020204030204"/>
            </a:endParaRPr>
          </a:p>
        </p:txBody>
      </p:sp>
      <p:sp>
        <p:nvSpPr>
          <p:cNvPr id="42" name="PlaceHolder 4"/>
          <p:cNvSpPr>
            <a:spLocks noGrp="1"/>
          </p:cNvSpPr>
          <p:nvPr>
            <p:ph type="ftr"/>
          </p:nvPr>
        </p:nvSpPr>
        <p:spPr>
          <a:xfrm>
            <a:off x="4038480" y="6356520"/>
            <a:ext cx="4114440" cy="364680"/>
          </a:xfrm>
          <a:prstGeom prst="rect">
            <a:avLst/>
          </a:prstGeom>
        </p:spPr>
        <p:txBody>
          <a:bodyPr anchor="ct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6A24A3A7-CD9F-46E2-9F17-AC398A0DD088}" type="slidenum">
              <a:rPr lang="en-IN" sz="1200">
                <a:solidFill>
                  <a:srgbClr val="8B8B8B"/>
                </a:solidFill>
                <a:latin typeface="Calibri" panose="020F0502020204030204"/>
              </a:rPr>
            </a:fld>
            <a:endParaRPr lang="en-IN" sz="1200">
              <a:solidFill>
                <a:srgbClr val="8B8B8B"/>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panose="020F0302020204030204"/>
              </a:rPr>
              <a:t>Click to edit the title text formatClick to edit Master title style</a:t>
            </a:r>
            <a:endParaRPr lang="en-US" sz="4400">
              <a:solidFill>
                <a:srgbClr val="000000"/>
              </a:solidFill>
              <a:latin typeface="Calibri Light" panose="020F0302020204030204"/>
            </a:endParaRPr>
          </a:p>
        </p:txBody>
      </p:sp>
      <p:sp>
        <p:nvSpPr>
          <p:cNvPr id="79" name="PlaceHolder 2"/>
          <p:cNvSpPr>
            <a:spLocks noGrp="1"/>
          </p:cNvSpPr>
          <p:nvPr>
            <p:ph type="body"/>
          </p:nvPr>
        </p:nvSpPr>
        <p:spPr>
          <a:xfrm>
            <a:off x="838080" y="1825560"/>
            <a:ext cx="5181120" cy="4350960"/>
          </a:xfrm>
          <a:prstGeom prst="rect">
            <a:avLst/>
          </a:prstGeom>
        </p:spPr>
        <p:txBody>
          <a:bodyPr/>
          <a:p>
            <a:pPr>
              <a:buSzPct val="45000"/>
              <a:buFont typeface="StarSymbol"/>
              <a:buChar char=""/>
            </a:pPr>
            <a:r>
              <a:rPr lang="en-US" sz="2800">
                <a:solidFill>
                  <a:srgbClr val="000000"/>
                </a:solidFill>
                <a:latin typeface="Calibri" panose="020F0502020204030204"/>
              </a:rPr>
              <a:t>Click to edit the outline text format</a:t>
            </a:r>
            <a:endParaRPr lang="en-US" sz="2800">
              <a:solidFill>
                <a:srgbClr val="000000"/>
              </a:solidFill>
              <a:latin typeface="Calibri" panose="020F0502020204030204"/>
            </a:endParaRPr>
          </a:p>
          <a:p>
            <a:pPr lvl="1">
              <a:buSzPct val="75000"/>
              <a:buFont typeface="StarSymbol"/>
              <a:buChar char=""/>
            </a:pPr>
            <a:r>
              <a:rPr lang="en-US" sz="2800">
                <a:solidFill>
                  <a:srgbClr val="000000"/>
                </a:solidFill>
                <a:latin typeface="Calibri" panose="020F0502020204030204"/>
              </a:rPr>
              <a:t>Second Outline Level</a:t>
            </a:r>
            <a:endParaRPr lang="en-US" sz="2800">
              <a:solidFill>
                <a:srgbClr val="000000"/>
              </a:solidFill>
              <a:latin typeface="Calibri" panose="020F0502020204030204"/>
            </a:endParaRPr>
          </a:p>
          <a:p>
            <a:pPr lvl="2">
              <a:buSzPct val="45000"/>
              <a:buFont typeface="StarSymbol"/>
              <a:buChar char=""/>
            </a:pPr>
            <a:r>
              <a:rPr lang="en-US" sz="2800">
                <a:solidFill>
                  <a:srgbClr val="000000"/>
                </a:solidFill>
                <a:latin typeface="Calibri" panose="020F0502020204030204"/>
              </a:rPr>
              <a:t>Third Outline Level</a:t>
            </a:r>
            <a:endParaRPr lang="en-US" sz="2800">
              <a:solidFill>
                <a:srgbClr val="000000"/>
              </a:solidFill>
              <a:latin typeface="Calibri" panose="020F0502020204030204"/>
            </a:endParaRPr>
          </a:p>
          <a:p>
            <a:pPr lvl="3">
              <a:buSzPct val="75000"/>
              <a:buFont typeface="StarSymbol"/>
              <a:buChar char=""/>
            </a:pPr>
            <a:r>
              <a:rPr lang="en-US" sz="2800">
                <a:solidFill>
                  <a:srgbClr val="000000"/>
                </a:solidFill>
                <a:latin typeface="Calibri" panose="020F0502020204030204"/>
              </a:rPr>
              <a:t>Fourth Outline Level</a:t>
            </a:r>
            <a:endParaRPr lang="en-US" sz="2800">
              <a:solidFill>
                <a:srgbClr val="000000"/>
              </a:solidFill>
              <a:latin typeface="Calibri" panose="020F0502020204030204"/>
            </a:endParaRPr>
          </a:p>
          <a:p>
            <a:pPr lvl="4">
              <a:buSzPct val="45000"/>
              <a:buFont typeface="StarSymbol"/>
              <a:buChar char=""/>
            </a:pPr>
            <a:r>
              <a:rPr lang="en-US" sz="2800">
                <a:solidFill>
                  <a:srgbClr val="000000"/>
                </a:solidFill>
                <a:latin typeface="Calibri" panose="020F0502020204030204"/>
              </a:rPr>
              <a:t>Fifth Outline Level</a:t>
            </a:r>
            <a:endParaRPr lang="en-US" sz="2800">
              <a:solidFill>
                <a:srgbClr val="000000"/>
              </a:solidFill>
              <a:latin typeface="Calibri" panose="020F0502020204030204"/>
            </a:endParaRPr>
          </a:p>
          <a:p>
            <a:pPr lvl="5">
              <a:buSzPct val="45000"/>
              <a:buFont typeface="StarSymbol"/>
              <a:buChar char=""/>
            </a:pPr>
            <a:r>
              <a:rPr lang="en-US" sz="2800">
                <a:solidFill>
                  <a:srgbClr val="000000"/>
                </a:solidFill>
                <a:latin typeface="Calibri" panose="020F0502020204030204"/>
              </a:rPr>
              <a:t>Sixth Outline Level</a:t>
            </a:r>
            <a:endParaRPr lang="en-US" sz="2800">
              <a:solidFill>
                <a:srgbClr val="000000"/>
              </a:solidFill>
              <a:latin typeface="Calibri" panose="020F0502020204030204"/>
            </a:endParaRPr>
          </a:p>
          <a:p>
            <a:pPr>
              <a:lnSpc>
                <a:spcPct val="100000"/>
              </a:lnSpc>
              <a:buFont typeface="Arial" panose="020B0604020202020204"/>
              <a:buChar char="•"/>
            </a:pPr>
            <a:r>
              <a:rPr lang="en-US" sz="2800">
                <a:solidFill>
                  <a:srgbClr val="000000"/>
                </a:solidFill>
                <a:latin typeface="Calibri" panose="020F0502020204030204"/>
              </a:rPr>
              <a:t>Seventh Outline LevelEdit Master text styles</a:t>
            </a:r>
            <a:endParaRPr lang="en-US" sz="2800">
              <a:solidFill>
                <a:srgbClr val="000000"/>
              </a:solidFill>
              <a:latin typeface="Calibri" panose="020F0502020204030204"/>
            </a:endParaRPr>
          </a:p>
          <a:p>
            <a:pPr lvl="1">
              <a:lnSpc>
                <a:spcPct val="100000"/>
              </a:lnSpc>
              <a:buFont typeface="Arial" panose="020B0604020202020204"/>
              <a:buChar char="•"/>
            </a:pPr>
            <a:r>
              <a:rPr lang="en-US" sz="2400">
                <a:solidFill>
                  <a:srgbClr val="000000"/>
                </a:solidFill>
                <a:latin typeface="Calibri" panose="020F0502020204030204"/>
              </a:rPr>
              <a:t>Second level</a:t>
            </a:r>
            <a:endParaRPr lang="en-US" sz="2400">
              <a:solidFill>
                <a:srgbClr val="000000"/>
              </a:solidFill>
              <a:latin typeface="Calibri" panose="020F0502020204030204"/>
            </a:endParaRPr>
          </a:p>
          <a:p>
            <a:pPr lvl="2">
              <a:lnSpc>
                <a:spcPct val="100000"/>
              </a:lnSpc>
              <a:buFont typeface="Arial" panose="020B0604020202020204"/>
              <a:buChar char="•"/>
            </a:pPr>
            <a:r>
              <a:rPr lang="en-US" sz="2000">
                <a:solidFill>
                  <a:srgbClr val="000000"/>
                </a:solidFill>
                <a:latin typeface="Calibri" panose="020F0502020204030204"/>
              </a:rPr>
              <a:t>Third level</a:t>
            </a:r>
            <a:endParaRPr lang="en-US" sz="2000">
              <a:solidFill>
                <a:srgbClr val="000000"/>
              </a:solidFill>
              <a:latin typeface="Calibri" panose="020F0502020204030204"/>
            </a:endParaRPr>
          </a:p>
          <a:p>
            <a:pPr lvl="3">
              <a:lnSpc>
                <a:spcPct val="100000"/>
              </a:lnSpc>
              <a:buFont typeface="Arial" panose="020B0604020202020204"/>
              <a:buChar char="•"/>
            </a:pPr>
            <a:r>
              <a:rPr lang="en-US">
                <a:solidFill>
                  <a:srgbClr val="000000"/>
                </a:solidFill>
                <a:latin typeface="Calibri" panose="020F0502020204030204"/>
              </a:rPr>
              <a:t>Fourth level</a:t>
            </a:r>
            <a:endParaRPr lang="en-US">
              <a:solidFill>
                <a:srgbClr val="000000"/>
              </a:solidFill>
              <a:latin typeface="Calibri" panose="020F0502020204030204"/>
            </a:endParaRPr>
          </a:p>
          <a:p>
            <a:pPr lvl="4">
              <a:lnSpc>
                <a:spcPct val="100000"/>
              </a:lnSpc>
              <a:buFont typeface="Arial" panose="020B0604020202020204"/>
              <a:buChar char="•"/>
            </a:pPr>
            <a:r>
              <a:rPr lang="en-US">
                <a:solidFill>
                  <a:srgbClr val="000000"/>
                </a:solidFill>
                <a:latin typeface="Calibri" panose="020F0502020204030204"/>
              </a:rPr>
              <a:t>Fifth level</a:t>
            </a:r>
            <a:endParaRPr lang="en-US">
              <a:solidFill>
                <a:srgbClr val="000000"/>
              </a:solidFill>
              <a:latin typeface="Calibri" panose="020F0502020204030204"/>
            </a:endParaRPr>
          </a:p>
        </p:txBody>
      </p:sp>
      <p:sp>
        <p:nvSpPr>
          <p:cNvPr id="80" name="PlaceHolder 3"/>
          <p:cNvSpPr>
            <a:spLocks noGrp="1"/>
          </p:cNvSpPr>
          <p:nvPr>
            <p:ph type="body"/>
          </p:nvPr>
        </p:nvSpPr>
        <p:spPr>
          <a:xfrm>
            <a:off x="6172200" y="1825560"/>
            <a:ext cx="5181120" cy="4350960"/>
          </a:xfrm>
          <a:prstGeom prst="rect">
            <a:avLst/>
          </a:prstGeom>
        </p:spPr>
        <p:txBody>
          <a:bodyPr anchor="ctr"/>
          <a:p>
            <a:pPr>
              <a:buSzPct val="45000"/>
              <a:buFont typeface="StarSymbol"/>
              <a:buChar char=""/>
            </a:pPr>
            <a:r>
              <a:rPr lang="en-US" sz="1200">
                <a:solidFill>
                  <a:srgbClr val="8B8B8B"/>
                </a:solidFill>
                <a:latin typeface="Calibri" panose="020F0502020204030204"/>
              </a:rPr>
              <a:t>Click to edit the outline text format</a:t>
            </a:r>
            <a:endParaRPr lang="en-US" sz="1200">
              <a:solidFill>
                <a:srgbClr val="8B8B8B"/>
              </a:solidFill>
              <a:latin typeface="Calibri" panose="020F0502020204030204"/>
            </a:endParaRPr>
          </a:p>
          <a:p>
            <a:pPr lvl="1">
              <a:buSzPct val="75000"/>
              <a:buFont typeface="StarSymbol"/>
              <a:buChar char=""/>
            </a:pPr>
            <a:r>
              <a:rPr lang="en-US" sz="1200">
                <a:solidFill>
                  <a:srgbClr val="8B8B8B"/>
                </a:solidFill>
                <a:latin typeface="Calibri" panose="020F0502020204030204"/>
              </a:rPr>
              <a:t>Second Outline Level</a:t>
            </a:r>
            <a:endParaRPr lang="en-US" sz="1200">
              <a:solidFill>
                <a:srgbClr val="8B8B8B"/>
              </a:solidFill>
              <a:latin typeface="Calibri" panose="020F0502020204030204"/>
            </a:endParaRPr>
          </a:p>
          <a:p>
            <a:pPr lvl="2">
              <a:buSzPct val="45000"/>
              <a:buFont typeface="StarSymbol"/>
              <a:buChar char=""/>
            </a:pPr>
            <a:r>
              <a:rPr lang="en-US" sz="1200">
                <a:solidFill>
                  <a:srgbClr val="8B8B8B"/>
                </a:solidFill>
                <a:latin typeface="Calibri" panose="020F0502020204030204"/>
              </a:rPr>
              <a:t>Third Outline Level</a:t>
            </a:r>
            <a:endParaRPr lang="en-US" sz="1200">
              <a:solidFill>
                <a:srgbClr val="8B8B8B"/>
              </a:solidFill>
              <a:latin typeface="Calibri" panose="020F0502020204030204"/>
            </a:endParaRPr>
          </a:p>
          <a:p>
            <a:pPr lvl="3">
              <a:buSzPct val="75000"/>
              <a:buFont typeface="StarSymbol"/>
              <a:buChar char=""/>
            </a:pPr>
            <a:r>
              <a:rPr lang="en-US" sz="1200">
                <a:solidFill>
                  <a:srgbClr val="8B8B8B"/>
                </a:solidFill>
                <a:latin typeface="Calibri" panose="020F0502020204030204"/>
              </a:rPr>
              <a:t>Fourth Outline Level</a:t>
            </a:r>
            <a:endParaRPr lang="en-US" sz="1200">
              <a:solidFill>
                <a:srgbClr val="8B8B8B"/>
              </a:solidFill>
              <a:latin typeface="Calibri" panose="020F0502020204030204"/>
            </a:endParaRPr>
          </a:p>
          <a:p>
            <a:pPr lvl="4">
              <a:buSzPct val="45000"/>
              <a:buFont typeface="StarSymbol"/>
              <a:buChar char=""/>
            </a:pPr>
            <a:r>
              <a:rPr lang="en-US" sz="1200">
                <a:solidFill>
                  <a:srgbClr val="8B8B8B"/>
                </a:solidFill>
                <a:latin typeface="Calibri" panose="020F0502020204030204"/>
              </a:rPr>
              <a:t>Fifth Outline Level</a:t>
            </a:r>
            <a:endParaRPr lang="en-US" sz="1200">
              <a:solidFill>
                <a:srgbClr val="8B8B8B"/>
              </a:solidFill>
              <a:latin typeface="Calibri" panose="020F0502020204030204"/>
            </a:endParaRPr>
          </a:p>
          <a:p>
            <a:pPr lvl="5">
              <a:buSzPct val="45000"/>
              <a:buFont typeface="StarSymbol"/>
              <a:buChar char=""/>
            </a:pPr>
            <a:r>
              <a:rPr lang="en-US" sz="1200">
                <a:solidFill>
                  <a:srgbClr val="8B8B8B"/>
                </a:solidFill>
                <a:latin typeface="Calibri" panose="020F0502020204030204"/>
              </a:rPr>
              <a:t>Sixth Outline Level</a:t>
            </a:r>
            <a:endParaRPr lang="en-US" sz="1200">
              <a:solidFill>
                <a:srgbClr val="8B8B8B"/>
              </a:solidFill>
              <a:latin typeface="Calibri" panose="020F0502020204030204"/>
            </a:endParaRPr>
          </a:p>
          <a:p>
            <a:pPr>
              <a:lnSpc>
                <a:spcPct val="100000"/>
              </a:lnSpc>
              <a:buFont typeface="Arial" panose="020B0604020202020204"/>
              <a:buChar char="•"/>
            </a:pPr>
            <a:r>
              <a:rPr lang="en-US" sz="1200">
                <a:solidFill>
                  <a:srgbClr val="8B8B8B"/>
                </a:solidFill>
                <a:latin typeface="Calibri" panose="020F0502020204030204"/>
              </a:rPr>
              <a:t>Seventh Outline LevelEdit Master text styles</a:t>
            </a:r>
            <a:endParaRPr lang="en-US" sz="1200">
              <a:solidFill>
                <a:srgbClr val="8B8B8B"/>
              </a:solidFill>
              <a:latin typeface="Calibri" panose="020F0502020204030204"/>
            </a:endParaRPr>
          </a:p>
          <a:p>
            <a:pPr lvl="1">
              <a:lnSpc>
                <a:spcPct val="100000"/>
              </a:lnSpc>
              <a:buFont typeface="Arial" panose="020B0604020202020204"/>
              <a:buChar char="•"/>
            </a:pPr>
            <a:r>
              <a:rPr lang="en-US" sz="2400">
                <a:solidFill>
                  <a:srgbClr val="000000"/>
                </a:solidFill>
                <a:latin typeface="Calibri" panose="020F0502020204030204"/>
              </a:rPr>
              <a:t>Second level</a:t>
            </a:r>
            <a:endParaRPr lang="en-US" sz="2400">
              <a:solidFill>
                <a:srgbClr val="000000"/>
              </a:solidFill>
              <a:latin typeface="Calibri" panose="020F0502020204030204"/>
            </a:endParaRPr>
          </a:p>
          <a:p>
            <a:pPr lvl="2">
              <a:lnSpc>
                <a:spcPct val="100000"/>
              </a:lnSpc>
              <a:buFont typeface="Arial" panose="020B0604020202020204"/>
              <a:buChar char="•"/>
            </a:pPr>
            <a:r>
              <a:rPr lang="en-US" sz="2000">
                <a:solidFill>
                  <a:srgbClr val="000000"/>
                </a:solidFill>
                <a:latin typeface="Calibri" panose="020F0502020204030204"/>
              </a:rPr>
              <a:t>Third level</a:t>
            </a:r>
            <a:endParaRPr lang="en-US" sz="2000">
              <a:solidFill>
                <a:srgbClr val="000000"/>
              </a:solidFill>
              <a:latin typeface="Calibri" panose="020F0502020204030204"/>
            </a:endParaRPr>
          </a:p>
          <a:p>
            <a:pPr lvl="3">
              <a:lnSpc>
                <a:spcPct val="100000"/>
              </a:lnSpc>
              <a:buFont typeface="Arial" panose="020B0604020202020204"/>
              <a:buChar char="•"/>
            </a:pPr>
            <a:r>
              <a:rPr lang="en-US">
                <a:solidFill>
                  <a:srgbClr val="000000"/>
                </a:solidFill>
                <a:latin typeface="Calibri" panose="020F0502020204030204"/>
              </a:rPr>
              <a:t>Fourth level</a:t>
            </a:r>
            <a:endParaRPr lang="en-US">
              <a:solidFill>
                <a:srgbClr val="000000"/>
              </a:solidFill>
              <a:latin typeface="Calibri" panose="020F0502020204030204"/>
            </a:endParaRPr>
          </a:p>
          <a:p>
            <a:pPr lvl="4">
              <a:lnSpc>
                <a:spcPct val="100000"/>
              </a:lnSpc>
              <a:buFont typeface="Arial" panose="020B0604020202020204"/>
              <a:buChar char="•"/>
            </a:pPr>
            <a:r>
              <a:rPr lang="en-US">
                <a:solidFill>
                  <a:srgbClr val="000000"/>
                </a:solidFill>
                <a:latin typeface="Calibri" panose="020F0502020204030204"/>
              </a:rPr>
              <a:t>Fifth level</a:t>
            </a:r>
            <a:endParaRPr lang="en-US">
              <a:solidFill>
                <a:srgbClr val="000000"/>
              </a:solidFill>
              <a:latin typeface="Calibri" panose="020F0502020204030204"/>
            </a:endParaRPr>
          </a:p>
        </p:txBody>
      </p:sp>
      <p:sp>
        <p:nvSpPr>
          <p:cNvPr id="81" name="PlaceHolder 4"/>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panose="020F0502020204030204"/>
              </a:rPr>
              <a:t>18/09/18</a:t>
            </a:r>
            <a:endParaRPr lang="en-IN" sz="1200">
              <a:solidFill>
                <a:srgbClr val="8B8B8B"/>
              </a:solidFill>
              <a:latin typeface="Calibri" panose="020F0502020204030204"/>
            </a:endParaRPr>
          </a:p>
        </p:txBody>
      </p:sp>
      <p:sp>
        <p:nvSpPr>
          <p:cNvPr id="82" name="PlaceHolder 5"/>
          <p:cNvSpPr>
            <a:spLocks noGrp="1"/>
          </p:cNvSpPr>
          <p:nvPr>
            <p:ph type="ftr"/>
          </p:nvPr>
        </p:nvSpPr>
        <p:spPr>
          <a:xfrm>
            <a:off x="4038480" y="6356520"/>
            <a:ext cx="4114440" cy="364680"/>
          </a:xfrm>
          <a:prstGeom prst="rect">
            <a:avLst/>
          </a:prstGeom>
        </p:spPr>
        <p:txBody>
          <a:bodyPr anchor="ctr"/>
          <a:p/>
        </p:txBody>
      </p:sp>
      <p:sp>
        <p:nvSpPr>
          <p:cNvPr id="83" name="PlaceHolder 6"/>
          <p:cNvSpPr>
            <a:spLocks noGrp="1"/>
          </p:cNvSpPr>
          <p:nvPr>
            <p:ph type="sldNum"/>
          </p:nvPr>
        </p:nvSpPr>
        <p:spPr>
          <a:xfrm>
            <a:off x="8610480" y="6356520"/>
            <a:ext cx="2742840" cy="364680"/>
          </a:xfrm>
          <a:prstGeom prst="rect">
            <a:avLst/>
          </a:prstGeom>
        </p:spPr>
        <p:txBody>
          <a:bodyPr anchor="ctr"/>
          <a:p>
            <a:pPr algn="r">
              <a:lnSpc>
                <a:spcPct val="100000"/>
              </a:lnSpc>
            </a:pPr>
            <a:fld id="{7E70C385-354D-48B9-82C0-D88360CB8683}" type="slidenum">
              <a:rPr lang="en-IN" sz="1200">
                <a:solidFill>
                  <a:srgbClr val="8B8B8B"/>
                </a:solidFill>
                <a:latin typeface="Calibri" panose="020F0502020204030204"/>
              </a:rPr>
            </a:fld>
            <a:endParaRPr lang="en-IN" sz="1200">
              <a:solidFill>
                <a:srgbClr val="8B8B8B"/>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panose="020F0502020204030204"/>
              </a:rPr>
              <a:t>18/09/18</a:t>
            </a:r>
            <a:endParaRPr lang="en-IN" sz="1200">
              <a:solidFill>
                <a:srgbClr val="8B8B8B"/>
              </a:solidFill>
              <a:latin typeface="Calibri" panose="020F0502020204030204"/>
            </a:endParaRPr>
          </a:p>
        </p:txBody>
      </p:sp>
      <p:sp>
        <p:nvSpPr>
          <p:cNvPr id="119" name="PlaceHolder 2"/>
          <p:cNvSpPr>
            <a:spLocks noGrp="1"/>
          </p:cNvSpPr>
          <p:nvPr>
            <p:ph type="ftr"/>
          </p:nvPr>
        </p:nvSpPr>
        <p:spPr>
          <a:xfrm>
            <a:off x="4038480" y="6356520"/>
            <a:ext cx="4114440" cy="364680"/>
          </a:xfrm>
          <a:prstGeom prst="rect">
            <a:avLst/>
          </a:prstGeom>
        </p:spPr>
        <p:txBody>
          <a:bodyPr anchor="ctr"/>
          <a:p/>
        </p:txBody>
      </p:sp>
      <p:sp>
        <p:nvSpPr>
          <p:cNvPr id="120" name="PlaceHolder 3"/>
          <p:cNvSpPr>
            <a:spLocks noGrp="1"/>
          </p:cNvSpPr>
          <p:nvPr>
            <p:ph type="sldNum"/>
          </p:nvPr>
        </p:nvSpPr>
        <p:spPr>
          <a:xfrm>
            <a:off x="8610480" y="6356520"/>
            <a:ext cx="2742840" cy="364680"/>
          </a:xfrm>
          <a:prstGeom prst="rect">
            <a:avLst/>
          </a:prstGeom>
        </p:spPr>
        <p:txBody>
          <a:bodyPr anchor="ctr"/>
          <a:p>
            <a:pPr algn="r">
              <a:lnSpc>
                <a:spcPct val="100000"/>
              </a:lnSpc>
            </a:pPr>
            <a:fld id="{3F5089B9-8ACC-4E7C-A6EE-3611BFC94C6D}" type="slidenum">
              <a:rPr lang="en-IN" sz="1200">
                <a:solidFill>
                  <a:srgbClr val="8B8B8B"/>
                </a:solidFill>
                <a:latin typeface="Calibri" panose="020F0502020204030204"/>
              </a:rPr>
            </a:fld>
            <a:endParaRPr lang="en-IN" sz="1200">
              <a:solidFill>
                <a:srgbClr val="8B8B8B"/>
              </a:solidFill>
              <a:latin typeface="Calibri" panose="020F0502020204030204"/>
            </a:endParaRPr>
          </a:p>
        </p:txBody>
      </p:sp>
      <p:sp>
        <p:nvSpPr>
          <p:cNvPr id="121" name="PlaceHolder 4"/>
          <p:cNvSpPr>
            <a:spLocks noGrp="1"/>
          </p:cNvSpPr>
          <p:nvPr>
            <p:ph type="title"/>
          </p:nvPr>
        </p:nvSpPr>
        <p:spPr>
          <a:xfrm>
            <a:off x="609480" y="273600"/>
            <a:ext cx="10972440" cy="1144800"/>
          </a:xfrm>
          <a:prstGeom prst="rect">
            <a:avLst/>
          </a:prstGeom>
        </p:spPr>
        <p:txBody>
          <a:bodyPr lIns="0" tIns="0" rIns="0" bIns="0" anchor="ctr"/>
          <a:p>
            <a:r>
              <a:rPr lang="en-US">
                <a:latin typeface="Calibri" panose="020F0502020204030204"/>
              </a:rPr>
              <a:t>Click to edit the title text format</a:t>
            </a:r>
            <a:endParaRPr lang="en-US">
              <a:latin typeface="Calibri" panose="020F0502020204030204"/>
            </a:endParaRPr>
          </a:p>
        </p:txBody>
      </p:sp>
      <p:sp>
        <p:nvSpPr>
          <p:cNvPr id="122" name="PlaceHolder 5"/>
          <p:cNvSpPr>
            <a:spLocks noGrp="1"/>
          </p:cNvSpPr>
          <p:nvPr>
            <p:ph type="body"/>
          </p:nvPr>
        </p:nvSpPr>
        <p:spPr>
          <a:xfrm>
            <a:off x="609480" y="1604520"/>
            <a:ext cx="10972440" cy="3976920"/>
          </a:xfrm>
          <a:prstGeom prst="rect">
            <a:avLst/>
          </a:prstGeom>
        </p:spPr>
        <p:txBody>
          <a:bodyPr lIns="0" tIns="0" rIns="0" bIns="0"/>
          <a:p>
            <a:pPr>
              <a:buSzPct val="45000"/>
              <a:buFont typeface="StarSymbol"/>
              <a:buChar char=""/>
            </a:pPr>
            <a:r>
              <a:rPr lang="en-US" sz="2800">
                <a:latin typeface="Calibri" panose="020F0502020204030204"/>
              </a:rPr>
              <a:t>Click to edit the outline text format</a:t>
            </a:r>
            <a:endParaRPr lang="en-US" sz="2800">
              <a:latin typeface="Calibri" panose="020F0502020204030204"/>
            </a:endParaRPr>
          </a:p>
          <a:p>
            <a:pPr lvl="1">
              <a:buSzPct val="75000"/>
              <a:buFont typeface="StarSymbol"/>
              <a:buChar char=""/>
            </a:pPr>
            <a:r>
              <a:rPr lang="en-US" sz="2000">
                <a:latin typeface="Calibri" panose="020F0502020204030204"/>
              </a:rPr>
              <a:t>Second Outline Level</a:t>
            </a:r>
            <a:endParaRPr lang="en-US" sz="2000">
              <a:latin typeface="Calibri" panose="020F0502020204030204"/>
            </a:endParaRPr>
          </a:p>
          <a:p>
            <a:pPr lvl="2">
              <a:buSzPct val="45000"/>
              <a:buFont typeface="StarSymbol"/>
              <a:buChar char=""/>
            </a:pPr>
            <a:r>
              <a:rPr lang="en-US">
                <a:latin typeface="Calibri" panose="020F0502020204030204"/>
              </a:rPr>
              <a:t>Third Outline Level</a:t>
            </a:r>
            <a:endParaRPr lang="en-US">
              <a:latin typeface="Calibri" panose="020F0502020204030204"/>
            </a:endParaRPr>
          </a:p>
          <a:p>
            <a:pPr lvl="3">
              <a:buSzPct val="75000"/>
              <a:buFont typeface="StarSymbol"/>
              <a:buChar char=""/>
            </a:pPr>
            <a:r>
              <a:rPr lang="en-US">
                <a:latin typeface="Calibri" panose="020F0502020204030204"/>
              </a:rPr>
              <a:t>Fourth Outline Level</a:t>
            </a:r>
            <a:endParaRPr lang="en-US">
              <a:latin typeface="Calibri" panose="020F0502020204030204"/>
            </a:endParaRPr>
          </a:p>
          <a:p>
            <a:pPr lvl="4">
              <a:buSzPct val="45000"/>
              <a:buFont typeface="StarSymbol"/>
              <a:buChar char=""/>
            </a:pPr>
            <a:r>
              <a:rPr lang="en-US" sz="2000">
                <a:latin typeface="Calibri" panose="020F0502020204030204"/>
              </a:rPr>
              <a:t>Fifth Outline Level</a:t>
            </a:r>
            <a:endParaRPr lang="en-US" sz="2000">
              <a:latin typeface="Calibri" panose="020F0502020204030204"/>
            </a:endParaRPr>
          </a:p>
          <a:p>
            <a:pPr lvl="5">
              <a:buSzPct val="45000"/>
              <a:buFont typeface="StarSymbol"/>
              <a:buChar char=""/>
            </a:pPr>
            <a:r>
              <a:rPr lang="en-US" sz="2000">
                <a:latin typeface="Calibri" panose="020F0502020204030204"/>
              </a:rPr>
              <a:t>Sixth Outline Level</a:t>
            </a:r>
            <a:endParaRPr lang="en-US" sz="2000">
              <a:latin typeface="Calibri" panose="020F0502020204030204"/>
            </a:endParaRPr>
          </a:p>
          <a:p>
            <a:pPr lvl="6">
              <a:buSzPct val="45000"/>
              <a:buFont typeface="StarSymbol"/>
              <a:buChar char=""/>
            </a:pPr>
            <a:r>
              <a:rPr lang="en-US" sz="2000">
                <a:latin typeface="Calibri" panose="020F0502020204030204"/>
              </a:rPr>
              <a:t>Seventh Outline Level</a:t>
            </a:r>
            <a:endParaRPr lang="en-US" sz="2000">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5.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686600" y="2052360"/>
            <a:ext cx="9143640" cy="3007080"/>
          </a:xfrm>
          <a:prstGeom prst="rect">
            <a:avLst/>
          </a:prstGeom>
        </p:spPr>
        <p:txBody>
          <a:bodyPr anchor="b"/>
          <a:p>
            <a:pPr algn="ctr">
              <a:lnSpc>
                <a:spcPct val="100000"/>
              </a:lnSpc>
            </a:pPr>
            <a:r>
              <a:rPr lang="en-US" sz="6000" b="1">
                <a:solidFill>
                  <a:srgbClr val="000000"/>
                </a:solidFill>
                <a:latin typeface="Calibri Light" panose="020F0302020204030204"/>
              </a:rPr>
              <a:t>DROWSINESS DETECTION SYSTEM IN INTELLIGENT VEHICLES WITH IMAGE PROCESSING</a:t>
            </a:r>
            <a:endParaRPr lang="en-US" sz="6000" b="1">
              <a:solidFill>
                <a:srgbClr val="000000"/>
              </a:solidFill>
              <a:latin typeface="Calibri Light" panose="020F0302020204030204"/>
            </a:endParaRPr>
          </a:p>
        </p:txBody>
      </p:sp>
      <p:sp>
        <p:nvSpPr>
          <p:cNvPr id="158" name="TextShape 2"/>
          <p:cNvSpPr txBox="1"/>
          <p:nvPr/>
        </p:nvSpPr>
        <p:spPr>
          <a:xfrm>
            <a:off x="1523880" y="4805280"/>
            <a:ext cx="9143640" cy="508320"/>
          </a:xfrm>
          <a:prstGeom prst="rect">
            <a:avLst/>
          </a:prstGeom>
        </p:spPr>
        <p:txBody>
          <a:bodyPr/>
          <a:p>
            <a:pPr algn="ctr">
              <a:lnSpc>
                <a:spcPct val="100000"/>
              </a:lnSpc>
            </a:pPr>
            <a:r>
              <a:rPr lang="en-IN" sz="2400">
                <a:solidFill>
                  <a:srgbClr val="000000"/>
                </a:solidFill>
                <a:latin typeface="Calibri" panose="020F0502020204030204"/>
              </a:rPr>
              <a:t>       </a:t>
            </a:r>
            <a:endParaRPr lang="en-IN" sz="2400">
              <a:solidFill>
                <a:srgbClr val="000000"/>
              </a:solidFill>
              <a:latin typeface="Calibri" panose="020F050202020403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additive="repl">
                                        <p:cTn id="7" dur="1000"/>
                                        <p:tgtEl>
                                          <p:spTgt spid="157"/>
                                        </p:tgtEl>
                                      </p:cBhvr>
                                    </p:animEffect>
                                    <p:anim calcmode="lin" valueType="num">
                                      <p:cBhvr additive="repl">
                                        <p:cTn id="8" dur="1000" fill="hold"/>
                                        <p:tgtEl>
                                          <p:spTgt spid="157"/>
                                        </p:tgtEl>
                                        <p:attrNameLst>
                                          <p:attrName>ppt_x</p:attrName>
                                        </p:attrNameLst>
                                      </p:cBhvr>
                                      <p:tavLst>
                                        <p:tav tm="0">
                                          <p:val>
                                            <p:strVal val="#ppt_x"/>
                                          </p:val>
                                        </p:tav>
                                        <p:tav tm="100000">
                                          <p:val>
                                            <p:strVal val="#ppt_x"/>
                                          </p:val>
                                        </p:tav>
                                      </p:tavLst>
                                    </p:anim>
                                    <p:anim calcmode="lin" valueType="num">
                                      <p:cBhvr additive="repl">
                                        <p:cTn id="9"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panose="020F0302020204030204"/>
              </a:rPr>
              <a:t>				</a:t>
            </a:r>
            <a:r>
              <a:rPr lang="en-US" sz="4000" u="sng">
                <a:solidFill>
                  <a:srgbClr val="000000"/>
                </a:solidFill>
                <a:latin typeface="Calibri Light" panose="020F0302020204030204"/>
              </a:rPr>
              <a:t>IILUSTRATIONS </a:t>
            </a:r>
            <a:endParaRPr lang="en-US" sz="4000" u="sng">
              <a:solidFill>
                <a:srgbClr val="000000"/>
              </a:solidFill>
              <a:latin typeface="Calibri Light" panose="020F0302020204030204"/>
            </a:endParaRPr>
          </a:p>
        </p:txBody>
      </p:sp>
      <p:pic>
        <p:nvPicPr>
          <p:cNvPr id="173" name="Content Placeholder 5"/>
          <p:cNvPicPr/>
          <p:nvPr/>
        </p:nvPicPr>
        <p:blipFill>
          <a:blip r:embed="rId1"/>
          <a:stretch>
            <a:fillRect/>
          </a:stretch>
        </p:blipFill>
        <p:spPr>
          <a:xfrm>
            <a:off x="838080" y="2058120"/>
            <a:ext cx="5181120" cy="3885840"/>
          </a:xfrm>
          <a:prstGeom prst="rect">
            <a:avLst/>
          </a:prstGeom>
          <a:ln>
            <a:noFill/>
          </a:ln>
        </p:spPr>
      </p:pic>
      <p:pic>
        <p:nvPicPr>
          <p:cNvPr id="174" name="Content Placeholder 7"/>
          <p:cNvPicPr/>
          <p:nvPr/>
        </p:nvPicPr>
        <p:blipFill>
          <a:blip r:embed="rId2"/>
          <a:stretch>
            <a:fillRect/>
          </a:stretch>
        </p:blipFill>
        <p:spPr>
          <a:xfrm>
            <a:off x="6370200" y="2058120"/>
            <a:ext cx="5059440" cy="388584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additive="repl">
                                        <p:cTn id="7" dur="1000"/>
                                        <p:tgtEl>
                                          <p:spTgt spid="172"/>
                                        </p:tgtEl>
                                      </p:cBhvr>
                                    </p:animEffect>
                                    <p:anim calcmode="lin" valueType="num">
                                      <p:cBhvr additive="repl">
                                        <p:cTn id="8" dur="1000" fill="hold"/>
                                        <p:tgtEl>
                                          <p:spTgt spid="172"/>
                                        </p:tgtEl>
                                        <p:attrNameLst>
                                          <p:attrName>ppt_x</p:attrName>
                                        </p:attrNameLst>
                                      </p:cBhvr>
                                      <p:tavLst>
                                        <p:tav tm="0">
                                          <p:val>
                                            <p:strVal val="#ppt_x"/>
                                          </p:val>
                                        </p:tav>
                                        <p:tav tm="100000">
                                          <p:val>
                                            <p:strVal val="#ppt_x"/>
                                          </p:val>
                                        </p:tav>
                                      </p:tavLst>
                                    </p:anim>
                                    <p:anim calcmode="lin" valueType="num">
                                      <p:cBhvr additive="repl">
                                        <p:cTn id="9" dur="1000" fill="hold"/>
                                        <p:tgtEl>
                                          <p:spTgt spid="17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4"/>
                                        </p:tgtEl>
                                        <p:attrNameLst>
                                          <p:attrName>style.visibility</p:attrName>
                                        </p:attrNameLst>
                                      </p:cBhvr>
                                      <p:to>
                                        <p:strVal val="visible"/>
                                      </p:to>
                                    </p:set>
                                    <p:animEffect transition="out" filter="wipe(down)">
                                      <p:cBhvr additive="repl">
                                        <p:cTn id="14"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u="sng">
                <a:latin typeface="Calibri Light" panose="020F0302020204030204" charset="0"/>
                <a:cs typeface="Calibri Light" panose="020F0302020204030204" charset="0"/>
              </a:rPr>
              <a:t>PROJECT SCOPE</a:t>
            </a:r>
            <a:endParaRPr lang="en-IN" altLang="en-US" sz="4000" u="sng">
              <a:latin typeface="Calibri Light" panose="020F0302020204030204" charset="0"/>
              <a:cs typeface="Calibri Light" panose="020F0302020204030204" charset="0"/>
            </a:endParaRPr>
          </a:p>
        </p:txBody>
      </p:sp>
      <p:sp>
        <p:nvSpPr>
          <p:cNvPr id="3" name="Subtitle 2"/>
          <p:cNvSpPr>
            <a:spLocks noGrp="1"/>
          </p:cNvSpPr>
          <p:nvPr>
            <p:ph type="subTitle"/>
          </p:nvPr>
        </p:nvSpPr>
        <p:spPr/>
        <p:txBody>
          <a:bodyPr/>
          <a:p>
            <a:pPr marL="285750" indent="-285750">
              <a:buFont typeface="Wingdings" panose="05000000000000000000" charset="0"/>
              <a:buChar char="Ø"/>
            </a:pPr>
            <a:r>
              <a:rPr lang="en-US" sz="2000">
                <a:latin typeface="Calibri Light" panose="020F0302020204030204" charset="0"/>
                <a:cs typeface="Calibri Light" panose="020F0302020204030204" charset="0"/>
              </a:rPr>
              <a:t>The future works may focus on the utilization of outer factors such as vehicle states, sleeping hours, weather conditions for fatigue measurement. </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r>
              <a:rPr lang="en-US" sz="2000">
                <a:latin typeface="Calibri Light" panose="020F0302020204030204" charset="0"/>
                <a:cs typeface="Calibri Light" panose="020F0302020204030204" charset="0"/>
              </a:rPr>
              <a:t>Driver drowsiness pose a major threat to highway safety, and the problem is particularly severe for commercial motor vehicle operators. </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r>
              <a:rPr lang="en-US" sz="2000">
                <a:latin typeface="Calibri Light" panose="020F0302020204030204" charset="0"/>
                <a:cs typeface="Calibri Light" panose="020F0302020204030204" charset="0"/>
              </a:rPr>
              <a:t>Twenty-four hour operations, high annual mileage, exposure to challenging environmental conditions, and demanding work schedules all contribute to this serious safety issue.</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r>
              <a:rPr lang="en-US" sz="2000">
                <a:latin typeface="Calibri Light" panose="020F0302020204030204" charset="0"/>
                <a:cs typeface="Calibri Light" panose="020F0302020204030204" charset="0"/>
              </a:rPr>
              <a:t> Monitoring the driver’s state of drowsiness and vigilance and providing feedback on their condition so that they can take appropriate action is one crucial step in a series of preventive measures necessary to address this problem. </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0" indent="0">
              <a:buFont typeface="Wingdings" panose="05000000000000000000" charset="0"/>
              <a:buNone/>
            </a:pPr>
            <a:r>
              <a:rPr lang="en-US" sz="2000">
                <a:latin typeface="Calibri Light" panose="020F0302020204030204" charset="0"/>
                <a:cs typeface="Calibri Light" panose="020F0302020204030204" charset="0"/>
              </a:rPr>
              <a:t> </a:t>
            </a:r>
            <a:endParaRPr lang="en-US" sz="2000">
              <a:latin typeface="Calibri Light" panose="020F0302020204030204" charset="0"/>
              <a:cs typeface="Calibri Light" panose="020F03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u="sng">
                <a:latin typeface="Calibri Light" panose="020F0302020204030204" charset="0"/>
                <a:cs typeface="Calibri Light" panose="020F0302020204030204" charset="0"/>
              </a:rPr>
              <a:t>USE CASE DIAGRAM OF WEBCAMERA</a:t>
            </a:r>
            <a:endParaRPr lang="en-IN" altLang="en-US" sz="3200" u="sng">
              <a:latin typeface="Calibri Light" panose="020F0302020204030204" charset="0"/>
              <a:cs typeface="Calibri Light" panose="020F0302020204030204" charset="0"/>
            </a:endParaRPr>
          </a:p>
        </p:txBody>
      </p:sp>
      <p:sp>
        <p:nvSpPr>
          <p:cNvPr id="3" name="Subtitle 2"/>
          <p:cNvSpPr>
            <a:spLocks noGrp="1"/>
          </p:cNvSpPr>
          <p:nvPr>
            <p:ph type="subTitle"/>
          </p:nvPr>
        </p:nvSpPr>
        <p:spPr/>
        <p:txBody>
          <a:bodyPr/>
          <a:p>
            <a:endParaRPr lang="en-IN" altLang="en-US"/>
          </a:p>
          <a:p>
            <a:endParaRPr lang="en-IN" altLang="en-US"/>
          </a:p>
        </p:txBody>
      </p:sp>
      <p:pic>
        <p:nvPicPr>
          <p:cNvPr id="4" name="Picture 3" descr="5WebcamUsecase"/>
          <p:cNvPicPr>
            <a:picLocks noChangeAspect="1"/>
          </p:cNvPicPr>
          <p:nvPr/>
        </p:nvPicPr>
        <p:blipFill>
          <a:blip r:embed="rId1"/>
          <a:stretch>
            <a:fillRect/>
          </a:stretch>
        </p:blipFill>
        <p:spPr>
          <a:xfrm>
            <a:off x="1883410" y="1767840"/>
            <a:ext cx="8423910" cy="36506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algn="ctr"/>
            <a:r>
              <a:rPr lang="en-IN" altLang="en-US" sz="4000" u="sng">
                <a:latin typeface="Calibri Light" panose="020F0302020204030204" charset="0"/>
                <a:cs typeface="Calibri Light" panose="020F0302020204030204" charset="0"/>
              </a:rPr>
              <a:t>USE CASE DIAGRAM OF APPLICATION </a:t>
            </a:r>
            <a:endParaRPr lang="en-IN" altLang="en-US" sz="4000" u="sng">
              <a:latin typeface="Calibri Light" panose="020F0302020204030204" charset="0"/>
              <a:cs typeface="Calibri Light" panose="020F0302020204030204" charset="0"/>
            </a:endParaRPr>
          </a:p>
        </p:txBody>
      </p:sp>
      <p:sp>
        <p:nvSpPr>
          <p:cNvPr id="7" name="Subtitle 6"/>
          <p:cNvSpPr>
            <a:spLocks noGrp="1"/>
          </p:cNvSpPr>
          <p:nvPr>
            <p:ph type="subTitle"/>
          </p:nvPr>
        </p:nvSpPr>
        <p:spPr/>
        <p:txBody>
          <a:bodyPr/>
          <a:p>
            <a:endParaRPr lang="en-US"/>
          </a:p>
        </p:txBody>
      </p:sp>
      <p:pic>
        <p:nvPicPr>
          <p:cNvPr id="8" name="Picture 7" descr="2Applicationusecase"/>
          <p:cNvPicPr>
            <a:picLocks noChangeAspect="1"/>
          </p:cNvPicPr>
          <p:nvPr/>
        </p:nvPicPr>
        <p:blipFill>
          <a:blip r:embed="rId1"/>
          <a:stretch>
            <a:fillRect/>
          </a:stretch>
        </p:blipFill>
        <p:spPr>
          <a:xfrm>
            <a:off x="609600" y="1506220"/>
            <a:ext cx="9636760" cy="4173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4965" cy="478790"/>
          </a:xfrm>
        </p:spPr>
        <p:txBody>
          <a:bodyPr/>
          <a:p>
            <a:pPr algn="ctr"/>
            <a:r>
              <a:rPr lang="en-US" sz="2400"/>
              <a:t>USE CASE DIAGRAM OF APPLICATION</a:t>
            </a:r>
            <a:endParaRPr lang="en-US" sz="2400"/>
          </a:p>
        </p:txBody>
      </p:sp>
      <p:sp>
        <p:nvSpPr>
          <p:cNvPr id="3" name="Subtitle 2"/>
          <p:cNvSpPr>
            <a:spLocks noGrp="1"/>
          </p:cNvSpPr>
          <p:nvPr>
            <p:ph type="subTitle"/>
          </p:nvPr>
        </p:nvSpPr>
        <p:spPr/>
        <p:txBody>
          <a:bodyPr/>
          <a:p>
            <a:endParaRPr lang="en-US"/>
          </a:p>
        </p:txBody>
      </p:sp>
      <p:pic>
        <p:nvPicPr>
          <p:cNvPr id="5" name="Picture 4" descr="1use case"/>
          <p:cNvPicPr>
            <a:picLocks noChangeAspect="1"/>
          </p:cNvPicPr>
          <p:nvPr/>
        </p:nvPicPr>
        <p:blipFill>
          <a:blip r:embed="rId1"/>
          <a:stretch>
            <a:fillRect/>
          </a:stretch>
        </p:blipFill>
        <p:spPr>
          <a:xfrm>
            <a:off x="610235" y="843915"/>
            <a:ext cx="10854690" cy="5835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838080" y="0"/>
            <a:ext cx="10515240" cy="914040"/>
          </a:xfrm>
          <a:prstGeom prst="rect">
            <a:avLst/>
          </a:prstGeom>
        </p:spPr>
        <p:txBody>
          <a:bodyPr anchor="ctr"/>
          <a:p>
            <a:pPr algn="ctr">
              <a:lnSpc>
                <a:spcPct val="100000"/>
              </a:lnSpc>
            </a:pPr>
            <a:r>
              <a:rPr lang="en-US" sz="4400" b="1" u="sng">
                <a:solidFill>
                  <a:srgbClr val="000000"/>
                </a:solidFill>
                <a:latin typeface="Calibri Light" panose="020F0302020204030204"/>
              </a:rPr>
              <a:t>DESIGN</a:t>
            </a:r>
            <a:endParaRPr lang="en-US" sz="4400" b="1" u="sng">
              <a:solidFill>
                <a:srgbClr val="000000"/>
              </a:solidFill>
              <a:latin typeface="Calibri Light" panose="020F0302020204030204"/>
            </a:endParaRPr>
          </a:p>
        </p:txBody>
      </p:sp>
      <p:pic>
        <p:nvPicPr>
          <p:cNvPr id="191" name="Content Placeholder 3"/>
          <p:cNvPicPr/>
          <p:nvPr/>
        </p:nvPicPr>
        <p:blipFill>
          <a:blip r:embed="rId1"/>
          <a:stretch>
            <a:fillRect/>
          </a:stretch>
        </p:blipFill>
        <p:spPr>
          <a:xfrm>
            <a:off x="2390140" y="0"/>
            <a:ext cx="6862445" cy="6793230"/>
          </a:xfrm>
          <a:prstGeom prst="rect">
            <a:avLst/>
          </a:prstGeom>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838080" y="365040"/>
            <a:ext cx="10515240" cy="1325160"/>
          </a:xfrm>
          <a:prstGeom prst="rect">
            <a:avLst/>
          </a:prstGeom>
        </p:spPr>
        <p:txBody>
          <a:bodyPr anchor="ctr"/>
          <a:p>
            <a:pPr algn="ctr">
              <a:lnSpc>
                <a:spcPct val="100000"/>
              </a:lnSpc>
            </a:pPr>
            <a:r>
              <a:rPr lang="en-US" sz="4000" u="sng">
                <a:solidFill>
                  <a:srgbClr val="000000"/>
                </a:solidFill>
                <a:latin typeface="Calibri Light" panose="020F0302020204030204"/>
              </a:rPr>
              <a:t>PROJECT PLANNING</a:t>
            </a:r>
            <a:endParaRPr lang="en-US" sz="4000" u="sng">
              <a:solidFill>
                <a:srgbClr val="000000"/>
              </a:solidFill>
              <a:latin typeface="Calibri Light" panose="020F0302020204030204"/>
            </a:endParaRPr>
          </a:p>
        </p:txBody>
      </p:sp>
      <p:pic>
        <p:nvPicPr>
          <p:cNvPr id="205" name="Content Placeholder 3"/>
          <p:cNvPicPr/>
          <p:nvPr/>
        </p:nvPicPr>
        <p:blipFill>
          <a:blip r:embed="rId1"/>
          <a:stretch>
            <a:fillRect/>
          </a:stretch>
        </p:blipFill>
        <p:spPr>
          <a:xfrm>
            <a:off x="1104840" y="1690560"/>
            <a:ext cx="10248480" cy="4874760"/>
          </a:xfrm>
          <a:prstGeom prst="rect">
            <a:avLst/>
          </a:prstGeom>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b="0" u="sng">
                <a:latin typeface="Calibri Light" panose="020F0302020204030204" charset="0"/>
                <a:cs typeface="Calibri Light" panose="020F0302020204030204" charset="0"/>
              </a:rPr>
              <a:t>SUMMARY</a:t>
            </a:r>
            <a:endParaRPr lang="en-IN" altLang="en-US" sz="4000" b="0" u="sng">
              <a:latin typeface="Calibri Light" panose="020F0302020204030204" charset="0"/>
              <a:cs typeface="Calibri Light" panose="020F0302020204030204" charset="0"/>
            </a:endParaRPr>
          </a:p>
        </p:txBody>
      </p:sp>
      <p:sp>
        <p:nvSpPr>
          <p:cNvPr id="3" name="Subtitle 2"/>
          <p:cNvSpPr>
            <a:spLocks noGrp="1"/>
          </p:cNvSpPr>
          <p:nvPr>
            <p:ph type="subTitle"/>
          </p:nvPr>
        </p:nvSpPr>
        <p:spPr/>
        <p:txBody>
          <a:bodyPr/>
          <a:p>
            <a:pPr marL="285750" indent="-285750">
              <a:buFont typeface="Wingdings" panose="05000000000000000000" charset="0"/>
              <a:buChar char="Ø"/>
            </a:pPr>
            <a:r>
              <a:rPr lang="en-US" sz="2000">
                <a:latin typeface="Calibri Light" panose="020F0302020204030204" charset="0"/>
                <a:cs typeface="Calibri Light" panose="020F0302020204030204" charset="0"/>
              </a:rPr>
              <a:t>Drivers must keep a close eye on the road, so they can react to sudden events immediately.</a:t>
            </a:r>
            <a:endParaRPr lang="en-US" sz="2000">
              <a:latin typeface="Calibri Light" panose="020F0302020204030204" charset="0"/>
              <a:cs typeface="Calibri Light" panose="020F0302020204030204" charset="0"/>
            </a:endParaRPr>
          </a:p>
          <a:p>
            <a:pPr marL="0" indent="0">
              <a:buFont typeface="Wingdings" panose="05000000000000000000" charset="0"/>
              <a:buNone/>
            </a:pPr>
            <a:r>
              <a:rPr lang="en-US" sz="2000">
                <a:latin typeface="Calibri Light" panose="020F0302020204030204" charset="0"/>
                <a:cs typeface="Calibri Light" panose="020F0302020204030204" charset="0"/>
              </a:rPr>
              <a:t>    Driver fatigue often becomes a direct cause of many traffic accidents. </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r>
              <a:rPr lang="en-US" sz="2000">
                <a:latin typeface="Calibri Light" panose="020F0302020204030204" charset="0"/>
                <a:cs typeface="Calibri Light" panose="020F0302020204030204" charset="0"/>
              </a:rPr>
              <a:t>Therefore, there is a need to develop the systems that will detect and notify a driver of her/him bad condition, which could significantly reduce the number of fatigue-related car accidents. </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r>
              <a:rPr lang="en-US" sz="2000">
                <a:latin typeface="Calibri Light" panose="020F0302020204030204" charset="0"/>
                <a:cs typeface="Calibri Light" panose="020F0302020204030204" charset="0"/>
              </a:rPr>
              <a:t>One of the technical possibilities to implement driver drowsiness detection systems is to use the vision-based approach. </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r>
              <a:rPr lang="en-US" sz="2000">
                <a:latin typeface="Calibri Light" panose="020F0302020204030204" charset="0"/>
                <a:cs typeface="Calibri Light" panose="020F0302020204030204" charset="0"/>
              </a:rPr>
              <a:t>This article presents the use of driver drowsiness detection systems. </a:t>
            </a:r>
            <a:endParaRPr lang="en-US" sz="2000">
              <a:latin typeface="Calibri Light" panose="020F0302020204030204" charset="0"/>
              <a:cs typeface="Calibri Light" panose="020F0302020204030204" charset="0"/>
            </a:endParaRPr>
          </a:p>
          <a:p>
            <a:pPr marL="285750" indent="-285750">
              <a:buFont typeface="Wingdings" panose="05000000000000000000" charset="0"/>
              <a:buChar char="Ø"/>
            </a:pPr>
            <a:endParaRPr lang="en-US" sz="2000">
              <a:latin typeface="Calibri Light" panose="020F0302020204030204" charset="0"/>
              <a:cs typeface="Calibri Light" panose="020F0302020204030204" charset="0"/>
            </a:endParaRPr>
          </a:p>
          <a:p>
            <a:pPr marL="0" indent="0">
              <a:buFont typeface="Wingdings" panose="05000000000000000000" charset="0"/>
              <a:buNone/>
            </a:pPr>
            <a:endParaRPr lang="en-US" sz="2000">
              <a:latin typeface="Calibri Light" panose="020F0302020204030204" charset="0"/>
              <a:cs typeface="Calibri Light" panose="020F03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4"/>
          <p:cNvPicPr/>
          <p:nvPr/>
        </p:nvPicPr>
        <p:blipFill>
          <a:blip r:embed="rId1"/>
          <a:stretch>
            <a:fillRect/>
          </a:stretch>
        </p:blipFill>
        <p:spPr>
          <a:xfrm>
            <a:off x="927100" y="1068070"/>
            <a:ext cx="9917430" cy="5008245"/>
          </a:xfrm>
          <a:prstGeom prst="rect">
            <a:avLst/>
          </a:prstGeom>
          <a:ln w="190440">
            <a:solidFill>
              <a:srgbClr val="FFFFFF"/>
            </a:solidFill>
            <a:miter/>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repl">
                                        <p:cTn id="7" dur="500" fill="hold"/>
                                        <p:tgtEl>
                                          <p:spTgt spid="179"/>
                                        </p:tgtEl>
                                      </p:cBhvr>
                                      <p:tavLst>
                                        <p:tav tm="0">
                                          <p:val/>
                                        </p:tav>
                                        <p:tav tm="100000">
                                          <p:val>
                                            <p:strVal val="#ppt_w"/>
                                          </p:val>
                                        </p:tav>
                                      </p:tavLst>
                                    </p:anim>
                                    <p:anim calcmode="lin" valueType="num">
                                      <p:cBhvr additive="repl">
                                        <p:cTn id="8" dur="500" fill="hold"/>
                                        <p:tgtEl>
                                          <p:spTgt spid="179"/>
                                        </p:tgtEl>
                                      </p:cBhvr>
                                      <p:tavLst>
                                        <p:tav tm="0">
                                          <p:val/>
                                        </p:tav>
                                        <p:tav tm="100000">
                                          <p:val>
                                            <p:strVal val="#ppt_h"/>
                                          </p:val>
                                        </p:tav>
                                      </p:tavLst>
                                    </p:anim>
                                    <p:anim calcmode="lin" valueType="num">
                                      <p:cBhvr additive="repl">
                                        <p:cTn id="9" dur="500" fill="hold"/>
                                        <p:tgtEl>
                                          <p:spTgt spid="179"/>
                                        </p:tgtEl>
                                      </p:cBhvr>
                                      <p:tavLst>
                                        <p:tav tm="0">
                                          <p:val>
                                            <p:fltVal val="360"/>
                                          </p:val>
                                        </p:tav>
                                        <p:tav tm="100000">
                                          <p:val>
                                            <p:fltVal val="0"/>
                                          </p:val>
                                        </p:tav>
                                      </p:tavLst>
                                    </p:anim>
                                    <p:animEffect transition="in" filter="fade">
                                      <p:cBhvr additive="repl">
                                        <p:cTn id="10"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b="0" u="sng">
                <a:latin typeface="Calibri Light" panose="020F0302020204030204" charset="0"/>
                <a:cs typeface="Calibri Light" panose="020F0302020204030204" charset="0"/>
              </a:rPr>
              <a:t>REFERENCES</a:t>
            </a:r>
            <a:endParaRPr lang="en-IN" altLang="en-US" sz="4000" b="0" u="sng">
              <a:latin typeface="Calibri Light" panose="020F0302020204030204" charset="0"/>
              <a:cs typeface="Calibri Light" panose="020F0302020204030204" charset="0"/>
            </a:endParaRPr>
          </a:p>
        </p:txBody>
      </p:sp>
      <p:sp>
        <p:nvSpPr>
          <p:cNvPr id="3" name="Subtitle 2"/>
          <p:cNvSpPr>
            <a:spLocks noGrp="1"/>
          </p:cNvSpPr>
          <p:nvPr>
            <p:ph type="subTitle"/>
          </p:nvPr>
        </p:nvSpPr>
        <p:spPr>
          <a:xfrm>
            <a:off x="609600" y="1604645"/>
            <a:ext cx="10972165" cy="4520565"/>
          </a:xfrm>
        </p:spPr>
        <p:txBody>
          <a:bodyPr/>
          <a:p>
            <a:r>
              <a:rPr lang="en-US" sz="2000" b="0">
                <a:latin typeface="Calibri Light" panose="020F0302020204030204" charset="0"/>
                <a:cs typeface="Calibri Light" panose="020F0302020204030204" charset="0"/>
              </a:rPr>
              <a:t>1. Biometrics: Personal Identification in a Networked Society. A. Jain, R. Bolle and S. Pankanti, eds. Kluwer, 1999.</a:t>
            </a:r>
            <a:endParaRPr lang="en-US" sz="2000" b="0">
              <a:latin typeface="Calibri Light" panose="020F0302020204030204" charset="0"/>
              <a:cs typeface="Calibri Light" panose="020F0302020204030204" charset="0"/>
            </a:endParaRPr>
          </a:p>
          <a:p>
            <a:endParaRPr lang="en-US" sz="2000" b="0">
              <a:latin typeface="Calibri Light" panose="020F0302020204030204" charset="0"/>
              <a:cs typeface="Calibri Light" panose="020F0302020204030204" charset="0"/>
            </a:endParaRPr>
          </a:p>
          <a:p>
            <a:r>
              <a:rPr lang="en-US" sz="2000" b="0">
                <a:latin typeface="Calibri Light" panose="020F0302020204030204" charset="0"/>
                <a:cs typeface="Calibri Light" panose="020F0302020204030204" charset="0"/>
              </a:rPr>
              <a:t>2. J. Daugman, Biometric Personal Identification System Based on Iris Analysis, United States Patent, no.5291560, 1994..</a:t>
            </a:r>
            <a:endParaRPr lang="en-US" sz="2000" b="0">
              <a:latin typeface="Calibri Light" panose="020F0302020204030204" charset="0"/>
              <a:cs typeface="Calibri Light" panose="020F0302020204030204" charset="0"/>
            </a:endParaRPr>
          </a:p>
          <a:p>
            <a:r>
              <a:rPr lang="en-US" sz="2000" b="0">
                <a:latin typeface="Calibri Light" panose="020F0302020204030204" charset="0"/>
                <a:cs typeface="Calibri Light" panose="020F0302020204030204" charset="0"/>
              </a:rPr>
              <a:t> </a:t>
            </a:r>
            <a:endParaRPr lang="en-US" sz="2000" b="0">
              <a:latin typeface="Calibri Light" panose="020F0302020204030204" charset="0"/>
              <a:cs typeface="Calibri Light" panose="020F0302020204030204" charset="0"/>
            </a:endParaRPr>
          </a:p>
          <a:p>
            <a:r>
              <a:rPr lang="en-US" sz="2000" b="0">
                <a:latin typeface="Calibri Light" panose="020F0302020204030204" charset="0"/>
                <a:cs typeface="Calibri Light" panose="020F0302020204030204" charset="0"/>
              </a:rPr>
              <a:t>3. John Daugman, Neural Image Processing StrategiesApplied in Real-Time Pattern Recognition, Real-TimeImaging, 1997, 3(3): pp 157-171..</a:t>
            </a:r>
            <a:endParaRPr lang="en-US" sz="2000" b="0">
              <a:latin typeface="Calibri Light" panose="020F0302020204030204" charset="0"/>
              <a:cs typeface="Calibri Light" panose="020F0302020204030204" charset="0"/>
            </a:endParaRPr>
          </a:p>
          <a:p>
            <a:r>
              <a:rPr lang="en-US" sz="2000" b="0">
                <a:latin typeface="Calibri Light" panose="020F0302020204030204" charset="0"/>
                <a:cs typeface="Calibri Light" panose="020F0302020204030204" charset="0"/>
              </a:rPr>
              <a:t> </a:t>
            </a:r>
            <a:endParaRPr lang="en-US" sz="2000" b="0">
              <a:latin typeface="Calibri Light" panose="020F0302020204030204" charset="0"/>
              <a:cs typeface="Calibri Light" panose="020F0302020204030204" charset="0"/>
            </a:endParaRPr>
          </a:p>
          <a:p>
            <a:r>
              <a:rPr lang="en-US" sz="2000" b="0">
                <a:latin typeface="Calibri Light" panose="020F0302020204030204" charset="0"/>
                <a:cs typeface="Calibri Light" panose="020F0302020204030204" charset="0"/>
              </a:rPr>
              <a:t>4. Weirwille, W.W. (1994). "Overview of Research on Driver Drowsiness Definition and Driver Drowsiness Detection," 14 International Technical Conference on Enhanced Safety of Vehicles, pp 23-26..</a:t>
            </a:r>
            <a:endParaRPr lang="en-US" sz="2000" b="0">
              <a:latin typeface="Calibri Light" panose="020F0302020204030204" charset="0"/>
              <a:cs typeface="Calibri Light" panose="020F0302020204030204" charset="0"/>
            </a:endParaRPr>
          </a:p>
          <a:p>
            <a:endParaRPr lang="en-US" sz="2000" b="0">
              <a:latin typeface="Calibri Light" panose="020F0302020204030204" charset="0"/>
              <a:cs typeface="Calibri Light" panose="020F0302020204030204" charset="0"/>
            </a:endParaRPr>
          </a:p>
          <a:p>
            <a:r>
              <a:rPr lang="en-US" sz="2000" b="0">
                <a:latin typeface="Calibri Light" panose="020F0302020204030204" charset="0"/>
                <a:cs typeface="Calibri Light" panose="020F0302020204030204" charset="0"/>
              </a:rPr>
              <a:t>5. J. Daugman. The importance of  being random: Statistical principles of iris recognition. Pattern Recognition, vol. 36, no. 2, pp.279-291</a:t>
            </a:r>
            <a:r>
              <a:rPr lang="en-IN" altLang="en-US" sz="2000" b="0">
                <a:latin typeface="Calibri Light" panose="020F0302020204030204" charset="0"/>
                <a:cs typeface="Calibri Light" panose="020F0302020204030204" charset="0"/>
              </a:rPr>
              <a:t>.</a:t>
            </a:r>
            <a:endParaRPr lang="en-IN" altLang="en-US" sz="2000" b="0">
              <a:latin typeface="Calibri Light" panose="020F0302020204030204" charset="0"/>
              <a:cs typeface="Calibri Light" panose="020F03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523880" y="3602160"/>
            <a:ext cx="9143640" cy="1655280"/>
          </a:xfrm>
          <a:prstGeom prst="rect">
            <a:avLst/>
          </a:prstGeom>
        </p:spPr>
        <p:txBody>
          <a:bodyPr/>
          <a:p>
            <a:pPr algn="ctr">
              <a:lnSpc>
                <a:spcPct val="100000"/>
              </a:lnSpc>
            </a:pPr>
            <a:r>
              <a:rPr lang="en-IN" sz="2400">
                <a:solidFill>
                  <a:srgbClr val="000000"/>
                </a:solidFill>
                <a:latin typeface="Calibri" panose="020F0502020204030204"/>
              </a:rPr>
              <a:t>   </a:t>
            </a:r>
            <a:endParaRPr lang="en-IN" sz="2400">
              <a:solidFill>
                <a:srgbClr val="000000"/>
              </a:solidFill>
              <a:latin typeface="Calibri" panose="020F0502020204030204"/>
            </a:endParaRPr>
          </a:p>
        </p:txBody>
      </p:sp>
      <p:pic>
        <p:nvPicPr>
          <p:cNvPr id="160" name="Picture 1"/>
          <p:cNvPicPr/>
          <p:nvPr/>
        </p:nvPicPr>
        <p:blipFill>
          <a:blip r:embed="rId1"/>
          <a:stretch>
            <a:fillRect/>
          </a:stretch>
        </p:blipFill>
        <p:spPr>
          <a:xfrm>
            <a:off x="1153080" y="1685160"/>
            <a:ext cx="9885240" cy="3487680"/>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out" filter="wipe(down)">
                                      <p:cBhvr additive="repl">
                                        <p:cTn id="7" dur="579">
                                          <p:stCondLst>
                                            <p:cond delay="0"/>
                                          </p:stCondLst>
                                        </p:cTn>
                                        <p:tgtEl>
                                          <p:spTgt spid="160"/>
                                        </p:tgtEl>
                                      </p:cBhvr>
                                    </p:animEffect>
                                    <p:anim calcmode="lin" valueType="num">
                                      <p:cBhvr additive="repl">
                                        <p:cTn id="8" dur="1822">
                                          <p:stCondLst>
                                            <p:cond delay="0"/>
                                          </p:stCondLst>
                                        </p:cTn>
                                        <p:tgtEl>
                                          <p:spTgt spid="160"/>
                                        </p:tgtEl>
                                        <p:attrNameLst>
                                          <p:attrName>ppt_x</p:attrName>
                                        </p:attrNameLst>
                                      </p:cBhvr>
                                      <p:tavLst>
                                        <p:tav tm="0">
                                          <p:val>
                                            <p:strVal val="#ppt_x-0.25"/>
                                          </p:val>
                                        </p:tav>
                                        <p:tav tm="100000">
                                          <p:val>
                                            <p:strVal val="#ppt_x"/>
                                          </p:val>
                                        </p:tav>
                                      </p:tavLst>
                                    </p:anim>
                                    <p:anim calcmode="lin" valueType="num">
                                      <p:cBhvr additive="repl">
                                        <p:cTn id="9" dur="664">
                                          <p:stCondLst>
                                            <p:cond delay="0"/>
                                          </p:stCondLst>
                                        </p:cTn>
                                        <p:tgtEl>
                                          <p:spTgt spid="160"/>
                                        </p:tgtEl>
                                        <p:attrNameLst>
                                          <p:attrName>ppt_y</p:attrName>
                                        </p:attrNameLst>
                                      </p:cBhvr>
                                      <p:tavLst>
                                        <p:tav tm="0">
                                          <p:val/>
                                        </p:tav>
                                        <p:tav tm="100000">
                                          <p:val/>
                                        </p:tav>
                                      </p:tavLst>
                                    </p:anim>
                                    <p:anim calcmode="lin" valueType="num">
                                      <p:cBhvr additive="repl">
                                        <p:cTn id="10" dur="664">
                                          <p:stCondLst>
                                            <p:cond delay="664"/>
                                          </p:stCondLst>
                                        </p:cTn>
                                        <p:tgtEl>
                                          <p:spTgt spid="160"/>
                                        </p:tgtEl>
                                        <p:attrNameLst>
                                          <p:attrName>ppt_y</p:attrName>
                                        </p:attrNameLst>
                                      </p:cBhvr>
                                      <p:tavLst>
                                        <p:tav tm="0">
                                          <p:val/>
                                        </p:tav>
                                        <p:tav tm="100000">
                                          <p:val/>
                                        </p:tav>
                                      </p:tavLst>
                                    </p:anim>
                                    <p:anim calcmode="lin" valueType="num">
                                      <p:cBhvr additive="repl">
                                        <p:cTn id="11" dur="332">
                                          <p:stCondLst>
                                            <p:cond delay="1324"/>
                                          </p:stCondLst>
                                        </p:cTn>
                                        <p:tgtEl>
                                          <p:spTgt spid="160"/>
                                        </p:tgtEl>
                                        <p:attrNameLst>
                                          <p:attrName>ppt_y</p:attrName>
                                        </p:attrNameLst>
                                      </p:cBhvr>
                                      <p:tavLst>
                                        <p:tav tm="0">
                                          <p:val/>
                                        </p:tav>
                                        <p:tav tm="100000">
                                          <p:val/>
                                        </p:tav>
                                      </p:tavLst>
                                    </p:anim>
                                    <p:anim calcmode="lin" valueType="num">
                                      <p:cBhvr additive="repl">
                                        <p:cTn id="12" dur="164">
                                          <p:stCondLst>
                                            <p:cond delay="1655"/>
                                          </p:stCondLst>
                                        </p:cTn>
                                        <p:tgtEl>
                                          <p:spTgt spid="160"/>
                                        </p:tgtEl>
                                        <p:attrNameLst>
                                          <p:attrName>ppt_y</p:attrName>
                                        </p:attrNameLst>
                                      </p:cBhvr>
                                      <p:tavLst>
                                        <p:tav tm="0">
                                          <p:val/>
                                        </p:tav>
                                        <p:tav tm="1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838080" y="365040"/>
            <a:ext cx="10515240" cy="1325160"/>
          </a:xfrm>
          <a:prstGeom prst="rect">
            <a:avLst/>
          </a:prstGeom>
        </p:spPr>
        <p:txBody>
          <a:bodyPr anchor="ctr"/>
          <a:p/>
        </p:txBody>
      </p:sp>
      <p:sp>
        <p:nvSpPr>
          <p:cNvPr id="207" name="TextShape 2"/>
          <p:cNvSpPr txBox="1"/>
          <p:nvPr/>
        </p:nvSpPr>
        <p:spPr>
          <a:xfrm>
            <a:off x="838080" y="1825560"/>
            <a:ext cx="10515240" cy="4350960"/>
          </a:xfrm>
          <a:prstGeom prst="rect">
            <a:avLst/>
          </a:prstGeom>
        </p:spPr>
        <p:txBody>
          <a:bodyPr anchor="ctr"/>
          <a:p>
            <a:pPr algn="ctr">
              <a:lnSpc>
                <a:spcPct val="100000"/>
              </a:lnSpc>
            </a:pPr>
            <a:r>
              <a:rPr lang="en-IN" altLang="en-US" sz="4800" b="1">
                <a:solidFill>
                  <a:srgbClr val="000000"/>
                </a:solidFill>
                <a:latin typeface="Calibri Light" panose="020F0302020204030204" charset="0"/>
                <a:cs typeface="Calibri Light" panose="020F0302020204030204" charset="0"/>
              </a:rPr>
              <a:t>THANK YOU !!!</a:t>
            </a:r>
            <a:endParaRPr lang="en-IN" altLang="en-US" sz="4800" b="1">
              <a:solidFill>
                <a:srgbClr val="000000"/>
              </a:solidFill>
              <a:latin typeface="Calibri Light" panose="020F0302020204030204" charset="0"/>
              <a:cs typeface="Calibri Light" panose="020F030202020403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p:spPr>
        <p:txBody>
          <a:bodyPr anchor="ctr"/>
          <a:p>
            <a:pPr>
              <a:lnSpc>
                <a:spcPct val="90000"/>
              </a:lnSpc>
            </a:pPr>
            <a:r>
              <a:rPr lang="en-US" sz="4000">
                <a:solidFill>
                  <a:srgbClr val="000000"/>
                </a:solidFill>
                <a:latin typeface="Calibri Light" panose="020F0302020204030204"/>
              </a:rPr>
              <a:t>			</a:t>
            </a:r>
            <a:r>
              <a:rPr lang="en-US" sz="4000" u="sng">
                <a:solidFill>
                  <a:srgbClr val="000000"/>
                </a:solidFill>
                <a:latin typeface="Calibri Light" panose="020F0302020204030204"/>
              </a:rPr>
              <a:t>PROJECT MEMBERS</a:t>
            </a:r>
            <a:endParaRPr lang="en-US" sz="4000" u="sng">
              <a:solidFill>
                <a:srgbClr val="000000"/>
              </a:solidFill>
              <a:latin typeface="Calibri Light" panose="020F0302020204030204"/>
            </a:endParaRPr>
          </a:p>
        </p:txBody>
      </p:sp>
      <p:graphicFrame>
        <p:nvGraphicFramePr>
          <p:cNvPr id="162" name="Table 2"/>
          <p:cNvGraphicFramePr/>
          <p:nvPr/>
        </p:nvGraphicFramePr>
        <p:xfrm>
          <a:off x="863640" y="2313360"/>
          <a:ext cx="10490200" cy="3254040"/>
        </p:xfrm>
        <a:graphic>
          <a:graphicData uri="http://schemas.openxmlformats.org/drawingml/2006/table">
            <a:tbl>
              <a:tblPr/>
              <a:tblGrid>
                <a:gridCol w="5232240"/>
                <a:gridCol w="5257800"/>
              </a:tblGrid>
              <a:tr h="650520">
                <a:tc>
                  <a:txBody>
                    <a:bodyPr/>
                    <a:p>
                      <a:pPr algn="ctr">
                        <a:lnSpc>
                          <a:spcPct val="100000"/>
                        </a:lnSpc>
                        <a:buNone/>
                      </a:pPr>
                      <a:r>
                        <a:rPr lang="en-IN" sz="2800">
                          <a:solidFill>
                            <a:srgbClr val="000000"/>
                          </a:solidFill>
                          <a:latin typeface="Calibri Light" panose="020F0302020204030204" charset="0"/>
                          <a:cs typeface="Calibri Light" panose="020F0302020204030204" charset="0"/>
                        </a:rPr>
                        <a:t>NAMES</a:t>
                      </a:r>
                      <a:endParaRPr lang="en-IN" sz="2800">
                        <a:solidFill>
                          <a:srgbClr val="000000"/>
                        </a:solidFill>
                        <a:latin typeface="Calibri Light" panose="020F0302020204030204" charset="0"/>
                        <a:cs typeface="Calibri Light" panose="020F0302020204030204" charset="0"/>
                      </a:endParaRPr>
                    </a:p>
                  </a:txBody>
                  <a:tcPr>
                    <a:solidFill>
                      <a:schemeClr val="accent1">
                        <a:lumMod val="40000"/>
                        <a:lumOff val="60000"/>
                      </a:schemeClr>
                    </a:solidFill>
                  </a:tcPr>
                </a:tc>
                <a:tc>
                  <a:txBody>
                    <a:bodyPr/>
                    <a:p>
                      <a:pPr algn="ctr">
                        <a:lnSpc>
                          <a:spcPct val="100000"/>
                        </a:lnSpc>
                        <a:buNone/>
                      </a:pPr>
                      <a:r>
                        <a:rPr lang="en-IN" sz="2800">
                          <a:solidFill>
                            <a:srgbClr val="000000"/>
                          </a:solidFill>
                          <a:latin typeface="Calibri Light" panose="020F0302020204030204" charset="0"/>
                          <a:cs typeface="Calibri Light" panose="020F0302020204030204" charset="0"/>
                        </a:rPr>
                        <a:t>MOODLE ID</a:t>
                      </a:r>
                      <a:endParaRPr lang="en-IN" sz="2800">
                        <a:solidFill>
                          <a:srgbClr val="000000"/>
                        </a:solidFill>
                        <a:latin typeface="Calibri Light" panose="020F0302020204030204" charset="0"/>
                        <a:cs typeface="Calibri Light" panose="020F0302020204030204" charset="0"/>
                      </a:endParaRPr>
                    </a:p>
                  </a:txBody>
                  <a:tcPr>
                    <a:solidFill>
                      <a:schemeClr val="accent1">
                        <a:lumMod val="40000"/>
                        <a:lumOff val="60000"/>
                      </a:schemeClr>
                    </a:solidFill>
                  </a:tcPr>
                </a:tc>
              </a:tr>
              <a:tr h="650520">
                <a:tc>
                  <a:txBody>
                    <a:bodyPr/>
                    <a:p>
                      <a:pPr algn="ctr">
                        <a:lnSpc>
                          <a:spcPct val="100000"/>
                        </a:lnSpc>
                      </a:pPr>
                      <a:r>
                        <a:rPr lang="en-IN" sz="2800">
                          <a:solidFill>
                            <a:srgbClr val="000000"/>
                          </a:solidFill>
                          <a:latin typeface="Calibri Light" panose="020F0302020204030204" charset="0"/>
                          <a:cs typeface="Calibri Light" panose="020F0302020204030204" charset="0"/>
                        </a:rPr>
                        <a:t>Akshay Kautkar</a:t>
                      </a:r>
                      <a:endParaRPr lang="en-IN" sz="2800">
                        <a:solidFill>
                          <a:srgbClr val="000000"/>
                        </a:solidFill>
                        <a:latin typeface="Calibri Light" panose="020F0302020204030204" charset="0"/>
                        <a:cs typeface="Calibri Light" panose="020F0302020204030204" charset="0"/>
                      </a:endParaRPr>
                    </a:p>
                  </a:txBody>
                  <a:tcPr/>
                </a:tc>
                <a:tc>
                  <a:txBody>
                    <a:bodyPr/>
                    <a:p>
                      <a:pPr algn="ctr">
                        <a:lnSpc>
                          <a:spcPct val="100000"/>
                        </a:lnSpc>
                      </a:pPr>
                      <a:r>
                        <a:rPr lang="en-IN" sz="2800">
                          <a:solidFill>
                            <a:srgbClr val="000000"/>
                          </a:solidFill>
                          <a:latin typeface="Calibri Light" panose="020F0302020204030204" charset="0"/>
                          <a:cs typeface="Calibri Light" panose="020F0302020204030204" charset="0"/>
                        </a:rPr>
                        <a:t>15204011</a:t>
                      </a:r>
                      <a:endParaRPr lang="en-IN" sz="2800">
                        <a:solidFill>
                          <a:srgbClr val="000000"/>
                        </a:solidFill>
                        <a:latin typeface="Calibri Light" panose="020F0302020204030204" charset="0"/>
                        <a:cs typeface="Calibri Light" panose="020F0302020204030204" charset="0"/>
                      </a:endParaRPr>
                    </a:p>
                  </a:txBody>
                  <a:tcPr/>
                </a:tc>
              </a:tr>
              <a:tr h="650520">
                <a:tc>
                  <a:txBody>
                    <a:bodyPr/>
                    <a:p>
                      <a:pPr algn="ctr">
                        <a:lnSpc>
                          <a:spcPct val="100000"/>
                        </a:lnSpc>
                      </a:pPr>
                      <a:r>
                        <a:rPr lang="en-IN" sz="2800">
                          <a:solidFill>
                            <a:srgbClr val="000000"/>
                          </a:solidFill>
                          <a:latin typeface="Calibri Light" panose="020F0302020204030204" charset="0"/>
                          <a:cs typeface="Calibri Light" panose="020F0302020204030204" charset="0"/>
                        </a:rPr>
                        <a:t>Arvind Kumar Maurya</a:t>
                      </a:r>
                      <a:endParaRPr lang="en-IN" sz="2800">
                        <a:solidFill>
                          <a:srgbClr val="000000"/>
                        </a:solidFill>
                        <a:latin typeface="Calibri Light" panose="020F0302020204030204" charset="0"/>
                        <a:cs typeface="Calibri Light" panose="020F0302020204030204" charset="0"/>
                      </a:endParaRPr>
                    </a:p>
                  </a:txBody>
                  <a:tcPr/>
                </a:tc>
                <a:tc>
                  <a:txBody>
                    <a:bodyPr/>
                    <a:p>
                      <a:pPr algn="ctr">
                        <a:lnSpc>
                          <a:spcPct val="100000"/>
                        </a:lnSpc>
                      </a:pPr>
                      <a:r>
                        <a:rPr lang="en-IN" sz="2800">
                          <a:solidFill>
                            <a:srgbClr val="000000"/>
                          </a:solidFill>
                          <a:latin typeface="Calibri Light" panose="020F0302020204030204" charset="0"/>
                          <a:cs typeface="Calibri Light" panose="020F0302020204030204" charset="0"/>
                        </a:rPr>
                        <a:t>15204023</a:t>
                      </a:r>
                      <a:endParaRPr lang="en-IN" sz="2800">
                        <a:solidFill>
                          <a:srgbClr val="000000"/>
                        </a:solidFill>
                        <a:latin typeface="Calibri Light" panose="020F0302020204030204" charset="0"/>
                        <a:cs typeface="Calibri Light" panose="020F0302020204030204" charset="0"/>
                      </a:endParaRPr>
                    </a:p>
                  </a:txBody>
                  <a:tcPr/>
                </a:tc>
              </a:tr>
              <a:tr h="650520">
                <a:tc>
                  <a:txBody>
                    <a:bodyPr/>
                    <a:p>
                      <a:pPr algn="ctr">
                        <a:lnSpc>
                          <a:spcPct val="100000"/>
                        </a:lnSpc>
                      </a:pPr>
                      <a:r>
                        <a:rPr lang="en-IN" sz="2800">
                          <a:solidFill>
                            <a:srgbClr val="000000"/>
                          </a:solidFill>
                          <a:latin typeface="Calibri Light" panose="020F0302020204030204" charset="0"/>
                          <a:cs typeface="Calibri Light" panose="020F0302020204030204" charset="0"/>
                        </a:rPr>
                        <a:t>Praneta Kasbe</a:t>
                      </a:r>
                      <a:endParaRPr lang="en-IN" sz="2800">
                        <a:solidFill>
                          <a:srgbClr val="000000"/>
                        </a:solidFill>
                        <a:latin typeface="Calibri Light" panose="020F0302020204030204" charset="0"/>
                        <a:cs typeface="Calibri Light" panose="020F0302020204030204" charset="0"/>
                      </a:endParaRPr>
                    </a:p>
                  </a:txBody>
                  <a:tcPr/>
                </a:tc>
                <a:tc>
                  <a:txBody>
                    <a:bodyPr/>
                    <a:p>
                      <a:pPr algn="ctr">
                        <a:lnSpc>
                          <a:spcPct val="100000"/>
                        </a:lnSpc>
                      </a:pPr>
                      <a:r>
                        <a:rPr lang="en-IN" sz="2800">
                          <a:solidFill>
                            <a:srgbClr val="000000"/>
                          </a:solidFill>
                          <a:latin typeface="Calibri Light" panose="020F0302020204030204" charset="0"/>
                          <a:cs typeface="Calibri Light" panose="020F0302020204030204" charset="0"/>
                        </a:rPr>
                        <a:t>15204051</a:t>
                      </a:r>
                      <a:endParaRPr lang="en-IN" sz="2800">
                        <a:solidFill>
                          <a:srgbClr val="000000"/>
                        </a:solidFill>
                        <a:latin typeface="Calibri Light" panose="020F0302020204030204" charset="0"/>
                        <a:cs typeface="Calibri Light" panose="020F0302020204030204" charset="0"/>
                      </a:endParaRPr>
                    </a:p>
                  </a:txBody>
                  <a:tcPr/>
                </a:tc>
              </a:tr>
              <a:tr h="651960">
                <a:tc>
                  <a:txBody>
                    <a:bodyPr/>
                    <a:p>
                      <a:pPr algn="ctr">
                        <a:lnSpc>
                          <a:spcPct val="100000"/>
                        </a:lnSpc>
                      </a:pPr>
                      <a:r>
                        <a:rPr lang="en-IN" sz="2800">
                          <a:solidFill>
                            <a:srgbClr val="000000"/>
                          </a:solidFill>
                          <a:latin typeface="Calibri Light" panose="020F0302020204030204" charset="0"/>
                          <a:cs typeface="Calibri Light" panose="020F0302020204030204" charset="0"/>
                        </a:rPr>
                        <a:t>Shraddha Kedar</a:t>
                      </a:r>
                      <a:endParaRPr lang="en-IN" sz="2800">
                        <a:solidFill>
                          <a:srgbClr val="000000"/>
                        </a:solidFill>
                        <a:latin typeface="Calibri Light" panose="020F0302020204030204" charset="0"/>
                        <a:cs typeface="Calibri Light" panose="020F0302020204030204" charset="0"/>
                      </a:endParaRPr>
                    </a:p>
                  </a:txBody>
                  <a:tcPr/>
                </a:tc>
                <a:tc>
                  <a:txBody>
                    <a:bodyPr/>
                    <a:p>
                      <a:pPr algn="ctr">
                        <a:lnSpc>
                          <a:spcPct val="100000"/>
                        </a:lnSpc>
                      </a:pPr>
                      <a:r>
                        <a:rPr lang="en-IN" sz="2800">
                          <a:solidFill>
                            <a:srgbClr val="000000"/>
                          </a:solidFill>
                          <a:latin typeface="Calibri Light" panose="020F0302020204030204" charset="0"/>
                          <a:cs typeface="Calibri Light" panose="020F0302020204030204" charset="0"/>
                        </a:rPr>
                        <a:t>15204007</a:t>
                      </a:r>
                      <a:endParaRPr lang="en-IN" sz="2800">
                        <a:solidFill>
                          <a:srgbClr val="000000"/>
                        </a:solidFill>
                        <a:latin typeface="Calibri Light" panose="020F0302020204030204" charset="0"/>
                        <a:cs typeface="Calibri Light" panose="020F0302020204030204" charset="0"/>
                      </a:endParaRPr>
                    </a:p>
                  </a:txBody>
                  <a:tcPr/>
                </a:tc>
              </a:tr>
            </a:tbl>
          </a:graphicData>
        </a:graphic>
      </p:graphicFrame>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38080" y="-101520"/>
            <a:ext cx="10515240" cy="934200"/>
          </a:xfrm>
          <a:prstGeom prst="rect">
            <a:avLst/>
          </a:prstGeom>
        </p:spPr>
        <p:txBody>
          <a:bodyPr anchor="ctr"/>
          <a:p>
            <a:pPr>
              <a:lnSpc>
                <a:spcPct val="90000"/>
              </a:lnSpc>
            </a:pPr>
            <a:r>
              <a:rPr lang="en-US" sz="4400">
                <a:solidFill>
                  <a:srgbClr val="000000"/>
                </a:solidFill>
                <a:latin typeface="Calibri Light" panose="020F0302020204030204"/>
              </a:rPr>
              <a:t>					</a:t>
            </a:r>
            <a:r>
              <a:rPr lang="en-US" sz="4000" u="sng">
                <a:solidFill>
                  <a:srgbClr val="000000"/>
                </a:solidFill>
                <a:latin typeface="Calibri Light" panose="020F0302020204030204"/>
              </a:rPr>
              <a:t>INDEX</a:t>
            </a:r>
            <a:endParaRPr lang="en-US" sz="4000" u="sng">
              <a:solidFill>
                <a:srgbClr val="000000"/>
              </a:solidFill>
              <a:latin typeface="Calibri Light" panose="020F0302020204030204"/>
            </a:endParaRPr>
          </a:p>
        </p:txBody>
      </p:sp>
      <p:graphicFrame>
        <p:nvGraphicFramePr>
          <p:cNvPr id="164" name="Table 2"/>
          <p:cNvGraphicFramePr/>
          <p:nvPr/>
        </p:nvGraphicFramePr>
        <p:xfrm>
          <a:off x="2710815" y="987425"/>
          <a:ext cx="7204075" cy="5394960"/>
        </p:xfrm>
        <a:graphic>
          <a:graphicData uri="http://schemas.openxmlformats.org/drawingml/2006/table">
            <a:tbl>
              <a:tblPr/>
              <a:tblGrid>
                <a:gridCol w="625475"/>
                <a:gridCol w="6578600"/>
              </a:tblGrid>
              <a:tr h="457200">
                <a:tc>
                  <a:txBody>
                    <a:bodyPr/>
                    <a:p>
                      <a:pPr algn="l">
                        <a:lnSpc>
                          <a:spcPct val="100000"/>
                        </a:lnSpc>
                        <a:buNone/>
                      </a:pPr>
                      <a:r>
                        <a:rPr lang="en-IN" sz="2400">
                          <a:solidFill>
                            <a:srgbClr val="000000"/>
                          </a:solidFill>
                          <a:latin typeface="Calibri Light" panose="020F0302020204030204" charset="0"/>
                          <a:cs typeface="Calibri Light" panose="020F0302020204030204" charset="0"/>
                        </a:rPr>
                        <a:t>SR NO.</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buNone/>
                      </a:pPr>
                      <a:r>
                        <a:rPr lang="en-US" altLang="en-IN" sz="2400">
                          <a:solidFill>
                            <a:srgbClr val="000000"/>
                          </a:solidFill>
                          <a:latin typeface="Calibri Light" panose="020F0302020204030204" charset="0"/>
                          <a:cs typeface="Calibri Light" panose="020F0302020204030204" charset="0"/>
                        </a:rPr>
                        <a:t>CONTENT</a:t>
                      </a:r>
                      <a:endParaRPr lang="en-US" altLang="en-IN" sz="2400">
                        <a:solidFill>
                          <a:srgbClr val="000000"/>
                        </a:solidFill>
                        <a:latin typeface="Calibri Light" panose="020F0302020204030204" charset="0"/>
                        <a:cs typeface="Calibri Light" panose="020F0302020204030204" charset="0"/>
                      </a:endParaRPr>
                    </a:p>
                    <a:p>
                      <a:pPr algn="l">
                        <a:lnSpc>
                          <a:spcPct val="100000"/>
                        </a:lnSpc>
                        <a:buNone/>
                      </a:pPr>
                      <a:endParaRPr lang="en-US" alt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buNone/>
                      </a:pPr>
                      <a:r>
                        <a:rPr lang="en-IN" sz="2400">
                          <a:solidFill>
                            <a:srgbClr val="000000"/>
                          </a:solidFill>
                          <a:latin typeface="Calibri Light" panose="020F0302020204030204" charset="0"/>
                          <a:cs typeface="Calibri Light" panose="020F0302020204030204" charset="0"/>
                        </a:rPr>
                        <a:t>1</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buNone/>
                      </a:pPr>
                      <a:r>
                        <a:rPr lang="en-IN" sz="2400">
                          <a:solidFill>
                            <a:srgbClr val="000000"/>
                          </a:solidFill>
                          <a:latin typeface="Calibri Light" panose="020F0302020204030204" charset="0"/>
                          <a:cs typeface="Calibri Light" panose="020F0302020204030204" charset="0"/>
                        </a:rPr>
                        <a:t>ABSTRACT</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pPr>
                      <a:r>
                        <a:rPr lang="en-IN" sz="2400">
                          <a:solidFill>
                            <a:srgbClr val="000000"/>
                          </a:solidFill>
                          <a:latin typeface="Calibri Light" panose="020F0302020204030204" charset="0"/>
                          <a:cs typeface="Calibri Light" panose="020F0302020204030204" charset="0"/>
                        </a:rPr>
                        <a:t>2</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pPr>
                      <a:r>
                        <a:rPr lang="en-IN" sz="2400">
                          <a:solidFill>
                            <a:srgbClr val="000000"/>
                          </a:solidFill>
                          <a:latin typeface="Calibri Light" panose="020F0302020204030204" charset="0"/>
                          <a:cs typeface="Calibri Light" panose="020F0302020204030204" charset="0"/>
                        </a:rPr>
                        <a:t>INTRODUCTION</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pPr>
                      <a:r>
                        <a:rPr lang="en-IN" sz="2400">
                          <a:solidFill>
                            <a:srgbClr val="000000"/>
                          </a:solidFill>
                          <a:latin typeface="Calibri Light" panose="020F0302020204030204" charset="0"/>
                          <a:cs typeface="Calibri Light" panose="020F0302020204030204" charset="0"/>
                        </a:rPr>
                        <a:t>3</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pPr>
                      <a:r>
                        <a:rPr lang="en-IN" sz="2400">
                          <a:solidFill>
                            <a:srgbClr val="000000"/>
                          </a:solidFill>
                          <a:latin typeface="Calibri Light" panose="020F0302020204030204" charset="0"/>
                          <a:cs typeface="Calibri Light" panose="020F0302020204030204" charset="0"/>
                        </a:rPr>
                        <a:t>LITERATURE REVIEW</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pPr>
                      <a:r>
                        <a:rPr lang="en-IN" sz="2400">
                          <a:solidFill>
                            <a:srgbClr val="000000"/>
                          </a:solidFill>
                          <a:latin typeface="Calibri Light" panose="020F0302020204030204" charset="0"/>
                          <a:cs typeface="Calibri Light" panose="020F0302020204030204" charset="0"/>
                        </a:rPr>
                        <a:t>4</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pPr>
                      <a:r>
                        <a:rPr lang="en-IN" sz="2400">
                          <a:solidFill>
                            <a:srgbClr val="000000"/>
                          </a:solidFill>
                          <a:latin typeface="Calibri Light" panose="020F0302020204030204" charset="0"/>
                          <a:cs typeface="Calibri Light" panose="020F0302020204030204" charset="0"/>
                        </a:rPr>
                        <a:t>PROBLEM STATEMENT</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pPr>
                      <a:r>
                        <a:rPr lang="en-IN" sz="2400">
                          <a:solidFill>
                            <a:srgbClr val="000000"/>
                          </a:solidFill>
                          <a:latin typeface="Calibri Light" panose="020F0302020204030204" charset="0"/>
                          <a:cs typeface="Calibri Light" panose="020F0302020204030204" charset="0"/>
                        </a:rPr>
                        <a:t>5</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pPr>
                      <a:r>
                        <a:rPr lang="en-IN" sz="2400">
                          <a:solidFill>
                            <a:srgbClr val="000000"/>
                          </a:solidFill>
                          <a:latin typeface="Calibri Light" panose="020F0302020204030204" charset="0"/>
                          <a:cs typeface="Calibri Light" panose="020F0302020204030204" charset="0"/>
                        </a:rPr>
                        <a:t>PROJECT SCOPE</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pPr>
                      <a:r>
                        <a:rPr lang="en-IN" sz="2400">
                          <a:solidFill>
                            <a:srgbClr val="000000"/>
                          </a:solidFill>
                          <a:latin typeface="Calibri Light" panose="020F0302020204030204" charset="0"/>
                          <a:cs typeface="Calibri Light" panose="020F0302020204030204" charset="0"/>
                        </a:rPr>
                        <a:t>6</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pPr>
                      <a:r>
                        <a:rPr lang="en-IN" sz="2400">
                          <a:solidFill>
                            <a:srgbClr val="000000"/>
                          </a:solidFill>
                          <a:latin typeface="Calibri Light" panose="020F0302020204030204" charset="0"/>
                          <a:cs typeface="Calibri Light" panose="020F0302020204030204" charset="0"/>
                        </a:rPr>
                        <a:t>USE CASE DIAGRAM</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pPr>
                      <a:r>
                        <a:rPr lang="en-IN" sz="2400">
                          <a:solidFill>
                            <a:srgbClr val="000000"/>
                          </a:solidFill>
                          <a:latin typeface="Calibri Light" panose="020F0302020204030204" charset="0"/>
                          <a:cs typeface="Calibri Light" panose="020F0302020204030204" charset="0"/>
                        </a:rPr>
                        <a:t>7</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pPr>
                      <a:r>
                        <a:rPr lang="en-IN" sz="2400">
                          <a:solidFill>
                            <a:srgbClr val="000000"/>
                          </a:solidFill>
                          <a:latin typeface="Calibri Light" panose="020F0302020204030204" charset="0"/>
                          <a:cs typeface="Calibri Light" panose="020F0302020204030204" charset="0"/>
                        </a:rPr>
                        <a:t>ARCHITECTURE</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pPr>
                      <a:r>
                        <a:rPr lang="en-IN" sz="2400">
                          <a:solidFill>
                            <a:srgbClr val="000000"/>
                          </a:solidFill>
                          <a:latin typeface="Calibri Light" panose="020F0302020204030204" charset="0"/>
                          <a:cs typeface="Calibri Light" panose="020F0302020204030204" charset="0"/>
                        </a:rPr>
                        <a:t>8</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pPr>
                      <a:r>
                        <a:rPr lang="en-IN" sz="2400">
                          <a:solidFill>
                            <a:srgbClr val="000000"/>
                          </a:solidFill>
                          <a:latin typeface="Calibri Light" panose="020F0302020204030204" charset="0"/>
                          <a:cs typeface="Calibri Light" panose="020F0302020204030204" charset="0"/>
                        </a:rPr>
                        <a:t>PROJECT FUTURE PLAN</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buNone/>
                      </a:pPr>
                      <a:r>
                        <a:rPr lang="en-IN" sz="2400">
                          <a:solidFill>
                            <a:srgbClr val="000000"/>
                          </a:solidFill>
                          <a:latin typeface="Calibri Light" panose="020F0302020204030204" charset="0"/>
                          <a:cs typeface="Calibri Light" panose="020F0302020204030204" charset="0"/>
                        </a:rPr>
                        <a:t>9</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buNone/>
                      </a:pPr>
                      <a:r>
                        <a:rPr lang="en-IN" sz="2400">
                          <a:solidFill>
                            <a:srgbClr val="000000"/>
                          </a:solidFill>
                          <a:latin typeface="Calibri Light" panose="020F0302020204030204" charset="0"/>
                          <a:cs typeface="Calibri Light" panose="020F0302020204030204" charset="0"/>
                        </a:rPr>
                        <a:t>SUMMARY</a:t>
                      </a:r>
                      <a:endParaRPr lang="en-IN" sz="2400">
                        <a:solidFill>
                          <a:srgbClr val="000000"/>
                        </a:solidFill>
                        <a:latin typeface="Calibri Light" panose="020F0302020204030204" charset="0"/>
                        <a:cs typeface="Calibri Light" panose="020F0302020204030204" charset="0"/>
                      </a:endParaRPr>
                    </a:p>
                  </a:txBody>
                  <a:tcPr/>
                </a:tc>
              </a:tr>
              <a:tr h="457200">
                <a:tc>
                  <a:txBody>
                    <a:bodyPr/>
                    <a:p>
                      <a:pPr algn="l">
                        <a:lnSpc>
                          <a:spcPct val="100000"/>
                        </a:lnSpc>
                        <a:buNone/>
                      </a:pPr>
                      <a:r>
                        <a:rPr lang="en-IN" sz="2400">
                          <a:solidFill>
                            <a:srgbClr val="000000"/>
                          </a:solidFill>
                          <a:latin typeface="Calibri Light" panose="020F0302020204030204" charset="0"/>
                          <a:cs typeface="Calibri Light" panose="020F0302020204030204" charset="0"/>
                        </a:rPr>
                        <a:t>10</a:t>
                      </a:r>
                      <a:endParaRPr lang="en-IN" sz="2400">
                        <a:solidFill>
                          <a:srgbClr val="000000"/>
                        </a:solidFill>
                        <a:latin typeface="Calibri Light" panose="020F0302020204030204" charset="0"/>
                        <a:cs typeface="Calibri Light" panose="020F0302020204030204" charset="0"/>
                      </a:endParaRPr>
                    </a:p>
                  </a:txBody>
                  <a:tcPr/>
                </a:tc>
                <a:tc>
                  <a:txBody>
                    <a:bodyPr/>
                    <a:p>
                      <a:pPr algn="l">
                        <a:lnSpc>
                          <a:spcPct val="100000"/>
                        </a:lnSpc>
                        <a:buNone/>
                      </a:pPr>
                      <a:r>
                        <a:rPr lang="en-IN" sz="2400">
                          <a:solidFill>
                            <a:srgbClr val="000000"/>
                          </a:solidFill>
                          <a:latin typeface="Calibri Light" panose="020F0302020204030204" charset="0"/>
                          <a:cs typeface="Calibri Light" panose="020F0302020204030204" charset="0"/>
                        </a:rPr>
                        <a:t>REFERENCE</a:t>
                      </a:r>
                      <a:endParaRPr lang="en-IN" sz="2400">
                        <a:solidFill>
                          <a:srgbClr val="000000"/>
                        </a:solidFill>
                        <a:latin typeface="Calibri Light" panose="020F0302020204030204" charset="0"/>
                        <a:cs typeface="Calibri Light" panose="020F0302020204030204" charset="0"/>
                      </a:endParaRPr>
                    </a:p>
                  </a:txBody>
                  <a:tcPr/>
                </a:tc>
              </a:tr>
            </a:tbl>
          </a:graphicData>
        </a:graphic>
      </p:graphicFrame>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38080" y="365040"/>
            <a:ext cx="10515240" cy="1325160"/>
          </a:xfrm>
          <a:prstGeom prst="rect">
            <a:avLst/>
          </a:prstGeom>
        </p:spPr>
        <p:txBody>
          <a:bodyPr anchor="ctr"/>
          <a:p>
            <a:pPr>
              <a:lnSpc>
                <a:spcPct val="90000"/>
              </a:lnSpc>
            </a:pPr>
            <a:r>
              <a:rPr lang="en-US" sz="4800">
                <a:solidFill>
                  <a:srgbClr val="000000"/>
                </a:solidFill>
                <a:latin typeface="Calibri Light" panose="020F0302020204030204"/>
              </a:rPr>
              <a:t>				</a:t>
            </a:r>
            <a:r>
              <a:rPr lang="en-US" sz="4000" u="sng">
                <a:solidFill>
                  <a:srgbClr val="000000"/>
                </a:solidFill>
                <a:latin typeface="Calibri Light" panose="020F0302020204030204"/>
              </a:rPr>
              <a:t>ABSTRACT</a:t>
            </a:r>
            <a:endParaRPr lang="en-US" sz="4000" u="sng">
              <a:solidFill>
                <a:srgbClr val="000000"/>
              </a:solidFill>
              <a:latin typeface="Calibri Light" panose="020F0302020204030204"/>
            </a:endParaRPr>
          </a:p>
        </p:txBody>
      </p:sp>
      <p:sp>
        <p:nvSpPr>
          <p:cNvPr id="182" name="TextShape 2"/>
          <p:cNvSpPr txBox="1"/>
          <p:nvPr/>
        </p:nvSpPr>
        <p:spPr>
          <a:xfrm>
            <a:off x="838080" y="1825560"/>
            <a:ext cx="5181120" cy="4350960"/>
          </a:xfrm>
          <a:prstGeom prst="rect">
            <a:avLst/>
          </a:prstGeom>
        </p:spPr>
        <p:txBody>
          <a:bodyPr/>
          <a:p>
            <a:pPr>
              <a:lnSpc>
                <a:spcPct val="90000"/>
              </a:lnSpc>
              <a:buFont typeface="Arial" panose="020B0604020202020204"/>
              <a:buChar char="•"/>
            </a:pPr>
            <a:r>
              <a:rPr lang="en-US" sz="2400">
                <a:solidFill>
                  <a:srgbClr val="000000"/>
                </a:solidFill>
                <a:latin typeface="Calibri Light" panose="020F0302020204030204" charset="0"/>
                <a:cs typeface="Calibri Light" panose="020F0302020204030204" charset="0"/>
              </a:rPr>
              <a:t>To implement a computer vision-based     recognition system.</a:t>
            </a:r>
            <a:endParaRPr lang="en-US" sz="2400">
              <a:solidFill>
                <a:srgbClr val="000000"/>
              </a:solidFill>
              <a:latin typeface="Calibri Light" panose="020F0302020204030204" charset="0"/>
              <a:cs typeface="Calibri Light" panose="020F0302020204030204" charset="0"/>
            </a:endParaRPr>
          </a:p>
          <a:p>
            <a:pPr>
              <a:lnSpc>
                <a:spcPct val="90000"/>
              </a:lnSpc>
            </a:pPr>
            <a:endParaRPr>
              <a:latin typeface="Calibri Light" panose="020F0302020204030204" charset="0"/>
              <a:cs typeface="Calibri Light" panose="020F0302020204030204" charset="0"/>
            </a:endParaRPr>
          </a:p>
          <a:p>
            <a:pPr>
              <a:lnSpc>
                <a:spcPct val="90000"/>
              </a:lnSpc>
              <a:buFont typeface="Arial" panose="020B0604020202020204"/>
              <a:buChar char="•"/>
            </a:pPr>
            <a:r>
              <a:rPr lang="en-US" sz="2400">
                <a:solidFill>
                  <a:srgbClr val="000000"/>
                </a:solidFill>
                <a:latin typeface="Calibri Light" panose="020F0302020204030204" charset="0"/>
                <a:cs typeface="Calibri Light" panose="020F0302020204030204" charset="0"/>
              </a:rPr>
              <a:t>To detect human face in different light sources.</a:t>
            </a:r>
            <a:endParaRPr lang="en-US" sz="2400">
              <a:solidFill>
                <a:srgbClr val="000000"/>
              </a:solidFill>
              <a:latin typeface="Calibri Light" panose="020F0302020204030204" charset="0"/>
              <a:cs typeface="Calibri Light" panose="020F0302020204030204" charset="0"/>
            </a:endParaRPr>
          </a:p>
          <a:p>
            <a:pPr>
              <a:lnSpc>
                <a:spcPct val="100000"/>
              </a:lnSpc>
            </a:pPr>
            <a:endParaRPr>
              <a:latin typeface="Calibri Light" panose="020F0302020204030204" charset="0"/>
              <a:cs typeface="Calibri Light" panose="020F0302020204030204" charset="0"/>
            </a:endParaRPr>
          </a:p>
          <a:p>
            <a:pPr>
              <a:lnSpc>
                <a:spcPct val="90000"/>
              </a:lnSpc>
              <a:buFont typeface="Arial" panose="020B0604020202020204"/>
              <a:buChar char="•"/>
            </a:pPr>
            <a:r>
              <a:rPr lang="en-US" sz="2400">
                <a:solidFill>
                  <a:srgbClr val="000000"/>
                </a:solidFill>
                <a:latin typeface="Calibri Light" panose="020F0302020204030204" charset="0"/>
                <a:cs typeface="Calibri Light" panose="020F0302020204030204" charset="0"/>
              </a:rPr>
              <a:t>To track drivers eyes are open or closed. </a:t>
            </a:r>
            <a:endParaRPr lang="en-US" sz="2400">
              <a:solidFill>
                <a:srgbClr val="000000"/>
              </a:solidFill>
              <a:latin typeface="Calibri Light" panose="020F0302020204030204" charset="0"/>
              <a:cs typeface="Calibri Light" panose="020F0302020204030204" charset="0"/>
            </a:endParaRPr>
          </a:p>
          <a:p>
            <a:pPr>
              <a:lnSpc>
                <a:spcPct val="90000"/>
              </a:lnSpc>
            </a:pPr>
            <a:endParaRPr>
              <a:latin typeface="Calibri Light" panose="020F0302020204030204" charset="0"/>
              <a:cs typeface="Calibri Light" panose="020F0302020204030204" charset="0"/>
            </a:endParaRPr>
          </a:p>
          <a:p>
            <a:pPr>
              <a:lnSpc>
                <a:spcPct val="90000"/>
              </a:lnSpc>
              <a:buFont typeface="Arial" panose="020B0604020202020204"/>
              <a:buChar char="•"/>
            </a:pPr>
            <a:r>
              <a:rPr lang="en-US" sz="2400">
                <a:solidFill>
                  <a:srgbClr val="000000"/>
                </a:solidFill>
                <a:latin typeface="Calibri Light" panose="020F0302020204030204" charset="0"/>
                <a:cs typeface="Calibri Light" panose="020F0302020204030204" charset="0"/>
              </a:rPr>
              <a:t>To track driver’s activity and monitor visual attention with camera</a:t>
            </a:r>
            <a:endParaRPr lang="en-US" sz="2400">
              <a:solidFill>
                <a:srgbClr val="000000"/>
              </a:solidFill>
              <a:latin typeface="Calibri Light" panose="020F0302020204030204" charset="0"/>
              <a:cs typeface="Calibri Light" panose="020F0302020204030204" charset="0"/>
            </a:endParaRPr>
          </a:p>
        </p:txBody>
      </p:sp>
      <p:pic>
        <p:nvPicPr>
          <p:cNvPr id="183" name="Content Placeholder 6"/>
          <p:cNvPicPr/>
          <p:nvPr/>
        </p:nvPicPr>
        <p:blipFill>
          <a:blip r:embed="rId1"/>
          <a:stretch>
            <a:fillRect/>
          </a:stretch>
        </p:blipFill>
        <p:spPr>
          <a:xfrm>
            <a:off x="6381720" y="2031840"/>
            <a:ext cx="5301720" cy="3316680"/>
          </a:xfrm>
          <a:prstGeom prst="rect">
            <a:avLst/>
          </a:prstGeom>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additive="repl">
                                        <p:cTn id="7" dur="1000"/>
                                        <p:tgtEl>
                                          <p:spTgt spid="181"/>
                                        </p:tgtEl>
                                      </p:cBhvr>
                                    </p:animEffect>
                                    <p:anim calcmode="lin" valueType="num">
                                      <p:cBhvr additive="repl">
                                        <p:cTn id="8" dur="1000" fill="hold"/>
                                        <p:tgtEl>
                                          <p:spTgt spid="181"/>
                                        </p:tgtEl>
                                        <p:attrNameLst>
                                          <p:attrName>ppt_x</p:attrName>
                                        </p:attrNameLst>
                                      </p:cBhvr>
                                      <p:tavLst>
                                        <p:tav tm="0">
                                          <p:val>
                                            <p:strVal val="#ppt_x"/>
                                          </p:val>
                                        </p:tav>
                                        <p:tav tm="100000">
                                          <p:val>
                                            <p:strVal val="#ppt_x"/>
                                          </p:val>
                                        </p:tav>
                                      </p:tavLst>
                                    </p:anim>
                                    <p:anim calcmode="lin" valueType="num">
                                      <p:cBhvr additive="repl">
                                        <p:cTn id="9"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83"/>
                                        </p:tgtEl>
                                        <p:attrNameLst>
                                          <p:attrName>style.visibility</p:attrName>
                                        </p:attrNameLst>
                                      </p:cBhvr>
                                      <p:to>
                                        <p:strVal val="visible"/>
                                      </p:to>
                                    </p:set>
                                    <p:animEffect transition="out" filter="wipe(down)">
                                      <p:cBhvr additive="repl">
                                        <p:cTn id="14" dur="579">
                                          <p:stCondLst>
                                            <p:cond delay="0"/>
                                          </p:stCondLst>
                                        </p:cTn>
                                        <p:tgtEl>
                                          <p:spTgt spid="183"/>
                                        </p:tgtEl>
                                      </p:cBhvr>
                                    </p:animEffect>
                                    <p:anim calcmode="lin" valueType="num">
                                      <p:cBhvr additive="repl">
                                        <p:cTn id="15" dur="1822">
                                          <p:stCondLst>
                                            <p:cond delay="0"/>
                                          </p:stCondLst>
                                        </p:cTn>
                                        <p:tgtEl>
                                          <p:spTgt spid="183"/>
                                        </p:tgtEl>
                                        <p:attrNameLst>
                                          <p:attrName>ppt_x</p:attrName>
                                        </p:attrNameLst>
                                      </p:cBhvr>
                                      <p:tavLst>
                                        <p:tav tm="0">
                                          <p:val>
                                            <p:strVal val="#ppt_x-0.25"/>
                                          </p:val>
                                        </p:tav>
                                        <p:tav tm="100000">
                                          <p:val>
                                            <p:strVal val="#ppt_x"/>
                                          </p:val>
                                        </p:tav>
                                      </p:tavLst>
                                    </p:anim>
                                    <p:anim calcmode="lin" valueType="num">
                                      <p:cBhvr additive="repl">
                                        <p:cTn id="16" dur="664">
                                          <p:stCondLst>
                                            <p:cond delay="0"/>
                                          </p:stCondLst>
                                        </p:cTn>
                                        <p:tgtEl>
                                          <p:spTgt spid="183"/>
                                        </p:tgtEl>
                                        <p:attrNameLst>
                                          <p:attrName>ppt_y</p:attrName>
                                        </p:attrNameLst>
                                      </p:cBhvr>
                                      <p:tavLst>
                                        <p:tav tm="0">
                                          <p:val/>
                                        </p:tav>
                                        <p:tav tm="100000">
                                          <p:val/>
                                        </p:tav>
                                      </p:tavLst>
                                    </p:anim>
                                    <p:anim calcmode="lin" valueType="num">
                                      <p:cBhvr additive="repl">
                                        <p:cTn id="17" dur="664">
                                          <p:stCondLst>
                                            <p:cond delay="664"/>
                                          </p:stCondLst>
                                        </p:cTn>
                                        <p:tgtEl>
                                          <p:spTgt spid="183"/>
                                        </p:tgtEl>
                                        <p:attrNameLst>
                                          <p:attrName>ppt_y</p:attrName>
                                        </p:attrNameLst>
                                      </p:cBhvr>
                                      <p:tavLst>
                                        <p:tav tm="0">
                                          <p:val/>
                                        </p:tav>
                                        <p:tav tm="100000">
                                          <p:val/>
                                        </p:tav>
                                      </p:tavLst>
                                    </p:anim>
                                    <p:anim calcmode="lin" valueType="num">
                                      <p:cBhvr additive="repl">
                                        <p:cTn id="18" dur="332">
                                          <p:stCondLst>
                                            <p:cond delay="1324"/>
                                          </p:stCondLst>
                                        </p:cTn>
                                        <p:tgtEl>
                                          <p:spTgt spid="183"/>
                                        </p:tgtEl>
                                        <p:attrNameLst>
                                          <p:attrName>ppt_y</p:attrName>
                                        </p:attrNameLst>
                                      </p:cBhvr>
                                      <p:tavLst>
                                        <p:tav tm="0">
                                          <p:val/>
                                        </p:tav>
                                        <p:tav tm="100000">
                                          <p:val/>
                                        </p:tav>
                                      </p:tavLst>
                                    </p:anim>
                                    <p:anim calcmode="lin" valueType="num">
                                      <p:cBhvr additive="repl">
                                        <p:cTn id="19" dur="164">
                                          <p:stCondLst>
                                            <p:cond delay="1655"/>
                                          </p:stCondLst>
                                        </p:cTn>
                                        <p:tgtEl>
                                          <p:spTgt spid="183"/>
                                        </p:tgtEl>
                                        <p:attrNameLst>
                                          <p:attrName>ppt_y</p:attrName>
                                        </p:attrNameLst>
                                      </p:cBhvr>
                                      <p:tavLst>
                                        <p:tav tm="0">
                                          <p:val/>
                                        </p:tav>
                                        <p:tav tm="100000">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2">
                                            <p:txEl>
                                              <p:pRg st="0" end="57"/>
                                            </p:txEl>
                                          </p:spTgt>
                                        </p:tgtEl>
                                        <p:attrNameLst>
                                          <p:attrName>style.visibility</p:attrName>
                                        </p:attrNameLst>
                                      </p:cBhvr>
                                      <p:to>
                                        <p:strVal val="visible"/>
                                      </p:to>
                                    </p:set>
                                    <p:animEffect transition="in" filter="fade">
                                      <p:cBhvr additive="repl">
                                        <p:cTn id="24" dur="500"/>
                                        <p:tgtEl>
                                          <p:spTgt spid="182">
                                            <p:txEl>
                                              <p:pRg st="0" end="5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2">
                                            <p:txEl>
                                              <p:pRg st="58" end="107"/>
                                            </p:txEl>
                                          </p:spTgt>
                                        </p:tgtEl>
                                        <p:attrNameLst>
                                          <p:attrName>style.visibility</p:attrName>
                                        </p:attrNameLst>
                                      </p:cBhvr>
                                      <p:to>
                                        <p:strVal val="visible"/>
                                      </p:to>
                                    </p:set>
                                    <p:animEffect transition="in" filter="fade">
                                      <p:cBhvr additive="repl">
                                        <p:cTn id="29" dur="500"/>
                                        <p:tgtEl>
                                          <p:spTgt spid="182">
                                            <p:txEl>
                                              <p:pRg st="58" end="10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2">
                                            <p:txEl>
                                              <p:pRg st="108" end="151"/>
                                            </p:txEl>
                                          </p:spTgt>
                                        </p:tgtEl>
                                        <p:attrNameLst>
                                          <p:attrName>style.visibility</p:attrName>
                                        </p:attrNameLst>
                                      </p:cBhvr>
                                      <p:to>
                                        <p:strVal val="visible"/>
                                      </p:to>
                                    </p:set>
                                    <p:animEffect transition="in" filter="fade">
                                      <p:cBhvr additive="repl">
                                        <p:cTn id="34" dur="500"/>
                                        <p:tgtEl>
                                          <p:spTgt spid="182">
                                            <p:txEl>
                                              <p:pRg st="108" end="15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2">
                                            <p:txEl>
                                              <p:pRg st="152" end="220"/>
                                            </p:txEl>
                                          </p:spTgt>
                                        </p:tgtEl>
                                        <p:attrNameLst>
                                          <p:attrName>style.visibility</p:attrName>
                                        </p:attrNameLst>
                                      </p:cBhvr>
                                      <p:to>
                                        <p:strVal val="visible"/>
                                      </p:to>
                                    </p:set>
                                    <p:animEffect transition="in" filter="fade">
                                      <p:cBhvr additive="repl">
                                        <p:cTn id="39" dur="500"/>
                                        <p:tgtEl>
                                          <p:spTgt spid="182">
                                            <p:txEl>
                                              <p:pRg st="152" end="2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pPr algn="ctr" fontAlgn="ctr"/>
            <a:r>
              <a:rPr lang="en-IN" altLang="en-US" sz="4000" u="sng">
                <a:latin typeface="Calibri Light" panose="020F0302020204030204" charset="0"/>
                <a:cs typeface="Calibri Light" panose="020F0302020204030204" charset="0"/>
              </a:rPr>
              <a:t>INTRODUCTION</a:t>
            </a:r>
            <a:endParaRPr lang="en-IN" altLang="en-US" sz="4000" u="sng">
              <a:latin typeface="Calibri Light" panose="020F0302020204030204" charset="0"/>
              <a:cs typeface="Calibri Light" panose="020F0302020204030204" charset="0"/>
            </a:endParaRPr>
          </a:p>
        </p:txBody>
      </p:sp>
      <p:sp>
        <p:nvSpPr>
          <p:cNvPr id="3" name="Subtitle 2"/>
          <p:cNvSpPr>
            <a:spLocks noGrp="1"/>
          </p:cNvSpPr>
          <p:nvPr>
            <p:ph type="subTitle"/>
          </p:nvPr>
        </p:nvSpPr>
        <p:spPr/>
        <p:txBody>
          <a:bodyPr/>
          <a:p>
            <a:pPr marL="285750" indent="-285750">
              <a:buFont typeface="Wingdings" panose="05000000000000000000" charset="0"/>
              <a:buChar char="Ø"/>
            </a:pPr>
            <a:r>
              <a:rPr lang="en-US" sz="2400" b="0">
                <a:latin typeface="Calibri Light" panose="020F0302020204030204" charset="0"/>
                <a:cs typeface="Calibri Light" panose="020F0302020204030204" charset="0"/>
              </a:rPr>
              <a:t>Driver drowsiness detection is a car safety technology which prevents accidents when the driver is getting drowsy.</a:t>
            </a:r>
            <a:endParaRPr lang="en-US" sz="2400" b="0">
              <a:latin typeface="Calibri Light" panose="020F0302020204030204" charset="0"/>
              <a:cs typeface="Calibri Light" panose="020F0302020204030204" charset="0"/>
            </a:endParaRPr>
          </a:p>
          <a:p>
            <a:pPr marL="0" indent="0">
              <a:buFont typeface="Wingdings" panose="05000000000000000000" charset="0"/>
              <a:buNone/>
            </a:pPr>
            <a:endParaRPr lang="en-US" sz="2400" b="0">
              <a:latin typeface="Calibri Light" panose="020F0302020204030204" charset="0"/>
              <a:cs typeface="Calibri Light" panose="020F0302020204030204" charset="0"/>
            </a:endParaRPr>
          </a:p>
          <a:p>
            <a:pPr marL="285750" indent="-285750">
              <a:buFont typeface="Wingdings" panose="05000000000000000000" charset="0"/>
              <a:buChar char="Ø"/>
            </a:pPr>
            <a:r>
              <a:rPr lang="en-US" sz="2400" b="0">
                <a:latin typeface="Calibri Light" panose="020F0302020204030204" charset="0"/>
                <a:cs typeface="Calibri Light" panose="020F0302020204030204" charset="0"/>
              </a:rPr>
              <a:t>Various studies have suggested that around 20% of all road accidents are fatigue-related, up to 50% on certain road</a:t>
            </a:r>
            <a:r>
              <a:rPr lang="en-IN" altLang="en-US" sz="2400" b="0">
                <a:latin typeface="Calibri Light" panose="020F0302020204030204" charset="0"/>
                <a:cs typeface="Calibri Light" panose="020F0302020204030204" charset="0"/>
              </a:rPr>
              <a:t>s.</a:t>
            </a:r>
            <a:endParaRPr lang="en-IN" altLang="en-US" sz="2400" b="0">
              <a:latin typeface="Calibri Light" panose="020F0302020204030204" charset="0"/>
              <a:cs typeface="Calibri Light" panose="020F0302020204030204" charset="0"/>
            </a:endParaRPr>
          </a:p>
          <a:p>
            <a:pPr marL="285750" indent="-285750">
              <a:buFont typeface="Wingdings" panose="05000000000000000000" charset="0"/>
              <a:buChar char="Ø"/>
            </a:pPr>
            <a:endParaRPr lang="en-IN" altLang="en-US" sz="2400" b="0">
              <a:latin typeface="Calibri Light" panose="020F0302020204030204" charset="0"/>
              <a:cs typeface="Calibri Light" panose="020F0302020204030204" charset="0"/>
            </a:endParaRPr>
          </a:p>
          <a:p>
            <a:pPr marL="285750" indent="-285750">
              <a:buFont typeface="Wingdings" panose="05000000000000000000" charset="0"/>
              <a:buChar char="Ø"/>
            </a:pPr>
            <a:r>
              <a:rPr lang="en-IN" altLang="en-US" sz="2400" b="0">
                <a:latin typeface="Calibri Light" panose="020F0302020204030204" charset="0"/>
                <a:cs typeface="Calibri Light" panose="020F0302020204030204" charset="0"/>
              </a:rPr>
              <a:t> Recent statistics estimate that annually 1,200 deaths and 76,000 injuries can be attributed to fatigue related crashes.</a:t>
            </a:r>
            <a:endParaRPr lang="en-IN" altLang="en-US" sz="2400" b="0">
              <a:latin typeface="Calibri Light" panose="020F0302020204030204" charset="0"/>
              <a:cs typeface="Calibri Light" panose="020F0302020204030204" charset="0"/>
            </a:endParaRPr>
          </a:p>
          <a:p>
            <a:pPr marL="285750" indent="-285750">
              <a:buFont typeface="Wingdings" panose="05000000000000000000" charset="0"/>
              <a:buChar char="Ø"/>
            </a:pPr>
            <a:endParaRPr lang="en-IN" altLang="en-US" sz="2400" b="0">
              <a:latin typeface="Calibri Light" panose="020F0302020204030204" charset="0"/>
              <a:cs typeface="Calibri Light" panose="020F0302020204030204" charset="0"/>
            </a:endParaRPr>
          </a:p>
          <a:p>
            <a:pPr marL="285750" indent="-285750">
              <a:buFont typeface="Wingdings" panose="05000000000000000000" charset="0"/>
              <a:buChar char="Ø"/>
            </a:pPr>
            <a:r>
              <a:rPr lang="en-IN" altLang="en-US" sz="2400" b="0">
                <a:latin typeface="Calibri Light" panose="020F0302020204030204" charset="0"/>
                <a:cs typeface="Calibri Light" panose="020F0302020204030204" charset="0"/>
              </a:rPr>
              <a:t>Driver inattention might be the result of a lack of alertness when driving due to driver drowsiness and distraction.</a:t>
            </a:r>
            <a:endParaRPr lang="en-IN" altLang="en-US" sz="2400" b="0">
              <a:latin typeface="Calibri Light" panose="020F0302020204030204" charset="0"/>
              <a:cs typeface="Calibri Light" panose="020F0302020204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latin typeface="Calibri Light" panose="020F0302020204030204" charset="0"/>
                <a:cs typeface="Calibri Light" panose="020F0302020204030204" charset="0"/>
              </a:rPr>
              <a:t>LITERATURE REVIEW</a:t>
            </a:r>
            <a:endParaRPr lang="en-US" sz="4000">
              <a:latin typeface="Calibri Light" panose="020F0302020204030204" charset="0"/>
              <a:cs typeface="Calibri Light" panose="020F0302020204030204" charset="0"/>
            </a:endParaRPr>
          </a:p>
        </p:txBody>
      </p:sp>
      <p:sp>
        <p:nvSpPr>
          <p:cNvPr id="3" name="Subtitle 2"/>
          <p:cNvSpPr>
            <a:spLocks noGrp="1"/>
          </p:cNvSpPr>
          <p:nvPr>
            <p:ph type="subTitle"/>
          </p:nvPr>
        </p:nvSpPr>
        <p:spPr/>
        <p:txBody>
          <a:bodyPr/>
          <a:p>
            <a:endParaRPr lang="en-US"/>
          </a:p>
        </p:txBody>
      </p:sp>
      <p:graphicFrame>
        <p:nvGraphicFramePr>
          <p:cNvPr id="4" name="Table 3"/>
          <p:cNvGraphicFramePr/>
          <p:nvPr/>
        </p:nvGraphicFramePr>
        <p:xfrm>
          <a:off x="518795" y="1604645"/>
          <a:ext cx="11154410" cy="4964430"/>
        </p:xfrm>
        <a:graphic>
          <a:graphicData uri="http://schemas.openxmlformats.org/drawingml/2006/table">
            <a:tbl>
              <a:tblPr firstRow="1" bandRow="1">
                <a:tableStyleId>{5C22544A-7EE6-4342-B048-85BDC9FD1C3A}</a:tableStyleId>
              </a:tblPr>
              <a:tblGrid>
                <a:gridCol w="837565"/>
                <a:gridCol w="2666365"/>
                <a:gridCol w="3326130"/>
                <a:gridCol w="4324350"/>
              </a:tblGrid>
              <a:tr h="887095">
                <a:tc>
                  <a:txBody>
                    <a:bodyPr/>
                    <a:p>
                      <a:pPr>
                        <a:buNone/>
                      </a:pPr>
                      <a:r>
                        <a:rPr lang="en-US"/>
                        <a:t>Sr. No.</a:t>
                      </a:r>
                      <a:endParaRPr lang="en-US"/>
                    </a:p>
                  </a:txBody>
                  <a:tcPr/>
                </a:tc>
                <a:tc>
                  <a:txBody>
                    <a:bodyPr/>
                    <a:p>
                      <a:pPr>
                        <a:buNone/>
                      </a:pPr>
                      <a:r>
                        <a:rPr lang="en-US"/>
                        <a:t>Title of the paper</a:t>
                      </a:r>
                      <a:endParaRPr lang="en-US"/>
                    </a:p>
                  </a:txBody>
                  <a:tcPr/>
                </a:tc>
                <a:tc>
                  <a:txBody>
                    <a:bodyPr/>
                    <a:p>
                      <a:pPr>
                        <a:buNone/>
                      </a:pPr>
                      <a:r>
                        <a:rPr lang="en-US"/>
                        <a:t>Author &amp; Year of publication</a:t>
                      </a:r>
                      <a:endParaRPr lang="en-US"/>
                    </a:p>
                  </a:txBody>
                  <a:tcPr/>
                </a:tc>
                <a:tc>
                  <a:txBody>
                    <a:bodyPr/>
                    <a:p>
                      <a:pPr>
                        <a:buNone/>
                      </a:pPr>
                      <a:r>
                        <a:rPr lang="en-US"/>
                        <a:t>Remark/Observation</a:t>
                      </a:r>
                      <a:endParaRPr lang="en-US"/>
                    </a:p>
                  </a:txBody>
                  <a:tcPr/>
                </a:tc>
              </a:tr>
              <a:tr h="1289685">
                <a:tc>
                  <a:txBody>
                    <a:bodyPr/>
                    <a:p>
                      <a:pPr>
                        <a:buNone/>
                      </a:pPr>
                      <a:r>
                        <a:rPr lang="en-US"/>
                        <a:t>1</a:t>
                      </a:r>
                      <a:endParaRPr lang="en-US"/>
                    </a:p>
                  </a:txBody>
                  <a:tcPr/>
                </a:tc>
                <a:tc>
                  <a:txBody>
                    <a:bodyPr/>
                    <a:p>
                      <a:pPr>
                        <a:buNone/>
                      </a:pPr>
                      <a:r>
                        <a:rPr lang="en-US"/>
                        <a:t>Driver Drowsiness Detection using Visual Information on Android Device</a:t>
                      </a:r>
                      <a:endParaRPr lang="en-US"/>
                    </a:p>
                  </a:txBody>
                  <a:tcPr/>
                </a:tc>
                <a:tc>
                  <a:txBody>
                    <a:bodyPr/>
                    <a:p>
                      <a:pPr>
                        <a:buNone/>
                      </a:pPr>
                      <a:r>
                        <a:rPr lang="en-US"/>
                        <a:t>Aldila Riztiane, David Habsara Hareva, Dina Stefani, Samuel Lukas - 2017</a:t>
                      </a:r>
                      <a:endParaRPr lang="en-US"/>
                    </a:p>
                  </a:txBody>
                  <a:tcPr/>
                </a:tc>
                <a:tc>
                  <a:txBody>
                    <a:bodyPr/>
                    <a:p>
                      <a:pPr>
                        <a:buNone/>
                      </a:pPr>
                      <a:r>
                        <a:rPr lang="en-US"/>
                        <a:t>The paper have the following techniques</a:t>
                      </a:r>
                      <a:endParaRPr lang="en-US"/>
                    </a:p>
                    <a:p>
                      <a:pPr>
                        <a:buNone/>
                      </a:pPr>
                      <a:r>
                        <a:rPr lang="en-US"/>
                        <a:t>- Artificial neural based technique</a:t>
                      </a:r>
                      <a:endParaRPr lang="en-US"/>
                    </a:p>
                    <a:p>
                      <a:pPr>
                        <a:buNone/>
                      </a:pPr>
                      <a:r>
                        <a:rPr lang="en-US"/>
                        <a:t>- Electroencephalograph based technique ( EEG)</a:t>
                      </a:r>
                      <a:endParaRPr lang="en-US"/>
                    </a:p>
                  </a:txBody>
                  <a:tcPr/>
                </a:tc>
              </a:tr>
              <a:tr h="1289050">
                <a:tc>
                  <a:txBody>
                    <a:bodyPr/>
                    <a:p>
                      <a:pPr>
                        <a:buNone/>
                      </a:pPr>
                      <a:r>
                        <a:rPr lang="en-US"/>
                        <a:t>2</a:t>
                      </a:r>
                      <a:endParaRPr lang="en-US"/>
                    </a:p>
                  </a:txBody>
                  <a:tcPr/>
                </a:tc>
                <a:tc>
                  <a:txBody>
                    <a:bodyPr/>
                    <a:p>
                      <a:pPr>
                        <a:buNone/>
                      </a:pPr>
                      <a:r>
                        <a:rPr lang="en-US"/>
                        <a:t>A Fuzzy Based Method for Driver Drowsiness Detection</a:t>
                      </a:r>
                      <a:endParaRPr lang="en-US"/>
                    </a:p>
                  </a:txBody>
                  <a:tcPr/>
                </a:tc>
                <a:tc>
                  <a:txBody>
                    <a:bodyPr/>
                    <a:p>
                      <a:pPr>
                        <a:buNone/>
                      </a:pPr>
                      <a:r>
                        <a:rPr lang="en-US"/>
                        <a:t>Omar Rigane, Karim Abbess, Chokri Abdelmoula, Mohamed Masmoudi - 2017</a:t>
                      </a:r>
                      <a:endParaRPr lang="en-US"/>
                    </a:p>
                  </a:txBody>
                  <a:tcPr/>
                </a:tc>
                <a:tc>
                  <a:txBody>
                    <a:bodyPr/>
                    <a:p>
                      <a:pPr>
                        <a:buNone/>
                      </a:pPr>
                      <a:r>
                        <a:rPr lang="en-US"/>
                        <a:t>The paper has the proposed methods</a:t>
                      </a:r>
                      <a:endParaRPr lang="en-US"/>
                    </a:p>
                    <a:p>
                      <a:pPr>
                        <a:buNone/>
                      </a:pPr>
                      <a:r>
                        <a:rPr lang="en-US"/>
                        <a:t>- Fuzzy controller </a:t>
                      </a:r>
                      <a:endParaRPr lang="en-US"/>
                    </a:p>
                    <a:p>
                      <a:pPr>
                        <a:buNone/>
                      </a:pPr>
                      <a:r>
                        <a:rPr lang="en-US"/>
                        <a:t>- Neural Network</a:t>
                      </a:r>
                      <a:endParaRPr lang="en-US"/>
                    </a:p>
                  </a:txBody>
                  <a:tcPr/>
                </a:tc>
              </a:tr>
              <a:tr h="1498600">
                <a:tc>
                  <a:txBody>
                    <a:bodyPr/>
                    <a:p>
                      <a:pPr>
                        <a:buNone/>
                      </a:pPr>
                      <a:r>
                        <a:rPr lang="en-US"/>
                        <a:t>3</a:t>
                      </a:r>
                      <a:endParaRPr lang="en-US"/>
                    </a:p>
                  </a:txBody>
                  <a:tcPr/>
                </a:tc>
                <a:tc>
                  <a:txBody>
                    <a:bodyPr/>
                    <a:p>
                      <a:pPr>
                        <a:buNone/>
                      </a:pPr>
                      <a:r>
                        <a:rPr lang="en-US"/>
                        <a:t>Yawning Detection by the analysis of variational description for Monitoring Driver Drowsiness</a:t>
                      </a:r>
                      <a:endParaRPr lang="en-US"/>
                    </a:p>
                  </a:txBody>
                  <a:tcPr/>
                </a:tc>
                <a:tc>
                  <a:txBody>
                    <a:bodyPr/>
                    <a:p>
                      <a:pPr>
                        <a:buNone/>
                      </a:pPr>
                      <a:r>
                        <a:rPr lang="en-US"/>
                        <a:t>Belhaseen AKROUT, Walid Mahdi - 2016</a:t>
                      </a:r>
                      <a:endParaRPr lang="en-US"/>
                    </a:p>
                    <a:p>
                      <a:pPr>
                        <a:buNone/>
                      </a:pPr>
                      <a:endParaRPr lang="en-US"/>
                    </a:p>
                  </a:txBody>
                  <a:tcPr/>
                </a:tc>
                <a:tc>
                  <a:txBody>
                    <a:bodyPr/>
                    <a:p>
                      <a:pPr>
                        <a:buNone/>
                      </a:pPr>
                      <a:r>
                        <a:rPr lang="en-US"/>
                        <a:t>The paper had described about the following method used</a:t>
                      </a:r>
                      <a:endParaRPr lang="en-US"/>
                    </a:p>
                    <a:p>
                      <a:pPr>
                        <a:buNone/>
                      </a:pPr>
                      <a:r>
                        <a:rPr lang="en-US"/>
                        <a:t>- Extraction of the spatio-temporal Descriptor</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8105"/>
            <a:ext cx="10514965" cy="509905"/>
          </a:xfrm>
        </p:spPr>
        <p:txBody>
          <a:bodyPr/>
          <a:p>
            <a:pPr algn="ctr"/>
            <a:r>
              <a:rPr lang="en-IN" altLang="en-US" sz="3600"/>
              <a:t>COMPARISONS OF METHODS USE</a:t>
            </a:r>
            <a:endParaRPr lang="en-IN" altLang="en-US" sz="3600"/>
          </a:p>
        </p:txBody>
      </p:sp>
      <p:sp>
        <p:nvSpPr>
          <p:cNvPr id="3" name="Subtitle 2"/>
          <p:cNvSpPr>
            <a:spLocks noGrp="1"/>
          </p:cNvSpPr>
          <p:nvPr>
            <p:ph type="subTitle"/>
          </p:nvPr>
        </p:nvSpPr>
        <p:spPr/>
        <p:txBody>
          <a:bodyPr/>
          <a:p>
            <a:endParaRPr lang="en-US"/>
          </a:p>
        </p:txBody>
      </p:sp>
      <p:graphicFrame>
        <p:nvGraphicFramePr>
          <p:cNvPr id="4" name="Table 3"/>
          <p:cNvGraphicFramePr/>
          <p:nvPr/>
        </p:nvGraphicFramePr>
        <p:xfrm>
          <a:off x="71120" y="697230"/>
          <a:ext cx="12049125" cy="6052185"/>
        </p:xfrm>
        <a:graphic>
          <a:graphicData uri="http://schemas.openxmlformats.org/drawingml/2006/table">
            <a:tbl>
              <a:tblPr firstRow="1" bandRow="1">
                <a:tableStyleId>{5C22544A-7EE6-4342-B048-85BDC9FD1C3A}</a:tableStyleId>
              </a:tblPr>
              <a:tblGrid>
                <a:gridCol w="2766060"/>
                <a:gridCol w="2320925"/>
                <a:gridCol w="2322195"/>
                <a:gridCol w="2319020"/>
                <a:gridCol w="2320925"/>
              </a:tblGrid>
              <a:tr h="365760">
                <a:tc>
                  <a:txBody>
                    <a:bodyPr/>
                    <a:p>
                      <a:pPr>
                        <a:buNone/>
                      </a:pPr>
                      <a:r>
                        <a:rPr lang="en-IN" altLang="en-US">
                          <a:latin typeface="Calibri Light" panose="020F0302020204030204" charset="0"/>
                          <a:cs typeface="Calibri Light" panose="020F0302020204030204" charset="0"/>
                        </a:rPr>
                        <a:t>METHODS</a:t>
                      </a:r>
                      <a:endParaRPr lang="en-IN" alt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FEATURES</a:t>
                      </a:r>
                      <a:endParaRPr lang="en-IN" alt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ADVANTAGES</a:t>
                      </a:r>
                      <a:endParaRPr lang="en-IN" alt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DISADVANTAGES</a:t>
                      </a:r>
                      <a:endParaRPr lang="en-IN" alt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APPLICATIONS</a:t>
                      </a:r>
                      <a:endParaRPr lang="en-IN" altLang="en-US">
                        <a:latin typeface="Calibri Light" panose="020F0302020204030204" charset="0"/>
                        <a:cs typeface="Calibri Light" panose="020F0302020204030204" charset="0"/>
                      </a:endParaRPr>
                    </a:p>
                  </a:txBody>
                  <a:tcPr/>
                </a:tc>
              </a:tr>
              <a:tr h="2171065">
                <a:tc>
                  <a:txBody>
                    <a:bodyPr/>
                    <a:p>
                      <a:pPr>
                        <a:buNone/>
                      </a:pPr>
                      <a:r>
                        <a:rPr lang="en-IN" altLang="en-US" sz="1600">
                          <a:latin typeface="Calibri Light" panose="020F0302020204030204" charset="0"/>
                          <a:cs typeface="Calibri Light" panose="020F0302020204030204" charset="0"/>
                        </a:rPr>
                        <a:t>NEURAL NETWORK</a:t>
                      </a:r>
                      <a:endParaRPr lang="en-IN" altLang="en-US" sz="1600">
                        <a:latin typeface="Calibri Light" panose="020F0302020204030204" charset="0"/>
                        <a:cs typeface="Calibri Light" panose="020F0302020204030204" charset="0"/>
                      </a:endParaRPr>
                    </a:p>
                  </a:txBody>
                  <a:tcPr/>
                </a:tc>
                <a:tc>
                  <a:txBody>
                    <a:bodyPr/>
                    <a:p>
                      <a:pPr>
                        <a:buNone/>
                      </a:pPr>
                      <a:r>
                        <a:rPr lang="en-US">
                          <a:latin typeface="Calibri Light" panose="020F0302020204030204" charset="0"/>
                          <a:cs typeface="Calibri Light" panose="020F0302020204030204" charset="0"/>
                        </a:rPr>
                        <a:t>1. Association</a:t>
                      </a:r>
                      <a:endParaRPr lang="en-US">
                        <a:latin typeface="Calibri Light" panose="020F0302020204030204" charset="0"/>
                        <a:cs typeface="Calibri Light" panose="020F0302020204030204" charset="0"/>
                      </a:endParaRPr>
                    </a:p>
                    <a:p>
                      <a:pPr>
                        <a:buNone/>
                      </a:pPr>
                      <a:r>
                        <a:rPr lang="en-US">
                          <a:latin typeface="Calibri Light" panose="020F0302020204030204" charset="0"/>
                          <a:cs typeface="Calibri Light" panose="020F0302020204030204" charset="0"/>
                        </a:rPr>
                        <a:t>2. Categorization</a:t>
                      </a:r>
                      <a:endParaRPr lang="en-US">
                        <a:latin typeface="Calibri Light" panose="020F0302020204030204" charset="0"/>
                        <a:cs typeface="Calibri Light" panose="020F0302020204030204" charset="0"/>
                      </a:endParaRPr>
                    </a:p>
                    <a:p>
                      <a:pPr>
                        <a:buNone/>
                      </a:pPr>
                      <a:r>
                        <a:rPr lang="en-US">
                          <a:latin typeface="Calibri Light" panose="020F0302020204030204" charset="0"/>
                          <a:cs typeface="Calibri Light" panose="020F0302020204030204" charset="0"/>
                        </a:rPr>
                        <a:t>3Feature Extraction</a:t>
                      </a:r>
                      <a:endParaRPr lang="en-US">
                        <a:latin typeface="Calibri Light" panose="020F0302020204030204" charset="0"/>
                        <a:cs typeface="Calibri Light" panose="020F0302020204030204" charset="0"/>
                      </a:endParaRPr>
                    </a:p>
                    <a:p>
                      <a:pPr>
                        <a:buNone/>
                      </a:pPr>
                      <a:r>
                        <a:rPr lang="en-US">
                          <a:latin typeface="Calibri Light" panose="020F0302020204030204" charset="0"/>
                          <a:cs typeface="Calibri Light" panose="020F0302020204030204" charset="0"/>
                        </a:rPr>
                        <a:t>4. Generalisation</a:t>
                      </a:r>
                      <a:endParaRPr lang="en-US">
                        <a:latin typeface="Calibri Light" panose="020F0302020204030204" charset="0"/>
                        <a:cs typeface="Calibri Light" panose="020F0302020204030204" charset="0"/>
                      </a:endParaRPr>
                    </a:p>
                    <a:p>
                      <a:pPr>
                        <a:buNone/>
                      </a:pPr>
                      <a:r>
                        <a:rPr lang="en-US">
                          <a:latin typeface="Calibri Light" panose="020F0302020204030204" charset="0"/>
                          <a:cs typeface="Calibri Light" panose="020F0302020204030204" charset="0"/>
                        </a:rPr>
                        <a:t>5. Optimization</a:t>
                      </a:r>
                      <a:endParaRPr lang="en-US">
                        <a:latin typeface="Calibri Light" panose="020F0302020204030204" charset="0"/>
                        <a:cs typeface="Calibri Light" panose="020F0302020204030204" charset="0"/>
                      </a:endParaRPr>
                    </a:p>
                  </a:txBody>
                  <a:tcPr/>
                </a:tc>
                <a:tc>
                  <a:txBody>
                    <a:bodyPr/>
                    <a:p>
                      <a:pPr>
                        <a:buNone/>
                      </a:pPr>
                      <a:endParaRPr 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1.</a:t>
                      </a:r>
                      <a:r>
                        <a:rPr lang="en-US">
                          <a:latin typeface="Calibri Light" panose="020F0302020204030204" charset="0"/>
                          <a:cs typeface="Calibri Light" panose="020F0302020204030204" charset="0"/>
                        </a:rPr>
                        <a:t>Data Representation</a:t>
                      </a:r>
                      <a:endParaRPr 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2.</a:t>
                      </a:r>
                      <a:r>
                        <a:rPr lang="en-US">
                          <a:latin typeface="Calibri Light" panose="020F0302020204030204" charset="0"/>
                          <a:cs typeface="Calibri Light" panose="020F0302020204030204" charset="0"/>
                        </a:rPr>
                        <a:t>Network Topology</a:t>
                      </a:r>
                      <a:endParaRPr 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3.</a:t>
                      </a:r>
                      <a:r>
                        <a:rPr lang="en-US">
                          <a:latin typeface="Calibri Light" panose="020F0302020204030204" charset="0"/>
                          <a:cs typeface="Calibri Light" panose="020F0302020204030204" charset="0"/>
                        </a:rPr>
                        <a:t>Determination of Network Parameters</a:t>
                      </a:r>
                      <a:endParaRPr 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4.</a:t>
                      </a:r>
                      <a:r>
                        <a:rPr lang="en-US">
                          <a:latin typeface="Calibri Light" panose="020F0302020204030204" charset="0"/>
                          <a:cs typeface="Calibri Light" panose="020F0302020204030204" charset="0"/>
                        </a:rPr>
                        <a:t>Training and Validation</a:t>
                      </a:r>
                      <a:endParaRPr 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1.</a:t>
                      </a:r>
                      <a:r>
                        <a:rPr lang="en-US">
                          <a:latin typeface="Calibri Light" panose="020F0302020204030204" charset="0"/>
                          <a:cs typeface="Calibri Light" panose="020F0302020204030204" charset="0"/>
                        </a:rPr>
                        <a:t>Image Processing and Character recognition</a:t>
                      </a:r>
                      <a:endParaRPr 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2.Forecasting</a:t>
                      </a:r>
                      <a:endParaRPr lang="en-IN" altLang="en-US">
                        <a:latin typeface="Calibri Light" panose="020F0302020204030204" charset="0"/>
                        <a:cs typeface="Calibri Light" panose="020F0302020204030204" charset="0"/>
                      </a:endParaRPr>
                    </a:p>
                    <a:p>
                      <a:pPr>
                        <a:buNone/>
                      </a:pPr>
                      <a:endParaRPr lang="en-IN" altLang="en-US">
                        <a:latin typeface="Calibri Light" panose="020F0302020204030204" charset="0"/>
                        <a:cs typeface="Calibri Light" panose="020F0302020204030204" charset="0"/>
                      </a:endParaRPr>
                    </a:p>
                  </a:txBody>
                  <a:tcPr/>
                </a:tc>
              </a:tr>
              <a:tr h="822960">
                <a:tc>
                  <a:txBody>
                    <a:bodyPr/>
                    <a:p>
                      <a:pPr>
                        <a:buNone/>
                      </a:pPr>
                      <a:r>
                        <a:rPr lang="en-IN" altLang="en-US" sz="1600">
                          <a:latin typeface="Calibri Light" panose="020F0302020204030204" charset="0"/>
                          <a:cs typeface="Calibri Light" panose="020F0302020204030204" charset="0"/>
                        </a:rPr>
                        <a:t>ELECTROENCEPHALOGRAPHN BASED TECHNIQUE (EEG)</a:t>
                      </a:r>
                      <a:endParaRPr lang="en-IN" altLang="en-US" sz="1600">
                        <a:latin typeface="Calibri Light" panose="020F0302020204030204" charset="0"/>
                        <a:cs typeface="Calibri Light" panose="020F0302020204030204" charset="0"/>
                      </a:endParaRPr>
                    </a:p>
                  </a:txBody>
                  <a:tcPr/>
                </a:tc>
                <a:tc>
                  <a:txBody>
                    <a:bodyPr/>
                    <a:p>
                      <a:pPr>
                        <a:buNone/>
                      </a:pPr>
                      <a:endParaRPr 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1.A</a:t>
                      </a:r>
                      <a:r>
                        <a:rPr lang="en-US">
                          <a:latin typeface="Calibri Light" panose="020F0302020204030204" charset="0"/>
                          <a:cs typeface="Calibri Light" panose="020F0302020204030204" charset="0"/>
                        </a:rPr>
                        <a:t>bility to see brain activity as it unfolds in real time, at the level of milliseconds</a:t>
                      </a:r>
                      <a:endParaRPr lang="en-US">
                        <a:latin typeface="Calibri Light" panose="020F0302020204030204" charset="0"/>
                        <a:cs typeface="Calibri Light" panose="020F0302020204030204" charset="0"/>
                      </a:endParaRPr>
                    </a:p>
                  </a:txBody>
                  <a:tcPr/>
                </a:tc>
                <a:tc>
                  <a:txBody>
                    <a:bodyPr/>
                    <a:p>
                      <a:pPr>
                        <a:buNone/>
                      </a:pPr>
                      <a:r>
                        <a:rPr lang="en-US">
                          <a:latin typeface="Calibri Light" panose="020F0302020204030204" charset="0"/>
                          <a:cs typeface="Calibri Light" panose="020F0302020204030204" charset="0"/>
                        </a:rPr>
                        <a:t> </a:t>
                      </a:r>
                      <a:r>
                        <a:rPr lang="en-IN" altLang="en-US">
                          <a:latin typeface="Calibri Light" panose="020F0302020204030204" charset="0"/>
                          <a:cs typeface="Calibri Light" panose="020F0302020204030204" charset="0"/>
                        </a:rPr>
                        <a:t>1.</a:t>
                      </a:r>
                      <a:r>
                        <a:rPr lang="en-IN" altLang="en-US">
                          <a:latin typeface="Calibri Light" panose="020F0302020204030204" charset="0"/>
                          <a:cs typeface="Calibri Light" panose="020F0302020204030204" charset="0"/>
                        </a:rPr>
                        <a:t>I</a:t>
                      </a:r>
                      <a:r>
                        <a:rPr lang="en-US">
                          <a:latin typeface="Calibri Light" panose="020F0302020204030204" charset="0"/>
                          <a:cs typeface="Calibri Light" panose="020F0302020204030204" charset="0"/>
                        </a:rPr>
                        <a:t>t's hard to figure out where in the brain the electrical activity is coming from.</a:t>
                      </a:r>
                      <a:endParaRPr 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1.Human Factors</a:t>
                      </a:r>
                      <a:endParaRPr lang="en-IN" alt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2.Social Interaction</a:t>
                      </a:r>
                      <a:endParaRPr lang="en-IN" alt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3.Psychology and Neuroscience</a:t>
                      </a:r>
                      <a:endParaRPr lang="en-IN" altLang="en-US">
                        <a:latin typeface="Calibri Light" panose="020F0302020204030204" charset="0"/>
                        <a:cs typeface="Calibri Light" panose="020F0302020204030204" charset="0"/>
                      </a:endParaRPr>
                    </a:p>
                  </a:txBody>
                  <a:tcPr/>
                </a:tc>
              </a:tr>
              <a:tr h="2692400">
                <a:tc>
                  <a:txBody>
                    <a:bodyPr/>
                    <a:p>
                      <a:pPr>
                        <a:buNone/>
                      </a:pPr>
                      <a:r>
                        <a:rPr lang="en-IN" altLang="en-US" sz="1600">
                          <a:latin typeface="Calibri Light" panose="020F0302020204030204" charset="0"/>
                          <a:cs typeface="Calibri Light" panose="020F0302020204030204" charset="0"/>
                        </a:rPr>
                        <a:t>FUZZY NETWORK</a:t>
                      </a:r>
                      <a:endParaRPr lang="en-IN" altLang="en-US" sz="1600">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1.Fuzzy Logic Design app for building fuzzy inference systems and viewing and analyzing results</a:t>
                      </a:r>
                      <a:endParaRPr lang="en-IN" alt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2.Support for AND, OR, and NOT logic in user-defined rules</a:t>
                      </a:r>
                      <a:endParaRPr lang="en-IN" altLang="en-US">
                        <a:latin typeface="Calibri Light" panose="020F0302020204030204" charset="0"/>
                        <a:cs typeface="Calibri Light" panose="020F0302020204030204" charset="0"/>
                      </a:endParaRPr>
                    </a:p>
                  </a:txBody>
                  <a:tcPr/>
                </a:tc>
                <a:tc>
                  <a:txBody>
                    <a:bodyPr/>
                    <a:p>
                      <a:pPr lvl="1" indent="0">
                        <a:lnSpc>
                          <a:spcPct val="70000"/>
                        </a:lnSpc>
                        <a:spcBef>
                          <a:spcPct val="50000"/>
                        </a:spcBef>
                        <a:buNone/>
                      </a:pPr>
                      <a:r>
                        <a:rPr lang="en-IN" altLang="en-GB">
                          <a:latin typeface="Calibri Light" panose="020F0302020204030204" charset="0"/>
                          <a:cs typeface="Calibri Light" panose="020F0302020204030204" charset="0"/>
                          <a:sym typeface="+mn-ea"/>
                        </a:rPr>
                        <a:t>1.</a:t>
                      </a:r>
                      <a:r>
                        <a:rPr lang="en-GB" altLang="x-none">
                          <a:latin typeface="Calibri Light" panose="020F0302020204030204" charset="0"/>
                          <a:cs typeface="Calibri Light" panose="020F0302020204030204" charset="0"/>
                          <a:sym typeface="+mn-ea"/>
                        </a:rPr>
                        <a:t>less rule </a:t>
                      </a:r>
                      <a:endParaRPr lang="en-GB" altLang="x-none">
                        <a:latin typeface="Calibri Light" panose="020F0302020204030204" charset="0"/>
                        <a:cs typeface="Calibri Light" panose="020F0302020204030204" charset="0"/>
                        <a:sym typeface="+mn-ea"/>
                      </a:endParaRPr>
                    </a:p>
                    <a:p>
                      <a:pPr lvl="1" indent="0">
                        <a:lnSpc>
                          <a:spcPct val="70000"/>
                        </a:lnSpc>
                        <a:spcBef>
                          <a:spcPct val="50000"/>
                        </a:spcBef>
                        <a:buNone/>
                      </a:pPr>
                      <a:r>
                        <a:rPr lang="en-IN" altLang="en-GB">
                          <a:latin typeface="Calibri Light" panose="020F0302020204030204" charset="0"/>
                          <a:cs typeface="Calibri Light" panose="020F0302020204030204" charset="0"/>
                          <a:sym typeface="+mn-ea"/>
                        </a:rPr>
                        <a:t>2.</a:t>
                      </a:r>
                      <a:r>
                        <a:rPr lang="en-GB" altLang="x-none" b="0">
                          <a:latin typeface="Calibri Light" panose="020F0302020204030204" charset="0"/>
                          <a:cs typeface="Calibri Light" panose="020F0302020204030204" charset="0"/>
                          <a:sym typeface="+mn-ea"/>
                        </a:rPr>
                        <a:t>decrease computational complexity</a:t>
                      </a:r>
                      <a:endParaRPr lang="en-GB" altLang="x-none" b="0">
                        <a:latin typeface="Calibri Light" panose="020F0302020204030204" charset="0"/>
                        <a:cs typeface="Calibri Light" panose="020F0302020204030204" charset="0"/>
                        <a:sym typeface="+mn-ea"/>
                      </a:endParaRPr>
                    </a:p>
                    <a:p>
                      <a:pPr lvl="1" indent="0">
                        <a:lnSpc>
                          <a:spcPct val="70000"/>
                        </a:lnSpc>
                        <a:spcBef>
                          <a:spcPct val="50000"/>
                        </a:spcBef>
                        <a:buNone/>
                      </a:pPr>
                      <a:r>
                        <a:rPr lang="en-IN" altLang="en-GB" b="0">
                          <a:latin typeface="Calibri Light" panose="020F0302020204030204" charset="0"/>
                          <a:cs typeface="Calibri Light" panose="020F0302020204030204" charset="0"/>
                          <a:sym typeface="+mn-ea"/>
                        </a:rPr>
                        <a:t>3</a:t>
                      </a:r>
                      <a:r>
                        <a:rPr lang="en-IN" altLang="en-GB">
                          <a:latin typeface="Calibri Light" panose="020F0302020204030204" charset="0"/>
                          <a:cs typeface="Calibri Light" panose="020F0302020204030204" charset="0"/>
                          <a:sym typeface="+mn-ea"/>
                        </a:rPr>
                        <a:t>.</a:t>
                      </a:r>
                      <a:r>
                        <a:rPr lang="en-GB" altLang="x-none">
                          <a:latin typeface="Calibri Light" panose="020F0302020204030204" charset="0"/>
                          <a:cs typeface="Calibri Light" panose="020F0302020204030204" charset="0"/>
                          <a:sym typeface="+mn-ea"/>
                        </a:rPr>
                        <a:t>good handling the uncertainties</a:t>
                      </a:r>
                      <a:endParaRPr lang="en-GB" altLang="x-none">
                        <a:latin typeface="Calibri Light" panose="020F0302020204030204" charset="0"/>
                        <a:cs typeface="Calibri Light" panose="020F0302020204030204" charset="0"/>
                        <a:sym typeface="+mn-ea"/>
                      </a:endParaRPr>
                    </a:p>
                    <a:p>
                      <a:pPr lvl="1" indent="0">
                        <a:lnSpc>
                          <a:spcPct val="70000"/>
                        </a:lnSpc>
                        <a:spcBef>
                          <a:spcPct val="50000"/>
                        </a:spcBef>
                        <a:buNone/>
                      </a:pPr>
                      <a:r>
                        <a:rPr lang="en-IN" altLang="en-GB">
                          <a:latin typeface="Calibri Light" panose="020F0302020204030204" charset="0"/>
                          <a:cs typeface="Calibri Light" panose="020F0302020204030204" charset="0"/>
                          <a:sym typeface="+mn-ea"/>
                        </a:rPr>
                        <a:t>4.</a:t>
                      </a:r>
                      <a:r>
                        <a:rPr lang="en-GB" altLang="x-none">
                          <a:latin typeface="Calibri Light" panose="020F0302020204030204" charset="0"/>
                          <a:cs typeface="Calibri Light" panose="020F0302020204030204" charset="0"/>
                          <a:sym typeface="+mn-ea"/>
                        </a:rPr>
                        <a:t>robust system</a:t>
                      </a:r>
                      <a:endParaRPr lang="en-US">
                        <a:latin typeface="Calibri Light" panose="020F0302020204030204" charset="0"/>
                        <a:cs typeface="Calibri Light" panose="020F0302020204030204" charset="0"/>
                      </a:endParaRPr>
                    </a:p>
                  </a:txBody>
                  <a:tcPr/>
                </a:tc>
                <a:tc>
                  <a:txBody>
                    <a:bodyPr/>
                    <a:p>
                      <a:pPr marL="0" lvl="1">
                        <a:buNone/>
                      </a:pPr>
                      <a:r>
                        <a:rPr lang="en-IN" altLang="en-GB">
                          <a:latin typeface="Calibri Light" panose="020F0302020204030204" charset="0"/>
                          <a:cs typeface="Calibri Light" panose="020F0302020204030204" charset="0"/>
                          <a:sym typeface="+mn-ea"/>
                        </a:rPr>
                        <a:t>1.</a:t>
                      </a:r>
                      <a:r>
                        <a:rPr lang="en-GB" altLang="x-none">
                          <a:latin typeface="Calibri Light" panose="020F0302020204030204" charset="0"/>
                          <a:cs typeface="Calibri Light" panose="020F0302020204030204" charset="0"/>
                          <a:sym typeface="+mn-ea"/>
                        </a:rPr>
                        <a:t> decreasing accuracy </a:t>
                      </a:r>
                      <a:endParaRPr lang="en-GB" altLang="x-none">
                        <a:latin typeface="Calibri Light" panose="020F0302020204030204" charset="0"/>
                        <a:cs typeface="Calibri Light" panose="020F0302020204030204" charset="0"/>
                        <a:sym typeface="+mn-ea"/>
                      </a:endParaRPr>
                    </a:p>
                    <a:p>
                      <a:pPr>
                        <a:buNone/>
                      </a:pPr>
                      <a:endParaRPr lang="en-US">
                        <a:latin typeface="Calibri Light" panose="020F0302020204030204" charset="0"/>
                        <a:cs typeface="Calibri Light" panose="020F0302020204030204" charset="0"/>
                      </a:endParaRPr>
                    </a:p>
                  </a:txBody>
                  <a:tcPr/>
                </a:tc>
                <a:tc>
                  <a:txBody>
                    <a:bodyPr/>
                    <a:p>
                      <a:pPr>
                        <a:buNone/>
                      </a:pPr>
                      <a:r>
                        <a:rPr lang="en-IN" altLang="en-US">
                          <a:latin typeface="Calibri Light" panose="020F0302020204030204" charset="0"/>
                          <a:cs typeface="Calibri Light" panose="020F0302020204030204" charset="0"/>
                        </a:rPr>
                        <a:t>1.Robotics </a:t>
                      </a:r>
                      <a:endParaRPr lang="en-IN" altLang="en-US">
                        <a:latin typeface="Calibri Light" panose="020F0302020204030204" charset="0"/>
                        <a:cs typeface="Calibri Light" panose="020F0302020204030204" charset="0"/>
                      </a:endParaRPr>
                    </a:p>
                    <a:p>
                      <a:pPr>
                        <a:buNone/>
                      </a:pPr>
                      <a:r>
                        <a:rPr lang="en-IN" altLang="en-US">
                          <a:latin typeface="Calibri Light" panose="020F0302020204030204" charset="0"/>
                          <a:cs typeface="Calibri Light" panose="020F0302020204030204" charset="0"/>
                        </a:rPr>
                        <a:t>2.Washing machine</a:t>
                      </a:r>
                      <a:endParaRPr lang="en-IN" altLang="en-US">
                        <a:latin typeface="Calibri Light" panose="020F0302020204030204" charset="0"/>
                        <a:cs typeface="Calibri Light" panose="020F0302020204030204"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b="0" u="sng">
                <a:latin typeface="Calibri Light" panose="020F0302020204030204" charset="0"/>
                <a:cs typeface="Calibri Light" panose="020F0302020204030204" charset="0"/>
              </a:rPr>
              <a:t>PROBLEM STATEMENT</a:t>
            </a:r>
            <a:endParaRPr lang="en-IN" altLang="en-US" sz="4000" b="0" u="sng">
              <a:latin typeface="Calibri Light" panose="020F0302020204030204" charset="0"/>
              <a:cs typeface="Calibri Light" panose="020F0302020204030204" charset="0"/>
            </a:endParaRPr>
          </a:p>
        </p:txBody>
      </p:sp>
      <p:sp>
        <p:nvSpPr>
          <p:cNvPr id="3" name="Subtitle 2"/>
          <p:cNvSpPr>
            <a:spLocks noGrp="1"/>
          </p:cNvSpPr>
          <p:nvPr>
            <p:ph type="subTitle"/>
          </p:nvPr>
        </p:nvSpPr>
        <p:spPr/>
        <p:txBody>
          <a:bodyPr/>
          <a:p>
            <a:pPr marL="285750" indent="-285750" algn="just">
              <a:buFont typeface="Wingdings" panose="05000000000000000000" charset="0"/>
              <a:buChar char="Ø"/>
            </a:pPr>
            <a:r>
              <a:rPr lang="en-IN" altLang="en-US" sz="2000">
                <a:latin typeface="Calibri Light" panose="020F0302020204030204" charset="0"/>
                <a:cs typeface="Calibri Light" panose="020F0302020204030204" charset="0"/>
              </a:rPr>
              <a:t>D</a:t>
            </a:r>
            <a:r>
              <a:rPr lang="en-US" sz="2000">
                <a:latin typeface="Calibri Light" panose="020F0302020204030204" charset="0"/>
                <a:cs typeface="Calibri Light" panose="020F0302020204030204" charset="0"/>
              </a:rPr>
              <a:t>rowsy driving is a serious problem that leads to thousands of accidents each year. Motor vehicle collisions lead to significant death and disability as well as significant financial cost to both security and individual due to the driver impairments. Drowsiness is one of the factors for collisions.  </a:t>
            </a:r>
            <a:endParaRPr lang="en-US" sz="2000">
              <a:latin typeface="Calibri Light" panose="020F0302020204030204" charset="0"/>
              <a:cs typeface="Calibri Light" panose="020F0302020204030204" charset="0"/>
            </a:endParaRPr>
          </a:p>
          <a:p>
            <a:pPr marL="285750" indent="-285750" algn="just">
              <a:buFont typeface="Wingdings" panose="05000000000000000000" charset="0"/>
              <a:buChar char="Ø"/>
            </a:pPr>
            <a:endParaRPr lang="en-US" sz="2000">
              <a:latin typeface="Calibri Light" panose="020F0302020204030204" charset="0"/>
              <a:cs typeface="Calibri Light" panose="020F0302020204030204" charset="0"/>
            </a:endParaRPr>
          </a:p>
          <a:p>
            <a:pPr marL="285750" indent="-285750" algn="just">
              <a:buFont typeface="Wingdings" panose="05000000000000000000" charset="0"/>
              <a:buChar char="Ø"/>
            </a:pPr>
            <a:r>
              <a:rPr lang="en-US" sz="2000">
                <a:latin typeface="Calibri Light" panose="020F0302020204030204" charset="0"/>
                <a:cs typeface="Calibri Light" panose="020F0302020204030204" charset="0"/>
              </a:rPr>
              <a:t>Problem : A system to monitor the driver fatigue.</a:t>
            </a:r>
            <a:endParaRPr lang="en-US" sz="2000">
              <a:latin typeface="Calibri Light" panose="020F0302020204030204" charset="0"/>
              <a:cs typeface="Calibri Light" panose="020F03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5262</Words>
  <Application>WPS Presentation</Application>
  <PresentationFormat/>
  <Paragraphs>249</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20</vt:i4>
      </vt:variant>
    </vt:vector>
  </HeadingPairs>
  <TitlesOfParts>
    <vt:vector size="36" baseType="lpstr">
      <vt:lpstr>Arial</vt:lpstr>
      <vt:lpstr>SimSun</vt:lpstr>
      <vt:lpstr>Wingdings</vt:lpstr>
      <vt:lpstr>Calibri Light</vt:lpstr>
      <vt:lpstr>Calibri</vt:lpstr>
      <vt:lpstr>StarSymbol</vt:lpstr>
      <vt:lpstr>Arial</vt:lpstr>
      <vt:lpstr>Calibri Light</vt:lpstr>
      <vt:lpstr>Wingdings</vt:lpstr>
      <vt:lpstr>Microsoft YaHei</vt:lpstr>
      <vt:lpstr>Arial Unicode MS</vt:lpstr>
      <vt:lpstr>Segoe Print</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INTRODUCTION</vt:lpstr>
      <vt:lpstr>LITERATURE REVIEW</vt:lpstr>
      <vt:lpstr>PowerPoint 演示文稿</vt:lpstr>
      <vt:lpstr>PROBLEM STATEMENT</vt:lpstr>
      <vt:lpstr>PowerPoint 演示文稿</vt:lpstr>
      <vt:lpstr>PROJECT SCOPE</vt:lpstr>
      <vt:lpstr>USE CASE DIAGRAM OF WEBCAMERA</vt:lpstr>
      <vt:lpstr>USE CASE DIAGRAM OF APPLICATION </vt:lpstr>
      <vt:lpstr>USE CASE DIAGRAM OF APPLICATION</vt:lpstr>
      <vt:lpstr>PowerPoint 演示文稿</vt:lpstr>
      <vt:lpstr>PowerPoint 演示文稿</vt:lpstr>
      <vt:lpstr>SUMMARY</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Praneta</cp:lastModifiedBy>
  <cp:revision>32</cp:revision>
  <dcterms:created xsi:type="dcterms:W3CDTF">2018-09-19T10:48:00Z</dcterms:created>
  <dcterms:modified xsi:type="dcterms:W3CDTF">2018-09-24T17:17:16Z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