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04" y="759939"/>
            <a:ext cx="17295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385" y="1605891"/>
            <a:ext cx="8099628" cy="296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2696924"/>
            <a:ext cx="8070850" cy="3963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300" spc="-5" b="1">
                <a:latin typeface="Times New Roman"/>
                <a:cs typeface="Times New Roman"/>
              </a:rPr>
              <a:t>Intelligent </a:t>
            </a:r>
            <a:r>
              <a:rPr dirty="0" sz="2300" b="1">
                <a:latin typeface="Times New Roman"/>
                <a:cs typeface="Times New Roman"/>
              </a:rPr>
              <a:t>Warehouse </a:t>
            </a:r>
            <a:r>
              <a:rPr dirty="0" sz="2300" spc="-5" b="1">
                <a:latin typeface="Times New Roman"/>
                <a:cs typeface="Times New Roman"/>
              </a:rPr>
              <a:t>Management</a:t>
            </a:r>
            <a:r>
              <a:rPr dirty="0" sz="2300" spc="-4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System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300" b="1">
                <a:latin typeface="Times New Roman"/>
                <a:cs typeface="Times New Roman"/>
              </a:rPr>
              <a:t>Group No.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ts val="2665"/>
              </a:lnSpc>
            </a:pPr>
            <a:r>
              <a:rPr dirty="0" sz="2300" spc="-5" b="1">
                <a:latin typeface="Times New Roman"/>
                <a:cs typeface="Times New Roman"/>
              </a:rPr>
              <a:t>Amit Prajapati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(15104014)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ts val="2570"/>
              </a:lnSpc>
            </a:pPr>
            <a:r>
              <a:rPr dirty="0" sz="2300" b="1">
                <a:latin typeface="Times New Roman"/>
                <a:cs typeface="Times New Roman"/>
              </a:rPr>
              <a:t>Amisha Karia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(15104008)</a:t>
            </a:r>
            <a:endParaRPr sz="2300">
              <a:latin typeface="Times New Roman"/>
              <a:cs typeface="Times New Roman"/>
            </a:endParaRPr>
          </a:p>
          <a:p>
            <a:pPr algn="ctr" marL="1270">
              <a:lnSpc>
                <a:spcPts val="2560"/>
              </a:lnSpc>
            </a:pPr>
            <a:r>
              <a:rPr dirty="0" sz="2300" b="1">
                <a:latin typeface="Times New Roman"/>
                <a:cs typeface="Times New Roman"/>
              </a:rPr>
              <a:t>Dhruv Patel</a:t>
            </a:r>
            <a:r>
              <a:rPr dirty="0" sz="2300" spc="-5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(15104026)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ts val="2660"/>
              </a:lnSpc>
            </a:pPr>
            <a:r>
              <a:rPr dirty="0" sz="2300" b="1">
                <a:latin typeface="Times New Roman"/>
                <a:cs typeface="Times New Roman"/>
              </a:rPr>
              <a:t>Lavina </a:t>
            </a:r>
            <a:r>
              <a:rPr dirty="0" sz="2300" spc="-5" b="1">
                <a:latin typeface="Times New Roman"/>
                <a:cs typeface="Times New Roman"/>
              </a:rPr>
              <a:t>Budhwani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(16204019)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12700" marR="5080">
              <a:lnSpc>
                <a:spcPts val="2570"/>
              </a:lnSpc>
              <a:tabLst>
                <a:tab pos="5135880" algn="l"/>
              </a:tabLst>
            </a:pPr>
            <a:r>
              <a:rPr dirty="0" sz="2300" spc="-5" b="1">
                <a:latin typeface="Times New Roman"/>
                <a:cs typeface="Times New Roman"/>
              </a:rPr>
              <a:t>Project </a:t>
            </a:r>
            <a:r>
              <a:rPr dirty="0" sz="2300" b="1">
                <a:latin typeface="Times New Roman"/>
                <a:cs typeface="Times New Roman"/>
              </a:rPr>
              <a:t>Guide : </a:t>
            </a:r>
            <a:r>
              <a:rPr dirty="0" sz="2300" spc="-5" b="1">
                <a:latin typeface="Times New Roman"/>
                <a:cs typeface="Times New Roman"/>
              </a:rPr>
              <a:t>Prof.</a:t>
            </a:r>
            <a:r>
              <a:rPr dirty="0" sz="2300" spc="10" b="1">
                <a:latin typeface="Times New Roman"/>
                <a:cs typeface="Times New Roman"/>
              </a:rPr>
              <a:t> </a:t>
            </a:r>
            <a:r>
              <a:rPr dirty="0" sz="2300" spc="-5" b="1">
                <a:latin typeface="Times New Roman"/>
                <a:cs typeface="Times New Roman"/>
              </a:rPr>
              <a:t>Rujata</a:t>
            </a:r>
            <a:r>
              <a:rPr dirty="0" sz="2300" spc="-1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Chaudhari	&amp; </a:t>
            </a:r>
            <a:r>
              <a:rPr dirty="0" sz="2300" spc="-5" b="1">
                <a:latin typeface="Times New Roman"/>
                <a:cs typeface="Times New Roman"/>
              </a:rPr>
              <a:t>Mr. </a:t>
            </a:r>
            <a:r>
              <a:rPr dirty="0" sz="2300" b="1">
                <a:latin typeface="Times New Roman"/>
                <a:cs typeface="Times New Roman"/>
              </a:rPr>
              <a:t>Vinayak</a:t>
            </a:r>
            <a:r>
              <a:rPr dirty="0" sz="2300" spc="-9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Narkar  and</a:t>
            </a:r>
            <a:endParaRPr sz="2300">
              <a:latin typeface="Times New Roman"/>
              <a:cs typeface="Times New Roman"/>
            </a:endParaRPr>
          </a:p>
          <a:p>
            <a:pPr algn="ctr" marL="145415">
              <a:lnSpc>
                <a:spcPts val="2510"/>
              </a:lnSpc>
            </a:pPr>
            <a:r>
              <a:rPr dirty="0" sz="2300" b="1">
                <a:latin typeface="Times New Roman"/>
                <a:cs typeface="Times New Roman"/>
              </a:rPr>
              <a:t>Coguide: </a:t>
            </a:r>
            <a:r>
              <a:rPr dirty="0" sz="2300" spc="-5" b="1">
                <a:latin typeface="Times New Roman"/>
                <a:cs typeface="Times New Roman"/>
              </a:rPr>
              <a:t>Prof.Nahid</a:t>
            </a:r>
            <a:r>
              <a:rPr dirty="0" sz="2300" spc="-7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Shaikh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3408" y="887999"/>
            <a:ext cx="7512696" cy="158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561" y="887894"/>
            <a:ext cx="1484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C</a:t>
            </a:r>
            <a:r>
              <a:rPr dirty="0" sz="3000"/>
              <a:t>o</a:t>
            </a:r>
            <a:r>
              <a:rPr dirty="0" sz="3000" spc="10"/>
              <a:t>n</a:t>
            </a:r>
            <a:r>
              <a:rPr dirty="0" sz="3000" spc="-10"/>
              <a:t>t</a:t>
            </a:r>
            <a:r>
              <a:rPr dirty="0" sz="3000" spc="15"/>
              <a:t>e</a:t>
            </a:r>
            <a:r>
              <a:rPr dirty="0" sz="3000" spc="-20"/>
              <a:t>n</a:t>
            </a:r>
            <a:r>
              <a:rPr dirty="0" sz="3000" spc="-10"/>
              <a:t>t</a:t>
            </a:r>
            <a:r>
              <a:rPr dirty="0" sz="3000"/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03841" y="1641428"/>
            <a:ext cx="2221865" cy="27686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300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 spc="-5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>
                <a:latin typeface="Times New Roman"/>
                <a:cs typeface="Times New Roman"/>
              </a:rPr>
              <a:t>Proposed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>
                <a:latin typeface="Times New Roman"/>
                <a:cs typeface="Times New Roman"/>
              </a:rPr>
              <a:t>Dependencies</a:t>
            </a:r>
            <a:endParaRPr sz="20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195"/>
              </a:spcBef>
              <a:buChar char="●"/>
              <a:tabLst>
                <a:tab pos="368935" algn="l"/>
                <a:tab pos="369570" algn="l"/>
              </a:tabLst>
            </a:pP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468" y="759939"/>
            <a:ext cx="2515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076" y="1877055"/>
            <a:ext cx="7313295" cy="381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is a </a:t>
            </a:r>
            <a:r>
              <a:rPr dirty="0" sz="2400" spc="-10">
                <a:latin typeface="Times New Roman"/>
                <a:cs typeface="Times New Roman"/>
              </a:rPr>
              <a:t>web </a:t>
            </a:r>
            <a:r>
              <a:rPr dirty="0" sz="2400">
                <a:latin typeface="Times New Roman"/>
                <a:cs typeface="Times New Roman"/>
              </a:rPr>
              <a:t>based </a:t>
            </a:r>
            <a:r>
              <a:rPr dirty="0" sz="2400" spc="-5">
                <a:latin typeface="Times New Roman"/>
                <a:cs typeface="Times New Roman"/>
              </a:rPr>
              <a:t>application that </a:t>
            </a:r>
            <a:r>
              <a:rPr dirty="0" sz="2400" spc="-10">
                <a:latin typeface="Times New Roman"/>
                <a:cs typeface="Times New Roman"/>
              </a:rPr>
              <a:t>will </a:t>
            </a:r>
            <a:r>
              <a:rPr dirty="0" sz="2400" spc="-5">
                <a:latin typeface="Times New Roman"/>
                <a:cs typeface="Times New Roman"/>
              </a:rPr>
              <a:t>allow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farmers </a:t>
            </a:r>
            <a:r>
              <a:rPr dirty="0" sz="2400">
                <a:latin typeface="Times New Roman"/>
                <a:cs typeface="Times New Roman"/>
              </a:rPr>
              <a:t>to  store </a:t>
            </a:r>
            <a:r>
              <a:rPr dirty="0" sz="2400" spc="-5">
                <a:latin typeface="Times New Roman"/>
                <a:cs typeface="Times New Roman"/>
              </a:rPr>
              <a:t>their crops </a:t>
            </a:r>
            <a:r>
              <a:rPr dirty="0" sz="2400">
                <a:latin typeface="Times New Roman"/>
                <a:cs typeface="Times New Roman"/>
              </a:rPr>
              <a:t>in a </a:t>
            </a:r>
            <a:r>
              <a:rPr dirty="0" sz="2400" spc="-5">
                <a:latin typeface="Times New Roman"/>
                <a:cs typeface="Times New Roman"/>
              </a:rPr>
              <a:t>warehouse. Using </a:t>
            </a:r>
            <a:r>
              <a:rPr dirty="0" sz="2400">
                <a:latin typeface="Times New Roman"/>
                <a:cs typeface="Times New Roman"/>
              </a:rPr>
              <a:t>our </a:t>
            </a:r>
            <a:r>
              <a:rPr dirty="0" sz="2400" spc="-5">
                <a:latin typeface="Times New Roman"/>
                <a:cs typeface="Times New Roman"/>
              </a:rPr>
              <a:t>system </a:t>
            </a:r>
            <a:r>
              <a:rPr dirty="0" sz="2400">
                <a:latin typeface="Times New Roman"/>
                <a:cs typeface="Times New Roman"/>
              </a:rPr>
              <a:t>they can  book space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their goods </a:t>
            </a: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save both </a:t>
            </a:r>
            <a:r>
              <a:rPr dirty="0" sz="2400" spc="-10">
                <a:latin typeface="Times New Roman"/>
                <a:cs typeface="Times New Roman"/>
              </a:rPr>
              <a:t>time </a:t>
            </a:r>
            <a:r>
              <a:rPr dirty="0" sz="2400" spc="-5">
                <a:latin typeface="Times New Roman"/>
                <a:cs typeface="Times New Roman"/>
              </a:rPr>
              <a:t>and  money </a:t>
            </a:r>
            <a:r>
              <a:rPr dirty="0" sz="2400" spc="10">
                <a:latin typeface="Times New Roman"/>
                <a:cs typeface="Times New Roman"/>
              </a:rPr>
              <a:t>of</a:t>
            </a:r>
            <a:r>
              <a:rPr dirty="0" sz="2400" spc="6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farmers. Farmers </a:t>
            </a:r>
            <a:r>
              <a:rPr dirty="0" sz="2400">
                <a:latin typeface="Times New Roman"/>
                <a:cs typeface="Times New Roman"/>
              </a:rPr>
              <a:t>can check </a:t>
            </a:r>
            <a:r>
              <a:rPr dirty="0" sz="2400" spc="-5">
                <a:latin typeface="Times New Roman"/>
                <a:cs typeface="Times New Roman"/>
              </a:rPr>
              <a:t>availability </a:t>
            </a:r>
            <a:r>
              <a:rPr dirty="0" sz="2400">
                <a:latin typeface="Times New Roman"/>
                <a:cs typeface="Times New Roman"/>
              </a:rPr>
              <a:t>of  space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directly approach </a:t>
            </a:r>
            <a:r>
              <a:rPr dirty="0" sz="2400">
                <a:latin typeface="Times New Roman"/>
                <a:cs typeface="Times New Roman"/>
              </a:rPr>
              <a:t>to the </a:t>
            </a:r>
            <a:r>
              <a:rPr dirty="0" sz="2400" spc="-5">
                <a:latin typeface="Times New Roman"/>
                <a:cs typeface="Times New Roman"/>
              </a:rPr>
              <a:t>nearest warehouse  for storage.Our system </a:t>
            </a:r>
            <a:r>
              <a:rPr dirty="0" sz="2400">
                <a:latin typeface="Times New Roman"/>
                <a:cs typeface="Times New Roman"/>
              </a:rPr>
              <a:t>will also </a:t>
            </a:r>
            <a:r>
              <a:rPr dirty="0" sz="2400" spc="-5">
                <a:latin typeface="Times New Roman"/>
                <a:cs typeface="Times New Roman"/>
              </a:rPr>
              <a:t>help </a:t>
            </a:r>
            <a:r>
              <a:rPr dirty="0" sz="2400" spc="-10">
                <a:latin typeface="Times New Roman"/>
                <a:cs typeface="Times New Roman"/>
              </a:rPr>
              <a:t>the farmers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take  decision about </a:t>
            </a:r>
            <a:r>
              <a:rPr dirty="0" sz="2400">
                <a:latin typeface="Times New Roman"/>
                <a:cs typeface="Times New Roman"/>
              </a:rPr>
              <a:t>which </a:t>
            </a:r>
            <a:r>
              <a:rPr dirty="0" sz="2400" spc="-5">
                <a:latin typeface="Times New Roman"/>
                <a:cs typeface="Times New Roman"/>
              </a:rPr>
              <a:t>warehouse </a:t>
            </a:r>
            <a:r>
              <a:rPr dirty="0" sz="2400">
                <a:latin typeface="Times New Roman"/>
                <a:cs typeface="Times New Roman"/>
              </a:rPr>
              <a:t>he should </a:t>
            </a:r>
            <a:r>
              <a:rPr dirty="0" sz="2400" spc="-5">
                <a:latin typeface="Times New Roman"/>
                <a:cs typeface="Times New Roman"/>
              </a:rPr>
              <a:t>select </a:t>
            </a:r>
            <a:r>
              <a:rPr dirty="0" sz="2400">
                <a:latin typeface="Times New Roman"/>
                <a:cs typeface="Times New Roman"/>
              </a:rPr>
              <a:t>based on  the </a:t>
            </a:r>
            <a:r>
              <a:rPr dirty="0" sz="2400" spc="-5">
                <a:latin typeface="Times New Roman"/>
                <a:cs typeface="Times New Roman"/>
              </a:rPr>
              <a:t>passed data analysis and geographical location </a:t>
            </a:r>
            <a:r>
              <a:rPr dirty="0" sz="2400">
                <a:latin typeface="Times New Roman"/>
                <a:cs typeface="Times New Roman"/>
              </a:rPr>
              <a:t>using  Machine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Learning.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4684" y="1867976"/>
            <a:ext cx="7567295" cy="296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basic </a:t>
            </a:r>
            <a:r>
              <a:rPr dirty="0" sz="2400" spc="-5">
                <a:latin typeface="Times New Roman"/>
                <a:cs typeface="Times New Roman"/>
              </a:rPr>
              <a:t>idea </a:t>
            </a:r>
            <a:r>
              <a:rPr dirty="0" sz="2400" spc="-10">
                <a:latin typeface="Times New Roman"/>
                <a:cs typeface="Times New Roman"/>
              </a:rPr>
              <a:t>behind </a:t>
            </a:r>
            <a:r>
              <a:rPr dirty="0" sz="2400">
                <a:latin typeface="Times New Roman"/>
                <a:cs typeface="Times New Roman"/>
              </a:rPr>
              <a:t>our </a:t>
            </a:r>
            <a:r>
              <a:rPr dirty="0" sz="2400" spc="-5">
                <a:latin typeface="Times New Roman"/>
                <a:cs typeface="Times New Roman"/>
              </a:rPr>
              <a:t>project </a:t>
            </a:r>
            <a:r>
              <a:rPr dirty="0" sz="2400" spc="-10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to give </a:t>
            </a:r>
            <a:r>
              <a:rPr dirty="0" sz="2400" spc="-5">
                <a:latin typeface="Times New Roman"/>
                <a:cs typeface="Times New Roman"/>
              </a:rPr>
              <a:t>an online </a:t>
            </a:r>
            <a:r>
              <a:rPr dirty="0" sz="2400">
                <a:latin typeface="Times New Roman"/>
                <a:cs typeface="Times New Roman"/>
              </a:rPr>
              <a:t>web  </a:t>
            </a:r>
            <a:r>
              <a:rPr dirty="0" sz="2400" spc="-5">
                <a:latin typeface="Times New Roman"/>
                <a:cs typeface="Times New Roman"/>
              </a:rPr>
              <a:t>based application and </a:t>
            </a:r>
            <a:r>
              <a:rPr dirty="0" sz="2400">
                <a:latin typeface="Times New Roman"/>
                <a:cs typeface="Times New Roman"/>
              </a:rPr>
              <a:t>a web site to the farmers </a:t>
            </a:r>
            <a:r>
              <a:rPr dirty="0" sz="2400" spc="10">
                <a:latin typeface="Times New Roman"/>
                <a:cs typeface="Times New Roman"/>
              </a:rPr>
              <a:t>so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he </a:t>
            </a:r>
            <a:r>
              <a:rPr dirty="0" sz="2400" spc="-10">
                <a:latin typeface="Times New Roman"/>
                <a:cs typeface="Times New Roman"/>
              </a:rPr>
              <a:t>can  </a:t>
            </a:r>
            <a:r>
              <a:rPr dirty="0" sz="2400">
                <a:latin typeface="Times New Roman"/>
                <a:cs typeface="Times New Roman"/>
              </a:rPr>
              <a:t>get the storage </a:t>
            </a:r>
            <a:r>
              <a:rPr dirty="0" sz="2400" spc="-5">
                <a:latin typeface="Times New Roman"/>
                <a:cs typeface="Times New Roman"/>
              </a:rPr>
              <a:t>space faster without </a:t>
            </a:r>
            <a:r>
              <a:rPr dirty="0" sz="2400" spc="-10">
                <a:latin typeface="Times New Roman"/>
                <a:cs typeface="Times New Roman"/>
              </a:rPr>
              <a:t>much </a:t>
            </a:r>
            <a:r>
              <a:rPr dirty="0" sz="2400">
                <a:latin typeface="Times New Roman"/>
                <a:cs typeface="Times New Roman"/>
              </a:rPr>
              <a:t>wasting of </a:t>
            </a:r>
            <a:r>
              <a:rPr dirty="0" sz="2400" spc="-5">
                <a:latin typeface="Times New Roman"/>
                <a:cs typeface="Times New Roman"/>
              </a:rPr>
              <a:t>time,  money and efforts. Our system </a:t>
            </a:r>
            <a:r>
              <a:rPr dirty="0" sz="2400">
                <a:latin typeface="Times New Roman"/>
                <a:cs typeface="Times New Roman"/>
              </a:rPr>
              <a:t>will also </a:t>
            </a:r>
            <a:r>
              <a:rPr dirty="0" sz="2400" spc="-5">
                <a:latin typeface="Times New Roman"/>
                <a:cs typeface="Times New Roman"/>
              </a:rPr>
              <a:t>give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notification </a:t>
            </a:r>
            <a:r>
              <a:rPr dirty="0" sz="2400" spc="-10">
                <a:latin typeface="Times New Roman"/>
                <a:cs typeface="Times New Roman"/>
              </a:rPr>
              <a:t>to 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farmer </a:t>
            </a:r>
            <a:r>
              <a:rPr dirty="0" sz="2400">
                <a:latin typeface="Times New Roman"/>
                <a:cs typeface="Times New Roman"/>
              </a:rPr>
              <a:t>regarding the expiry of </a:t>
            </a:r>
            <a:r>
              <a:rPr dirty="0" sz="2400" spc="-5">
                <a:latin typeface="Times New Roman"/>
                <a:cs typeface="Times New Roman"/>
              </a:rPr>
              <a:t>stored </a:t>
            </a:r>
            <a:r>
              <a:rPr dirty="0" sz="2400">
                <a:latin typeface="Times New Roman"/>
                <a:cs typeface="Times New Roman"/>
              </a:rPr>
              <a:t>goods </a:t>
            </a:r>
            <a:r>
              <a:rPr dirty="0" sz="2400" spc="-1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particular  warehouse according </a:t>
            </a:r>
            <a:r>
              <a:rPr dirty="0" sz="2400">
                <a:latin typeface="Times New Roman"/>
                <a:cs typeface="Times New Roman"/>
              </a:rPr>
              <a:t>to their </a:t>
            </a:r>
            <a:r>
              <a:rPr dirty="0" sz="2400" spc="-5">
                <a:latin typeface="Times New Roman"/>
                <a:cs typeface="Times New Roman"/>
              </a:rPr>
              <a:t>lifespan. Our system </a:t>
            </a:r>
            <a:r>
              <a:rPr dirty="0" sz="2400" spc="-10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be a  multilingual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understanding of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farmers.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60" y="778245"/>
            <a:ext cx="33648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60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551687" y="1886712"/>
            <a:ext cx="8929115" cy="389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030" y="1025150"/>
            <a:ext cx="735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latin typeface="Times New Roman"/>
                <a:cs typeface="Times New Roman"/>
              </a:rPr>
              <a:t>T</a:t>
            </a:r>
            <a:r>
              <a:rPr dirty="0" sz="3600" spc="-15" b="1">
                <a:latin typeface="Times New Roman"/>
                <a:cs typeface="Times New Roman"/>
              </a:rPr>
              <a:t>e</a:t>
            </a:r>
            <a:r>
              <a:rPr dirty="0" sz="3600" b="1"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389" y="1087633"/>
            <a:ext cx="276034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spc="-5" b="1">
                <a:latin typeface="Times New Roman"/>
                <a:cs typeface="Times New Roman"/>
              </a:rPr>
              <a:t>hnology</a:t>
            </a:r>
            <a:r>
              <a:rPr dirty="0" sz="3600" spc="-6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Stack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8111" y="830580"/>
            <a:ext cx="6867143" cy="648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60" y="820884"/>
            <a:ext cx="2690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385" y="1686555"/>
            <a:ext cx="4046220" cy="12877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Payment Gateway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Weather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API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Location service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60" y="778245"/>
            <a:ext cx="3312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Project</a:t>
            </a:r>
            <a:r>
              <a:rPr dirty="0" spc="-50"/>
              <a:t> </a:t>
            </a:r>
            <a:r>
              <a:rPr dirty="0" spc="-5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385" y="1605891"/>
            <a:ext cx="4381500" cy="2969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Research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Documentation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UI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designing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Database Architecture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designing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Integration of </a:t>
            </a:r>
            <a:r>
              <a:rPr dirty="0" sz="2400" spc="-5">
                <a:latin typeface="Times New Roman"/>
                <a:cs typeface="Times New Roman"/>
              </a:rPr>
              <a:t>different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652" y="3513940"/>
            <a:ext cx="28765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0">
                <a:latin typeface="Arial"/>
                <a:cs typeface="Arial"/>
              </a:rPr>
              <a:t>Thank</a:t>
            </a:r>
            <a:r>
              <a:rPr dirty="0" sz="4800" spc="-40" b="0">
                <a:latin typeface="Arial"/>
                <a:cs typeface="Arial"/>
              </a:rPr>
              <a:t> </a:t>
            </a:r>
            <a:r>
              <a:rPr dirty="0" sz="4800" spc="5" b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Amisha</dc:creator>
  <dc:title>Microsoft PowerPoint - Final Year Project.pptx</dc:title>
  <dcterms:created xsi:type="dcterms:W3CDTF">2019-04-14T05:09:36Z</dcterms:created>
  <dcterms:modified xsi:type="dcterms:W3CDTF">2019-04-14T05:09:36Z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2018-08-25T00:00:00Z</vt:filetime>
  </property>
  <property fmtid="{D5CDD505-2E9C-101B-9397-08002B2CF9AE}" pid="3" name="LastSaved">
    <vt:filetime>2019-04-14T00:00:00Z</vt:filetime>
  </property>
</Properties>
</file>