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1545"/>
            <a:ext cx="10312400" cy="581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7832"/>
            <a:ext cx="10312400" cy="582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0855"/>
            <a:ext cx="10312400" cy="581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80902"/>
            <a:ext cx="10312400" cy="579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6889"/>
            <a:ext cx="10312400" cy="5822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0151"/>
            <a:ext cx="10312400" cy="583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1552"/>
            <a:ext cx="10312400" cy="583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84574"/>
            <a:ext cx="10312400" cy="578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93555"/>
            <a:ext cx="10312400" cy="5769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51034"/>
            <a:ext cx="10312400" cy="585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2514"/>
            <a:ext cx="10312400" cy="5811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53196"/>
            <a:ext cx="10312400" cy="585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81573"/>
            <a:ext cx="10312400" cy="579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5503"/>
            <a:ext cx="10312400" cy="5825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52337"/>
            <a:ext cx="10312400" cy="5851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4866"/>
            <a:ext cx="10312400" cy="580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0364"/>
            <a:ext cx="10312400" cy="583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68792"/>
            <a:ext cx="10312400" cy="499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0169"/>
            <a:ext cx="10312400" cy="581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96374"/>
            <a:ext cx="10312400" cy="576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98110"/>
            <a:ext cx="10312400" cy="43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2019-04-14T05:16:27Z</dcterms:created>
  <dcterms:modified xsi:type="dcterms:W3CDTF">2019-04-14T05:16:27Z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2019-04-14T00:00:00Z</vt:filetime>
  </property>
</Properties>
</file>