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6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6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030" y="1879828"/>
            <a:ext cx="9825939" cy="348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822" y="0"/>
            <a:ext cx="8170545" cy="27698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PROFILE </a:t>
            </a:r>
            <a:r>
              <a:rPr dirty="0" sz="6000" spc="-5"/>
              <a:t>BASED</a:t>
            </a:r>
            <a:r>
              <a:rPr dirty="0" sz="6000" spc="-100"/>
              <a:t> </a:t>
            </a:r>
            <a:r>
              <a:rPr dirty="0" sz="6000"/>
              <a:t>ROOM  AUTOMATION </a:t>
            </a:r>
            <a:r>
              <a:rPr dirty="0" sz="6000" spc="-10"/>
              <a:t>USING  ML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6033008" y="3712565"/>
            <a:ext cx="3522345" cy="17538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GUIDE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:</a:t>
            </a:r>
            <a:r>
              <a:rPr dirty="0" sz="2000" spc="-5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-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PROF. APEKSHA</a:t>
            </a:r>
            <a:r>
              <a:rPr dirty="0" sz="2000" spc="-5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MOHITE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CO-GUIDE:-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PROF.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NAHIDKAUSAR</a:t>
            </a:r>
            <a:r>
              <a:rPr dirty="0" sz="2000" spc="-6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SHAIKH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741" y="2998724"/>
            <a:ext cx="2045335" cy="2468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GROUP NO :-</a:t>
            </a:r>
            <a:r>
              <a:rPr dirty="0" sz="2000" spc="-80" b="1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5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7780" marR="5080">
              <a:lnSpc>
                <a:spcPct val="141700"/>
              </a:lnSpc>
            </a:pPr>
            <a:r>
              <a:rPr dirty="0" sz="2000" b="1">
                <a:solidFill>
                  <a:srgbClr val="ACD333"/>
                </a:solidFill>
                <a:latin typeface="Century Gothic"/>
                <a:cs typeface="Century Gothic"/>
              </a:rPr>
              <a:t>MEMBERS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:- 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ANIRUDDH </a:t>
            </a:r>
            <a:r>
              <a:rPr dirty="0" sz="2000">
                <a:solidFill>
                  <a:srgbClr val="ACD333"/>
                </a:solidFill>
                <a:latin typeface="Century Gothic"/>
                <a:cs typeface="Century Gothic"/>
              </a:rPr>
              <a:t>PATIL  NAMRATA</a:t>
            </a:r>
            <a:r>
              <a:rPr dirty="0" sz="2000" spc="-12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ACD333"/>
                </a:solidFill>
                <a:latin typeface="Century Gothic"/>
                <a:cs typeface="Century Gothic"/>
              </a:rPr>
              <a:t>JOSHI  GARGI</a:t>
            </a:r>
            <a:r>
              <a:rPr dirty="0" sz="2000" spc="-25">
                <a:solidFill>
                  <a:srgbClr val="ACD333"/>
                </a:solidFill>
                <a:latin typeface="Century Gothic"/>
                <a:cs typeface="Century Gothic"/>
              </a:rPr>
              <a:t> </a:t>
            </a:r>
            <a:r>
              <a:rPr dirty="0" sz="2000" spc="-15">
                <a:solidFill>
                  <a:srgbClr val="ACD333"/>
                </a:solidFill>
                <a:latin typeface="Century Gothic"/>
                <a:cs typeface="Century Gothic"/>
              </a:rPr>
              <a:t>SURVE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453" y="473709"/>
            <a:ext cx="39401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030" y="1381998"/>
            <a:ext cx="6269990" cy="411416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25">
                <a:solidFill>
                  <a:srgbClr val="FFFFFF"/>
                </a:solidFill>
                <a:latin typeface="Century Gothic"/>
                <a:cs typeface="Century Gothic"/>
              </a:rPr>
              <a:t>WHY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dirty="0" sz="14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provide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control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over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one’s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environment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4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ease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improve living</a:t>
            </a:r>
            <a:r>
              <a:rPr dirty="0" sz="18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experience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2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4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Automated Room Control</a:t>
            </a:r>
            <a:r>
              <a:rPr dirty="0" sz="1800" spc="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4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Intelligent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Lab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Based</a:t>
            </a:r>
            <a:r>
              <a:rPr dirty="0" sz="18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Profiling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HOW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dirty="0" sz="14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of Android </a:t>
            </a:r>
            <a:r>
              <a:rPr dirty="0" sz="1800" spc="5">
                <a:solidFill>
                  <a:srgbClr val="FFFFFF"/>
                </a:solidFill>
                <a:latin typeface="Century Gothic"/>
                <a:cs typeface="Century Gothic"/>
              </a:rPr>
              <a:t>App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control the </a:t>
            </a:r>
            <a:r>
              <a:rPr dirty="0" sz="1800" spc="5">
                <a:solidFill>
                  <a:srgbClr val="FFFFFF"/>
                </a:solidFill>
                <a:latin typeface="Century Gothic"/>
                <a:cs typeface="Century Gothic"/>
              </a:rPr>
              <a:t>IOT</a:t>
            </a:r>
            <a:r>
              <a:rPr dirty="0" sz="18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Experience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4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using Machine</a:t>
            </a:r>
            <a:r>
              <a:rPr dirty="0" sz="18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Learning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599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418082"/>
            <a:ext cx="875538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objective of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proposed idea is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explore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ever</a:t>
            </a:r>
            <a:r>
              <a:rPr dirty="0" sz="2000" spc="-2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expanding 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world of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IoT.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02590" indent="-343535">
              <a:lnSpc>
                <a:spcPct val="100000"/>
              </a:lnSpc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IoT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involves extending internet connectivity beyond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standard 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devices,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range of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non-internet enabled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physical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devices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like 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lights.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System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facilitates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integration of data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analytics and</a:t>
            </a:r>
            <a:r>
              <a:rPr dirty="0" sz="2000" spc="-18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pattern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recognition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based on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certain</a:t>
            </a:r>
            <a:r>
              <a:rPr dirty="0" sz="20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algorithms.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545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system adapts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user patterns using machine</a:t>
            </a:r>
            <a:r>
              <a:rPr dirty="0" sz="2000" spc="-26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learning.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20040" indent="-343535">
              <a:lnSpc>
                <a:spcPct val="100000"/>
              </a:lnSpc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Following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 system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allows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user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control their  environment by learning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patterns and maintaining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000" spc="-2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profiles  for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dirty="0" sz="20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user.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8533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</a:t>
            </a:r>
            <a:r>
              <a:rPr dirty="0" spc="-80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030" y="1541144"/>
            <a:ext cx="4366260" cy="360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dirty="0" sz="15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50" spc="-5">
                <a:solidFill>
                  <a:srgbClr val="FFFFFF"/>
                </a:solidFill>
                <a:latin typeface="Century Gothic"/>
                <a:cs typeface="Century Gothic"/>
              </a:rPr>
              <a:t>Lab </a:t>
            </a:r>
            <a:r>
              <a:rPr dirty="0" sz="1850">
                <a:solidFill>
                  <a:srgbClr val="FFFFFF"/>
                </a:solidFill>
                <a:latin typeface="Century Gothic"/>
                <a:cs typeface="Century Gothic"/>
              </a:rPr>
              <a:t>Profiles</a:t>
            </a:r>
            <a:endParaRPr sz="18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50" spc="-5">
                <a:solidFill>
                  <a:srgbClr val="FFFFFF"/>
                </a:solidFill>
                <a:latin typeface="Century Gothic"/>
                <a:cs typeface="Century Gothic"/>
              </a:rPr>
              <a:t>Room</a:t>
            </a:r>
            <a:r>
              <a:rPr dirty="0" sz="185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50" spc="-5">
                <a:solidFill>
                  <a:srgbClr val="FFFFFF"/>
                </a:solidFill>
                <a:latin typeface="Century Gothic"/>
                <a:cs typeface="Century Gothic"/>
              </a:rPr>
              <a:t>Control</a:t>
            </a:r>
            <a:endParaRPr sz="18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50" spc="-10">
                <a:solidFill>
                  <a:srgbClr val="FFFFFF"/>
                </a:solidFill>
                <a:latin typeface="Century Gothic"/>
                <a:cs typeface="Century Gothic"/>
              </a:rPr>
              <a:t>Smart</a:t>
            </a:r>
            <a:r>
              <a:rPr dirty="0" sz="185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50">
                <a:solidFill>
                  <a:srgbClr val="FFFFFF"/>
                </a:solidFill>
                <a:latin typeface="Century Gothic"/>
                <a:cs typeface="Century Gothic"/>
              </a:rPr>
              <a:t>Learning</a:t>
            </a:r>
            <a:endParaRPr sz="18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000"/>
              </a:lnSpc>
              <a:spcBef>
                <a:spcPts val="1490"/>
              </a:spcBef>
              <a:tabLst>
                <a:tab pos="355600" algn="l"/>
              </a:tabLst>
            </a:pPr>
            <a:r>
              <a:rPr dirty="0" sz="15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50">
                <a:solidFill>
                  <a:srgbClr val="FFFFFF"/>
                </a:solidFill>
                <a:latin typeface="Century Gothic"/>
                <a:cs typeface="Century Gothic"/>
              </a:rPr>
              <a:t>Decision Making </a:t>
            </a:r>
            <a:r>
              <a:rPr dirty="0" sz="1850" spc="-10">
                <a:solidFill>
                  <a:srgbClr val="FFFFFF"/>
                </a:solidFill>
                <a:latin typeface="Century Gothic"/>
                <a:cs typeface="Century Gothic"/>
              </a:rPr>
              <a:t>Based </a:t>
            </a:r>
            <a:r>
              <a:rPr dirty="0" sz="1850" spc="-5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dirty="0" sz="1850" spc="-8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850" spc="-5">
                <a:solidFill>
                  <a:srgbClr val="FFFFFF"/>
                </a:solidFill>
                <a:latin typeface="Century Gothic"/>
                <a:cs typeface="Century Gothic"/>
              </a:rPr>
              <a:t>patterns  learned</a:t>
            </a:r>
            <a:endParaRPr sz="18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1850" spc="-5">
                <a:solidFill>
                  <a:srgbClr val="FFFFFF"/>
                </a:solidFill>
                <a:latin typeface="Century Gothic"/>
                <a:cs typeface="Century Gothic"/>
              </a:rPr>
              <a:t>Remote Handling</a:t>
            </a:r>
            <a:endParaRPr sz="18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4717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TECHNOLOGY</a:t>
            </a:r>
            <a:r>
              <a:rPr dirty="0" spc="-90"/>
              <a:t> </a:t>
            </a:r>
            <a:r>
              <a:rPr dirty="0" spc="-5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030" y="2185085"/>
            <a:ext cx="4608195" cy="261810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Commands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Relaying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dirty="0" sz="20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Arduino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Actuation - Node</a:t>
            </a:r>
            <a:r>
              <a:rPr dirty="0" sz="2000" spc="-5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MCU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Database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dirty="0" sz="20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Firebase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Machine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Learning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1005"/>
              </a:spcBef>
            </a:pP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(Decision</a:t>
            </a:r>
            <a:r>
              <a:rPr dirty="0" sz="2000" spc="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Tree)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Remote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Controlling –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Android</a:t>
            </a:r>
            <a:r>
              <a:rPr dirty="0" sz="2000" spc="-1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App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44824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030" y="1879828"/>
            <a:ext cx="6469380" cy="348297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Android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Application will provide / provides</a:t>
            </a:r>
            <a:r>
              <a:rPr dirty="0" sz="2000" spc="-1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000">
              <a:latin typeface="Century Gothic"/>
              <a:cs typeface="Century Gothic"/>
            </a:endParaRPr>
          </a:p>
          <a:p>
            <a:pPr marL="139065">
              <a:lnSpc>
                <a:spcPct val="100000"/>
              </a:lnSpc>
              <a:spcBef>
                <a:spcPts val="1010"/>
              </a:spcBef>
              <a:tabLst>
                <a:tab pos="469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Automation.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635"/>
              </a:spcBef>
              <a:tabLst>
                <a:tab pos="469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User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ability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remotely control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000" spc="-2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lights.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639"/>
              </a:spcBef>
              <a:tabLst>
                <a:tab pos="469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Display of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user</a:t>
            </a:r>
            <a:r>
              <a:rPr dirty="0" sz="20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profile.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650"/>
              </a:spcBef>
              <a:tabLst>
                <a:tab pos="469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Handling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profile by</a:t>
            </a:r>
            <a:r>
              <a:rPr dirty="0" sz="2000" spc="-8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user.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608" y="2206879"/>
            <a:ext cx="7484109" cy="2922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3384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have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used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dummy dataset for training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000" spc="-2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model.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342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dataset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contains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ID,Time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slot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day for</a:t>
            </a:r>
            <a:r>
              <a:rPr dirty="0" sz="2000" spc="-1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training.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342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Decision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Tree</a:t>
            </a:r>
            <a:r>
              <a:rPr dirty="0" sz="2000" spc="-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Theorem.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342900" algn="l"/>
              </a:tabLst>
            </a:pPr>
            <a:r>
              <a:rPr dirty="0" sz="1600" spc="60">
                <a:solidFill>
                  <a:srgbClr val="ACD333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Predicting </a:t>
            </a:r>
            <a:r>
              <a:rPr dirty="0" sz="2000" spc="5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status of</a:t>
            </a:r>
            <a:r>
              <a:rPr dirty="0" sz="2000" spc="-1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entury Gothic"/>
                <a:cs typeface="Century Gothic"/>
              </a:rPr>
              <a:t>light.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Himanshu</dc:creator>
  <dc:title>PROFILE BASED ROOM AUTOMATION USING ML</dc:title>
  <dcterms:created xsi:type="dcterms:W3CDTF">2019-04-23T17:08:58Z</dcterms:created>
  <dcterms:modified xsi:type="dcterms:W3CDTF">2019-04-23T17:08:58Z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2019-04-23T00:00:00Z</vt:filetime>
  </property>
</Properties>
</file>