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SemiBold"/>
      <p:regular r:id="rId17"/>
      <p:bold r:id="rId18"/>
      <p:italic r:id="rId19"/>
      <p:boldItalic r:id="rId20"/>
    </p:embeddedFont>
    <p:embeddedFont>
      <p:font typeface="Montserrat"/>
      <p:regular r:id="rId21"/>
      <p:bold r:id="rId22"/>
      <p:italic r:id="rId23"/>
      <p:boldItalic r:id="rId24"/>
    </p:embeddedFont>
    <p:embeddedFont>
      <p:font typeface="Karl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SemiBold-boldItalic.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Karla-bold.fntdata"/><Relationship Id="rId25" Type="http://schemas.openxmlformats.org/officeDocument/2006/relationships/font" Target="fonts/Karla-regular.fntdata"/><Relationship Id="rId28" Type="http://schemas.openxmlformats.org/officeDocument/2006/relationships/font" Target="fonts/Karla-boldItalic.fntdata"/><Relationship Id="rId27" Type="http://schemas.openxmlformats.org/officeDocument/2006/relationships/font" Target="fonts/Karl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SemiBold-regular.fntdata"/><Relationship Id="rId16" Type="http://schemas.openxmlformats.org/officeDocument/2006/relationships/slide" Target="slides/slide11.xml"/><Relationship Id="rId19" Type="http://schemas.openxmlformats.org/officeDocument/2006/relationships/font" Target="fonts/MontserratSemiBold-italic.fntdata"/><Relationship Id="rId18" Type="http://schemas.openxmlformats.org/officeDocument/2006/relationships/font" Target="fonts/Montserrat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6c929395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6c92939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6c9293956_0_1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6c929395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6c9293956_0_2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6c929395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6c9293956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6c929395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6c9293956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6c929395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6c9293956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6c929395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6c9293956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6c929395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6c9293956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6c929395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6c9293956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6c929395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6c9293956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6c929395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6c9293956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6c929395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2" name="Google Shape;12;p2"/>
          <p:cNvSpPr txBox="1"/>
          <p:nvPr>
            <p:ph type="ctrTitle"/>
          </p:nvPr>
        </p:nvSpPr>
        <p:spPr>
          <a:xfrm>
            <a:off x="648300" y="3175950"/>
            <a:ext cx="3530700" cy="1182000"/>
          </a:xfrm>
          <a:prstGeom prst="rect">
            <a:avLst/>
          </a:prstGeom>
        </p:spPr>
        <p:txBody>
          <a:bodyPr anchorCtr="0" anchor="b" bIns="91425" lIns="91425" spcFirstLastPara="1" rIns="91425" wrap="square" tIns="91425"/>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1" name="Shape 61"/>
        <p:cNvGrpSpPr/>
        <p:nvPr/>
      </p:nvGrpSpPr>
      <p:grpSpPr>
        <a:xfrm>
          <a:off x="0" y="0"/>
          <a:ext cx="0" cy="0"/>
          <a:chOff x="0" y="0"/>
          <a:chExt cx="0" cy="0"/>
        </a:xfrm>
      </p:grpSpPr>
      <p:sp>
        <p:nvSpPr>
          <p:cNvPr id="62" name="Google Shape;62;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3" name="Google Shape;63;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4" name="Google Shape;64;p11"/>
          <p:cNvSpPr txBox="1"/>
          <p:nvPr>
            <p:ph idx="1" type="body"/>
          </p:nvPr>
        </p:nvSpPr>
        <p:spPr>
          <a:xfrm>
            <a:off x="841000" y="4025300"/>
            <a:ext cx="7845900" cy="519600"/>
          </a:xfrm>
          <a:prstGeom prst="rect">
            <a:avLst/>
          </a:prstGeom>
        </p:spPr>
        <p:txBody>
          <a:bodyPr anchorCtr="0" anchor="b" bIns="91425" lIns="91425" spcFirstLastPara="1" rIns="91425" wrap="square" tIns="91425"/>
          <a:lstStyle>
            <a:lvl1pPr indent="-228600" lvl="0" marL="457200">
              <a:spcBef>
                <a:spcPts val="360"/>
              </a:spcBef>
              <a:spcAft>
                <a:spcPts val="0"/>
              </a:spcAft>
              <a:buSzPts val="2000"/>
              <a:buNone/>
              <a:defRPr/>
            </a:lvl1pPr>
          </a:lstStyle>
          <a:p/>
        </p:txBody>
      </p:sp>
      <p:sp>
        <p:nvSpPr>
          <p:cNvPr id="65" name="Google Shape;65;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9" name="Google Shape;69;p1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p:cSld name="BLANK_1">
    <p:spTree>
      <p:nvGrpSpPr>
        <p:cNvPr id="70" name="Shape 70"/>
        <p:cNvGrpSpPr/>
        <p:nvPr/>
      </p:nvGrpSpPr>
      <p:grpSpPr>
        <a:xfrm>
          <a:off x="0" y="0"/>
          <a:ext cx="0" cy="0"/>
          <a:chOff x="0" y="0"/>
          <a:chExt cx="0" cy="0"/>
        </a:xfrm>
      </p:grpSpPr>
      <p:sp>
        <p:nvSpPr>
          <p:cNvPr id="71" name="Google Shape;71;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75" name="Shape 75"/>
        <p:cNvGrpSpPr/>
        <p:nvPr/>
      </p:nvGrpSpPr>
      <p:grpSpPr>
        <a:xfrm>
          <a:off x="0" y="0"/>
          <a:ext cx="0" cy="0"/>
          <a:chOff x="0" y="0"/>
          <a:chExt cx="0" cy="0"/>
        </a:xfrm>
      </p:grpSpPr>
      <p:sp>
        <p:nvSpPr>
          <p:cNvPr id="76" name="Google Shape;76;p15"/>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77" name="Google Shape;77;p15"/>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78" name="Google Shape;78;p15"/>
          <p:cNvSpPr txBox="1"/>
          <p:nvPr>
            <p:ph type="ctrTitle"/>
          </p:nvPr>
        </p:nvSpPr>
        <p:spPr>
          <a:xfrm>
            <a:off x="648300" y="3175950"/>
            <a:ext cx="3530700" cy="1182000"/>
          </a:xfrm>
          <a:prstGeom prst="rect">
            <a:avLst/>
          </a:prstGeom>
        </p:spPr>
        <p:txBody>
          <a:bodyPr anchorCtr="0" anchor="b" bIns="91425" lIns="91425" spcFirstLastPara="1" rIns="91425" wrap="square" tIns="91425"/>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79" name="Shape 79"/>
        <p:cNvGrpSpPr/>
        <p:nvPr/>
      </p:nvGrpSpPr>
      <p:grpSpPr>
        <a:xfrm>
          <a:off x="0" y="0"/>
          <a:ext cx="0" cy="0"/>
          <a:chOff x="0" y="0"/>
          <a:chExt cx="0" cy="0"/>
        </a:xfrm>
      </p:grpSpPr>
      <p:sp>
        <p:nvSpPr>
          <p:cNvPr id="80" name="Google Shape;80;p16"/>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81" name="Google Shape;81;p16"/>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82" name="Google Shape;82;p16"/>
          <p:cNvSpPr txBox="1"/>
          <p:nvPr>
            <p:ph type="ctrTitle"/>
          </p:nvPr>
        </p:nvSpPr>
        <p:spPr>
          <a:xfrm>
            <a:off x="648300" y="1354750"/>
            <a:ext cx="3522300" cy="298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3" name="Google Shape;83;p16"/>
          <p:cNvSpPr txBox="1"/>
          <p:nvPr>
            <p:ph idx="1" type="subTitle"/>
          </p:nvPr>
        </p:nvSpPr>
        <p:spPr>
          <a:xfrm>
            <a:off x="6724950" y="3265700"/>
            <a:ext cx="1906200" cy="10317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1_2">
    <p:spTree>
      <p:nvGrpSpPr>
        <p:cNvPr id="84" name="Shape 84"/>
        <p:cNvGrpSpPr/>
        <p:nvPr/>
      </p:nvGrpSpPr>
      <p:grpSpPr>
        <a:xfrm>
          <a:off x="0" y="0"/>
          <a:ext cx="0" cy="0"/>
          <a:chOff x="0" y="0"/>
          <a:chExt cx="0" cy="0"/>
        </a:xfrm>
      </p:grpSpPr>
      <p:sp>
        <p:nvSpPr>
          <p:cNvPr id="85" name="Google Shape;85;p17"/>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86" name="Google Shape;86;p17"/>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87" name="Google Shape;87;p17"/>
          <p:cNvSpPr txBox="1"/>
          <p:nvPr>
            <p:ph type="title"/>
          </p:nvPr>
        </p:nvSpPr>
        <p:spPr>
          <a:xfrm>
            <a:off x="838309" y="1807900"/>
            <a:ext cx="31482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8" name="Google Shape;88;p17"/>
          <p:cNvSpPr txBox="1"/>
          <p:nvPr>
            <p:ph idx="1" type="body"/>
          </p:nvPr>
        </p:nvSpPr>
        <p:spPr>
          <a:xfrm>
            <a:off x="838250" y="2419350"/>
            <a:ext cx="3148200" cy="225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ig image">
  <p:cSld name="TITLE_1_2_1">
    <p:spTree>
      <p:nvGrpSpPr>
        <p:cNvPr id="89" name="Shape 89"/>
        <p:cNvGrpSpPr/>
        <p:nvPr/>
      </p:nvGrpSpPr>
      <p:grpSpPr>
        <a:xfrm>
          <a:off x="0" y="0"/>
          <a:ext cx="0" cy="0"/>
          <a:chOff x="0" y="0"/>
          <a:chExt cx="0" cy="0"/>
        </a:xfrm>
      </p:grpSpPr>
      <p:sp>
        <p:nvSpPr>
          <p:cNvPr id="90" name="Google Shape;90;p18"/>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91" name="Google Shape;91;p18"/>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92" name="Google Shape;92;p18"/>
          <p:cNvSpPr txBox="1"/>
          <p:nvPr>
            <p:ph type="title"/>
          </p:nvPr>
        </p:nvSpPr>
        <p:spPr>
          <a:xfrm>
            <a:off x="609704" y="4116875"/>
            <a:ext cx="16098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93" name="Shape 93"/>
        <p:cNvGrpSpPr/>
        <p:nvPr/>
      </p:nvGrpSpPr>
      <p:grpSpPr>
        <a:xfrm>
          <a:off x="0" y="0"/>
          <a:ext cx="0" cy="0"/>
          <a:chOff x="0" y="0"/>
          <a:chExt cx="0" cy="0"/>
        </a:xfrm>
      </p:grpSpPr>
      <p:sp>
        <p:nvSpPr>
          <p:cNvPr id="94" name="Google Shape;94;p1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95" name="Google Shape;95;p1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96" name="Google Shape;96;p19"/>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97" name="Google Shape;97;p19"/>
          <p:cNvSpPr txBox="1"/>
          <p:nvPr>
            <p:ph idx="1" type="body"/>
          </p:nvPr>
        </p:nvSpPr>
        <p:spPr>
          <a:xfrm>
            <a:off x="838250" y="1657350"/>
            <a:ext cx="5324100" cy="22557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98" name="Shape 98"/>
        <p:cNvGrpSpPr/>
        <p:nvPr/>
      </p:nvGrpSpPr>
      <p:grpSpPr>
        <a:xfrm>
          <a:off x="0" y="0"/>
          <a:ext cx="0" cy="0"/>
          <a:chOff x="0" y="0"/>
          <a:chExt cx="0" cy="0"/>
        </a:xfrm>
      </p:grpSpPr>
      <p:sp>
        <p:nvSpPr>
          <p:cNvPr id="99" name="Google Shape;99;p2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100" name="Google Shape;100;p2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01" name="Google Shape;101;p20"/>
          <p:cNvSpPr txBox="1"/>
          <p:nvPr>
            <p:ph type="title"/>
          </p:nvPr>
        </p:nvSpPr>
        <p:spPr>
          <a:xfrm>
            <a:off x="838350" y="893500"/>
            <a:ext cx="53241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02" name="Google Shape;102;p20"/>
          <p:cNvSpPr txBox="1"/>
          <p:nvPr>
            <p:ph idx="1" type="body"/>
          </p:nvPr>
        </p:nvSpPr>
        <p:spPr>
          <a:xfrm>
            <a:off x="838250" y="1504950"/>
            <a:ext cx="5324100" cy="225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03" name="Shape 103"/>
        <p:cNvGrpSpPr/>
        <p:nvPr/>
      </p:nvGrpSpPr>
      <p:grpSpPr>
        <a:xfrm>
          <a:off x="0" y="0"/>
          <a:ext cx="0" cy="0"/>
          <a:chOff x="0" y="0"/>
          <a:chExt cx="0" cy="0"/>
        </a:xfrm>
      </p:grpSpPr>
      <p:sp>
        <p:nvSpPr>
          <p:cNvPr id="104" name="Google Shape;104;p2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105" name="Google Shape;105;p2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06" name="Google Shape;106;p21"/>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07" name="Google Shape;107;p21"/>
          <p:cNvSpPr txBox="1"/>
          <p:nvPr>
            <p:ph idx="1" type="body"/>
          </p:nvPr>
        </p:nvSpPr>
        <p:spPr>
          <a:xfrm>
            <a:off x="841001" y="1578025"/>
            <a:ext cx="2671800" cy="24333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108" name="Google Shape;108;p21"/>
          <p:cNvSpPr txBox="1"/>
          <p:nvPr>
            <p:ph idx="2" type="body"/>
          </p:nvPr>
        </p:nvSpPr>
        <p:spPr>
          <a:xfrm>
            <a:off x="3673842" y="1578025"/>
            <a:ext cx="2671800" cy="24333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3" name="Shape 13"/>
        <p:cNvGrpSpPr/>
        <p:nvPr/>
      </p:nvGrpSpPr>
      <p:grpSpPr>
        <a:xfrm>
          <a:off x="0" y="0"/>
          <a:ext cx="0" cy="0"/>
          <a:chOff x="0" y="0"/>
          <a:chExt cx="0" cy="0"/>
        </a:xfrm>
      </p:grpSpPr>
      <p:sp>
        <p:nvSpPr>
          <p:cNvPr id="14" name="Google Shape;14;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6" name="Google Shape;16;p3"/>
          <p:cNvSpPr txBox="1"/>
          <p:nvPr>
            <p:ph type="ctrTitle"/>
          </p:nvPr>
        </p:nvSpPr>
        <p:spPr>
          <a:xfrm>
            <a:off x="648300" y="1354750"/>
            <a:ext cx="3522300" cy="2989800"/>
          </a:xfrm>
          <a:prstGeom prst="rect">
            <a:avLst/>
          </a:prstGeom>
        </p:spPr>
        <p:txBody>
          <a:bodyPr anchorCtr="0" anchor="b" bIns="91425" lIns="91425" spcFirstLastPara="1" rIns="91425" wrap="square" tIns="91425"/>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7" name="Google Shape;17;p3"/>
          <p:cNvSpPr txBox="1"/>
          <p:nvPr>
            <p:ph idx="1" type="subTitle"/>
          </p:nvPr>
        </p:nvSpPr>
        <p:spPr>
          <a:xfrm>
            <a:off x="6724950" y="3265700"/>
            <a:ext cx="1906200" cy="1031700"/>
          </a:xfrm>
          <a:prstGeom prst="rect">
            <a:avLst/>
          </a:prstGeom>
        </p:spPr>
        <p:txBody>
          <a:bodyPr anchorCtr="0" anchor="b" bIns="91425" lIns="91425" spcFirstLastPara="1" rIns="91425" wrap="square" tIns="91425"/>
          <a:lstStyle>
            <a:lvl1pPr lvl="0" rtl="0" algn="r">
              <a:spcBef>
                <a:spcPts val="0"/>
              </a:spcBef>
              <a:spcAft>
                <a:spcPts val="0"/>
              </a:spcAft>
              <a:buClr>
                <a:srgbClr val="FFFFFF"/>
              </a:buClr>
              <a:buSzPts val="1800"/>
              <a:buNone/>
              <a:defRPr sz="1800">
                <a:solidFill>
                  <a:srgbClr val="FFFFFF"/>
                </a:solidFill>
              </a:defRPr>
            </a:lvl1pPr>
            <a:lvl2pPr lvl="1" rtl="0" algn="r">
              <a:spcBef>
                <a:spcPts val="0"/>
              </a:spcBef>
              <a:spcAft>
                <a:spcPts val="0"/>
              </a:spcAft>
              <a:buClr>
                <a:srgbClr val="FFFFFF"/>
              </a:buClr>
              <a:buSzPts val="1800"/>
              <a:buNone/>
              <a:defRPr sz="1800">
                <a:solidFill>
                  <a:srgbClr val="FFFFFF"/>
                </a:solidFill>
              </a:defRPr>
            </a:lvl2pPr>
            <a:lvl3pPr lvl="2" rtl="0" algn="r">
              <a:spcBef>
                <a:spcPts val="0"/>
              </a:spcBef>
              <a:spcAft>
                <a:spcPts val="0"/>
              </a:spcAft>
              <a:buClr>
                <a:srgbClr val="FFFFFF"/>
              </a:buClr>
              <a:buSzPts val="1800"/>
              <a:buNone/>
              <a:defRPr sz="1800">
                <a:solidFill>
                  <a:srgbClr val="FFFFFF"/>
                </a:solidFill>
              </a:defRPr>
            </a:lvl3pPr>
            <a:lvl4pPr lvl="3" rtl="0" algn="r">
              <a:spcBef>
                <a:spcPts val="0"/>
              </a:spcBef>
              <a:spcAft>
                <a:spcPts val="0"/>
              </a:spcAft>
              <a:buClr>
                <a:srgbClr val="FFFFFF"/>
              </a:buClr>
              <a:buSzPts val="1800"/>
              <a:buNone/>
              <a:defRPr sz="1800">
                <a:solidFill>
                  <a:srgbClr val="FFFFFF"/>
                </a:solidFill>
              </a:defRPr>
            </a:lvl4pPr>
            <a:lvl5pPr lvl="4" rtl="0" algn="r">
              <a:spcBef>
                <a:spcPts val="0"/>
              </a:spcBef>
              <a:spcAft>
                <a:spcPts val="0"/>
              </a:spcAft>
              <a:buClr>
                <a:srgbClr val="FFFFFF"/>
              </a:buClr>
              <a:buSzPts val="1800"/>
              <a:buNone/>
              <a:defRPr sz="1800">
                <a:solidFill>
                  <a:srgbClr val="FFFFFF"/>
                </a:solidFill>
              </a:defRPr>
            </a:lvl5pPr>
            <a:lvl6pPr lvl="5" rtl="0" algn="r">
              <a:spcBef>
                <a:spcPts val="0"/>
              </a:spcBef>
              <a:spcAft>
                <a:spcPts val="0"/>
              </a:spcAft>
              <a:buClr>
                <a:srgbClr val="FFFFFF"/>
              </a:buClr>
              <a:buSzPts val="1800"/>
              <a:buNone/>
              <a:defRPr sz="1800">
                <a:solidFill>
                  <a:srgbClr val="FFFFFF"/>
                </a:solidFill>
              </a:defRPr>
            </a:lvl6pPr>
            <a:lvl7pPr lvl="6" rtl="0" algn="r">
              <a:spcBef>
                <a:spcPts val="0"/>
              </a:spcBef>
              <a:spcAft>
                <a:spcPts val="0"/>
              </a:spcAft>
              <a:buClr>
                <a:srgbClr val="FFFFFF"/>
              </a:buClr>
              <a:buSzPts val="1800"/>
              <a:buNone/>
              <a:defRPr sz="1800">
                <a:solidFill>
                  <a:srgbClr val="FFFFFF"/>
                </a:solidFill>
              </a:defRPr>
            </a:lvl7pPr>
            <a:lvl8pPr lvl="7" rtl="0" algn="r">
              <a:spcBef>
                <a:spcPts val="0"/>
              </a:spcBef>
              <a:spcAft>
                <a:spcPts val="0"/>
              </a:spcAft>
              <a:buClr>
                <a:srgbClr val="FFFFFF"/>
              </a:buClr>
              <a:buSzPts val="1800"/>
              <a:buNone/>
              <a:defRPr sz="1800">
                <a:solidFill>
                  <a:srgbClr val="FFFFFF"/>
                </a:solidFill>
              </a:defRPr>
            </a:lvl8pPr>
            <a:lvl9pPr lvl="8" rtl="0" algn="r">
              <a:spcBef>
                <a:spcPts val="0"/>
              </a:spcBef>
              <a:spcAft>
                <a:spcPts val="0"/>
              </a:spcAft>
              <a:buClr>
                <a:srgbClr val="FFFFFF"/>
              </a:buClr>
              <a:buSzPts val="1800"/>
              <a:buNone/>
              <a:defRPr sz="1800">
                <a:solidFill>
                  <a:srgbClr val="FFFFFF"/>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09" name="Shape 109"/>
        <p:cNvGrpSpPr/>
        <p:nvPr/>
      </p:nvGrpSpPr>
      <p:grpSpPr>
        <a:xfrm>
          <a:off x="0" y="0"/>
          <a:ext cx="0" cy="0"/>
          <a:chOff x="0" y="0"/>
          <a:chExt cx="0" cy="0"/>
        </a:xfrm>
      </p:grpSpPr>
      <p:sp>
        <p:nvSpPr>
          <p:cNvPr id="110" name="Google Shape;110;p2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111" name="Google Shape;111;p2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12" name="Google Shape;112;p22"/>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13" name="Google Shape;113;p22"/>
          <p:cNvSpPr txBox="1"/>
          <p:nvPr>
            <p:ph idx="1" type="body"/>
          </p:nvPr>
        </p:nvSpPr>
        <p:spPr>
          <a:xfrm>
            <a:off x="841000"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4" name="Google Shape;114;p22"/>
          <p:cNvSpPr txBox="1"/>
          <p:nvPr>
            <p:ph idx="2" type="body"/>
          </p:nvPr>
        </p:nvSpPr>
        <p:spPr>
          <a:xfrm>
            <a:off x="3043281"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15" name="Google Shape;115;p22"/>
          <p:cNvSpPr txBox="1"/>
          <p:nvPr>
            <p:ph idx="3" type="body"/>
          </p:nvPr>
        </p:nvSpPr>
        <p:spPr>
          <a:xfrm>
            <a:off x="5245562"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6" name="Shape 116"/>
        <p:cNvGrpSpPr/>
        <p:nvPr/>
      </p:nvGrpSpPr>
      <p:grpSpPr>
        <a:xfrm>
          <a:off x="0" y="0"/>
          <a:ext cx="0" cy="0"/>
          <a:chOff x="0" y="0"/>
          <a:chExt cx="0" cy="0"/>
        </a:xfrm>
      </p:grpSpPr>
      <p:sp>
        <p:nvSpPr>
          <p:cNvPr id="117" name="Google Shape;117;p23"/>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118" name="Google Shape;118;p23"/>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19" name="Google Shape;119;p23"/>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0" name="Shape 120"/>
        <p:cNvGrpSpPr/>
        <p:nvPr/>
      </p:nvGrpSpPr>
      <p:grpSpPr>
        <a:xfrm>
          <a:off x="0" y="0"/>
          <a:ext cx="0" cy="0"/>
          <a:chOff x="0" y="0"/>
          <a:chExt cx="0" cy="0"/>
        </a:xfrm>
      </p:grpSpPr>
      <p:sp>
        <p:nvSpPr>
          <p:cNvPr id="121" name="Google Shape;121;p24"/>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122" name="Google Shape;122;p24"/>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23" name="Google Shape;123;p24"/>
          <p:cNvSpPr txBox="1"/>
          <p:nvPr>
            <p:ph idx="1" type="body"/>
          </p:nvPr>
        </p:nvSpPr>
        <p:spPr>
          <a:xfrm>
            <a:off x="841000" y="4025300"/>
            <a:ext cx="7845900" cy="519600"/>
          </a:xfrm>
          <a:prstGeom prst="rect">
            <a:avLst/>
          </a:prstGeom>
        </p:spPr>
        <p:txBody>
          <a:bodyPr anchorCtr="0" anchor="b" bIns="91425" lIns="91425" spcFirstLastPara="1" rIns="91425" wrap="square" tIns="91425"/>
          <a:lstStyle>
            <a:lvl1pPr indent="-228600" lvl="0" marL="457200" rtl="0">
              <a:spcBef>
                <a:spcPts val="360"/>
              </a:spcBef>
              <a:spcAft>
                <a:spcPts val="0"/>
              </a:spcAft>
              <a:buSzPts val="2000"/>
              <a:buNone/>
              <a:defRPr/>
            </a:lvl1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4" name="Shape 124"/>
        <p:cNvGrpSpPr/>
        <p:nvPr/>
      </p:nvGrpSpPr>
      <p:grpSpPr>
        <a:xfrm>
          <a:off x="0" y="0"/>
          <a:ext cx="0" cy="0"/>
          <a:chOff x="0" y="0"/>
          <a:chExt cx="0" cy="0"/>
        </a:xfrm>
      </p:grpSpPr>
      <p:sp>
        <p:nvSpPr>
          <p:cNvPr id="125" name="Google Shape;125;p25"/>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126" name="Google Shape;126;p25"/>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mpty">
  <p:cSld name="BLANK_1">
    <p:spTree>
      <p:nvGrpSpPr>
        <p:cNvPr id="127"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1_2">
    <p:spTree>
      <p:nvGrpSpPr>
        <p:cNvPr id="18" name="Shape 18"/>
        <p:cNvGrpSpPr/>
        <p:nvPr/>
      </p:nvGrpSpPr>
      <p:grpSpPr>
        <a:xfrm>
          <a:off x="0" y="0"/>
          <a:ext cx="0" cy="0"/>
          <a:chOff x="0" y="0"/>
          <a:chExt cx="0" cy="0"/>
        </a:xfrm>
      </p:grpSpPr>
      <p:sp>
        <p:nvSpPr>
          <p:cNvPr id="19" name="Google Shape;19;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20" name="Google Shape;20;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1" name="Google Shape;21;p4"/>
          <p:cNvSpPr txBox="1"/>
          <p:nvPr>
            <p:ph type="title"/>
          </p:nvPr>
        </p:nvSpPr>
        <p:spPr>
          <a:xfrm>
            <a:off x="838309" y="1807900"/>
            <a:ext cx="31482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2" name="Google Shape;22;p4"/>
          <p:cNvSpPr txBox="1"/>
          <p:nvPr>
            <p:ph idx="1" type="body"/>
          </p:nvPr>
        </p:nvSpPr>
        <p:spPr>
          <a:xfrm>
            <a:off x="838250" y="2419350"/>
            <a:ext cx="3148200" cy="2255700"/>
          </a:xfrm>
          <a:prstGeom prst="rect">
            <a:avLst/>
          </a:prstGeom>
        </p:spPr>
        <p:txBody>
          <a:bodyPr anchorCtr="0" anchor="t" bIns="91425" lIns="91425" spcFirstLastPara="1" rIns="91425" wrap="square" tIns="91425"/>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23" name="Google Shape;23;p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ig image">
  <p:cSld name="TITLE_1_2_1">
    <p:spTree>
      <p:nvGrpSpPr>
        <p:cNvPr id="24" name="Shape 24"/>
        <p:cNvGrpSpPr/>
        <p:nvPr/>
      </p:nvGrpSpPr>
      <p:grpSpPr>
        <a:xfrm>
          <a:off x="0" y="0"/>
          <a:ext cx="0" cy="0"/>
          <a:chOff x="0" y="0"/>
          <a:chExt cx="0" cy="0"/>
        </a:xfrm>
      </p:grpSpPr>
      <p:sp>
        <p:nvSpPr>
          <p:cNvPr id="25" name="Google Shape;25;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6" name="Google Shape;26;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7" name="Google Shape;27;p5"/>
          <p:cNvSpPr txBox="1"/>
          <p:nvPr>
            <p:ph type="title"/>
          </p:nvPr>
        </p:nvSpPr>
        <p:spPr>
          <a:xfrm>
            <a:off x="609704" y="4116875"/>
            <a:ext cx="1609800" cy="4857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8" name="Google Shape;28;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29" name="Shape 29"/>
        <p:cNvGrpSpPr/>
        <p:nvPr/>
      </p:nvGrpSpPr>
      <p:grpSpPr>
        <a:xfrm>
          <a:off x="0" y="0"/>
          <a:ext cx="0" cy="0"/>
          <a:chOff x="0" y="0"/>
          <a:chExt cx="0" cy="0"/>
        </a:xfrm>
      </p:grpSpPr>
      <p:sp>
        <p:nvSpPr>
          <p:cNvPr id="30" name="Google Shape;30;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1" name="Google Shape;31;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2" name="Google Shape;32;p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3" name="Google Shape;33;p6"/>
          <p:cNvSpPr txBox="1"/>
          <p:nvPr>
            <p:ph idx="1" type="body"/>
          </p:nvPr>
        </p:nvSpPr>
        <p:spPr>
          <a:xfrm>
            <a:off x="838250" y="1657350"/>
            <a:ext cx="5324100" cy="22557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34" name="Google Shape;34;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5" name="Shape 35"/>
        <p:cNvGrpSpPr/>
        <p:nvPr/>
      </p:nvGrpSpPr>
      <p:grpSpPr>
        <a:xfrm>
          <a:off x="0" y="0"/>
          <a:ext cx="0" cy="0"/>
          <a:chOff x="0" y="0"/>
          <a:chExt cx="0" cy="0"/>
        </a:xfrm>
      </p:grpSpPr>
      <p:sp>
        <p:nvSpPr>
          <p:cNvPr id="36" name="Google Shape;36;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8" name="Google Shape;38;p7"/>
          <p:cNvSpPr txBox="1"/>
          <p:nvPr>
            <p:ph type="title"/>
          </p:nvPr>
        </p:nvSpPr>
        <p:spPr>
          <a:xfrm>
            <a:off x="838350" y="893500"/>
            <a:ext cx="5324100" cy="4857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9" name="Google Shape;39;p7"/>
          <p:cNvSpPr txBox="1"/>
          <p:nvPr>
            <p:ph idx="1" type="body"/>
          </p:nvPr>
        </p:nvSpPr>
        <p:spPr>
          <a:xfrm>
            <a:off x="838250" y="1504950"/>
            <a:ext cx="5324100" cy="22557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0" name="Google Shape;40;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1" name="Shape 41"/>
        <p:cNvGrpSpPr/>
        <p:nvPr/>
      </p:nvGrpSpPr>
      <p:grpSpPr>
        <a:xfrm>
          <a:off x="0" y="0"/>
          <a:ext cx="0" cy="0"/>
          <a:chOff x="0" y="0"/>
          <a:chExt cx="0" cy="0"/>
        </a:xfrm>
      </p:grpSpPr>
      <p:sp>
        <p:nvSpPr>
          <p:cNvPr id="42" name="Google Shape;42;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4" name="Google Shape;44;p8"/>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5" name="Google Shape;45;p8"/>
          <p:cNvSpPr txBox="1"/>
          <p:nvPr>
            <p:ph idx="1" type="body"/>
          </p:nvPr>
        </p:nvSpPr>
        <p:spPr>
          <a:xfrm>
            <a:off x="841001"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6" name="Google Shape;46;p8"/>
          <p:cNvSpPr txBox="1"/>
          <p:nvPr>
            <p:ph idx="2" type="body"/>
          </p:nvPr>
        </p:nvSpPr>
        <p:spPr>
          <a:xfrm>
            <a:off x="3673842" y="1578025"/>
            <a:ext cx="2671800" cy="2433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7" name="Google Shape;47;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8" name="Shape 48"/>
        <p:cNvGrpSpPr/>
        <p:nvPr/>
      </p:nvGrpSpPr>
      <p:grpSpPr>
        <a:xfrm>
          <a:off x="0" y="0"/>
          <a:ext cx="0" cy="0"/>
          <a:chOff x="0" y="0"/>
          <a:chExt cx="0" cy="0"/>
        </a:xfrm>
      </p:grpSpPr>
      <p:sp>
        <p:nvSpPr>
          <p:cNvPr id="49" name="Google Shape;49;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1" name="Google Shape;51;p9"/>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2" name="Google Shape;52;p9"/>
          <p:cNvSpPr txBox="1"/>
          <p:nvPr>
            <p:ph idx="1" type="body"/>
          </p:nvPr>
        </p:nvSpPr>
        <p:spPr>
          <a:xfrm>
            <a:off x="841000"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3" name="Google Shape;53;p9"/>
          <p:cNvSpPr txBox="1"/>
          <p:nvPr>
            <p:ph idx="2" type="body"/>
          </p:nvPr>
        </p:nvSpPr>
        <p:spPr>
          <a:xfrm>
            <a:off x="3043281"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4" name="Google Shape;54;p9"/>
          <p:cNvSpPr txBox="1"/>
          <p:nvPr>
            <p:ph idx="3" type="body"/>
          </p:nvPr>
        </p:nvSpPr>
        <p:spPr>
          <a:xfrm>
            <a:off x="5245562" y="1600975"/>
            <a:ext cx="2094900" cy="2410500"/>
          </a:xfrm>
          <a:prstGeom prst="rect">
            <a:avLst/>
          </a:prstGeom>
        </p:spPr>
        <p:txBody>
          <a:bodyPr anchorCtr="0" anchor="t" bIns="91425" lIns="91425" spcFirstLastPara="1" rIns="91425" wrap="square" tIns="91425"/>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5" name="Google Shape;55;p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8" name="Google Shape;58;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9" name="Google Shape;59;p10"/>
          <p:cNvSpPr txBox="1"/>
          <p:nvPr>
            <p:ph type="title"/>
          </p:nvPr>
        </p:nvSpPr>
        <p:spPr>
          <a:xfrm>
            <a:off x="841000" y="969700"/>
            <a:ext cx="4801500" cy="409500"/>
          </a:xfrm>
          <a:prstGeom prst="rect">
            <a:avLst/>
          </a:prstGeom>
        </p:spPr>
        <p:txBody>
          <a:bodyPr anchorCtr="0" anchor="b" bIns="91425" lIns="91425" spcFirstLastPara="1" rIns="91425" wrap="square" tIns="91425"/>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0" name="Google Shape;60;p1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8BC34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1pPr>
            <a:lvl2pPr lvl="1">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2pPr>
            <a:lvl3pPr lvl="2">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3pPr>
            <a:lvl4pPr lvl="3">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4pPr>
            <a:lvl5pPr lvl="4">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5pPr>
            <a:lvl6pPr lvl="5">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6pPr>
            <a:lvl7pPr lvl="6">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7pPr>
            <a:lvl8pPr lvl="7">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8pPr>
            <a:lvl9pPr lvl="8">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9pPr>
          </a:lstStyle>
          <a:p/>
        </p:txBody>
      </p:sp>
      <p:sp>
        <p:nvSpPr>
          <p:cNvPr id="7" name="Google Shape;7;p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lstStyle>
            <a:lvl1pPr indent="-355600" lvl="0" marL="457200">
              <a:spcBef>
                <a:spcPts val="600"/>
              </a:spcBef>
              <a:spcAft>
                <a:spcPts val="0"/>
              </a:spcAft>
              <a:buClr>
                <a:srgbClr val="666666"/>
              </a:buClr>
              <a:buSzPts val="2000"/>
              <a:buFont typeface="Karla"/>
              <a:buChar char="▸"/>
              <a:defRPr sz="2000">
                <a:solidFill>
                  <a:srgbClr val="666666"/>
                </a:solidFill>
                <a:latin typeface="Karla"/>
                <a:ea typeface="Karla"/>
                <a:cs typeface="Karla"/>
                <a:sym typeface="Karla"/>
              </a:defRPr>
            </a:lvl1pPr>
            <a:lvl2pPr indent="-355600" lvl="1" marL="914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2pPr>
            <a:lvl3pPr indent="-355600" lvl="2" marL="1371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3pPr>
            <a:lvl4pPr indent="-355600" lvl="3" marL="1828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4pPr>
            <a:lvl5pPr indent="-355600" lvl="4" marL="22860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5pPr>
            <a:lvl6pPr indent="-355600" lvl="5" marL="27432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6pPr>
            <a:lvl7pPr indent="-355600" lvl="6" marL="32004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7pPr>
            <a:lvl8pPr indent="-355600" lvl="7" marL="36576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8pPr>
            <a:lvl9pPr indent="-355600" lvl="8" marL="411480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rgbClr val="FFFFFF"/>
                </a:solidFill>
                <a:latin typeface="Montserrat"/>
                <a:ea typeface="Montserrat"/>
                <a:cs typeface="Montserrat"/>
                <a:sym typeface="Montserrat"/>
              </a:defRPr>
            </a:lvl1pPr>
            <a:lvl2pPr lvl="1" algn="r">
              <a:buNone/>
              <a:defRPr b="1" sz="1300">
                <a:solidFill>
                  <a:srgbClr val="FFFFFF"/>
                </a:solidFill>
                <a:latin typeface="Montserrat"/>
                <a:ea typeface="Montserrat"/>
                <a:cs typeface="Montserrat"/>
                <a:sym typeface="Montserrat"/>
              </a:defRPr>
            </a:lvl2pPr>
            <a:lvl3pPr lvl="2" algn="r">
              <a:buNone/>
              <a:defRPr b="1" sz="1300">
                <a:solidFill>
                  <a:srgbClr val="FFFFFF"/>
                </a:solidFill>
                <a:latin typeface="Montserrat"/>
                <a:ea typeface="Montserrat"/>
                <a:cs typeface="Montserrat"/>
                <a:sym typeface="Montserrat"/>
              </a:defRPr>
            </a:lvl3pPr>
            <a:lvl4pPr lvl="3" algn="r">
              <a:buNone/>
              <a:defRPr b="1" sz="1300">
                <a:solidFill>
                  <a:srgbClr val="FFFFFF"/>
                </a:solidFill>
                <a:latin typeface="Montserrat"/>
                <a:ea typeface="Montserrat"/>
                <a:cs typeface="Montserrat"/>
                <a:sym typeface="Montserrat"/>
              </a:defRPr>
            </a:lvl4pPr>
            <a:lvl5pPr lvl="4" algn="r">
              <a:buNone/>
              <a:defRPr b="1" sz="1300">
                <a:solidFill>
                  <a:srgbClr val="FFFFFF"/>
                </a:solidFill>
                <a:latin typeface="Montserrat"/>
                <a:ea typeface="Montserrat"/>
                <a:cs typeface="Montserrat"/>
                <a:sym typeface="Montserrat"/>
              </a:defRPr>
            </a:lvl5pPr>
            <a:lvl6pPr lvl="5" algn="r">
              <a:buNone/>
              <a:defRPr b="1" sz="1300">
                <a:solidFill>
                  <a:srgbClr val="FFFFFF"/>
                </a:solidFill>
                <a:latin typeface="Montserrat"/>
                <a:ea typeface="Montserrat"/>
                <a:cs typeface="Montserrat"/>
                <a:sym typeface="Montserrat"/>
              </a:defRPr>
            </a:lvl6pPr>
            <a:lvl7pPr lvl="6" algn="r">
              <a:buNone/>
              <a:defRPr b="1" sz="1300">
                <a:solidFill>
                  <a:srgbClr val="FFFFFF"/>
                </a:solidFill>
                <a:latin typeface="Montserrat"/>
                <a:ea typeface="Montserrat"/>
                <a:cs typeface="Montserrat"/>
                <a:sym typeface="Montserrat"/>
              </a:defRPr>
            </a:lvl7pPr>
            <a:lvl8pPr lvl="7" algn="r">
              <a:buNone/>
              <a:defRPr b="1" sz="1300">
                <a:solidFill>
                  <a:srgbClr val="FFFFFF"/>
                </a:solidFill>
                <a:latin typeface="Montserrat"/>
                <a:ea typeface="Montserrat"/>
                <a:cs typeface="Montserrat"/>
                <a:sym typeface="Montserrat"/>
              </a:defRPr>
            </a:lvl8pPr>
            <a:lvl9pPr lvl="8" algn="r">
              <a:buNone/>
              <a:defRPr b="1" sz="1300">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8BC34A"/>
        </a:solidFill>
      </p:bgPr>
    </p:bg>
    <p:spTree>
      <p:nvGrpSpPr>
        <p:cNvPr id="72" name="Shape 72"/>
        <p:cNvGrpSpPr/>
        <p:nvPr/>
      </p:nvGrpSpPr>
      <p:grpSpPr>
        <a:xfrm>
          <a:off x="0" y="0"/>
          <a:ext cx="0" cy="0"/>
          <a:chOff x="0" y="0"/>
          <a:chExt cx="0" cy="0"/>
        </a:xfrm>
      </p:grpSpPr>
      <p:sp>
        <p:nvSpPr>
          <p:cNvPr id="73" name="Google Shape;73;p14"/>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1pPr>
            <a:lvl2pPr lvl="1"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2pPr>
            <a:lvl3pPr lvl="2"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3pPr>
            <a:lvl4pPr lvl="3"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4pPr>
            <a:lvl5pPr lvl="4"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5pPr>
            <a:lvl6pPr lvl="5"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6pPr>
            <a:lvl7pPr lvl="6"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7pPr>
            <a:lvl8pPr lvl="7"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8pPr>
            <a:lvl9pPr lvl="8" rtl="0">
              <a:spcBef>
                <a:spcPts val="0"/>
              </a:spcBef>
              <a:spcAft>
                <a:spcPts val="0"/>
              </a:spcAft>
              <a:buClr>
                <a:srgbClr val="999999"/>
              </a:buClr>
              <a:buSzPts val="2400"/>
              <a:buFont typeface="Montserrat"/>
              <a:buNone/>
              <a:defRPr b="1" sz="2400">
                <a:solidFill>
                  <a:srgbClr val="999999"/>
                </a:solidFill>
                <a:latin typeface="Montserrat"/>
                <a:ea typeface="Montserrat"/>
                <a:cs typeface="Montserrat"/>
                <a:sym typeface="Montserrat"/>
              </a:defRPr>
            </a:lvl9pPr>
          </a:lstStyle>
          <a:p/>
        </p:txBody>
      </p:sp>
      <p:sp>
        <p:nvSpPr>
          <p:cNvPr id="74" name="Google Shape;74;p14"/>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lstStyle>
            <a:lvl1pPr indent="-355600" lvl="0" marL="457200" rtl="0">
              <a:spcBef>
                <a:spcPts val="600"/>
              </a:spcBef>
              <a:spcAft>
                <a:spcPts val="0"/>
              </a:spcAft>
              <a:buClr>
                <a:srgbClr val="666666"/>
              </a:buClr>
              <a:buSzPts val="2000"/>
              <a:buFont typeface="Karla"/>
              <a:buChar char="▸"/>
              <a:defRPr sz="2000">
                <a:solidFill>
                  <a:srgbClr val="666666"/>
                </a:solidFill>
                <a:latin typeface="Karla"/>
                <a:ea typeface="Karla"/>
                <a:cs typeface="Karla"/>
                <a:sym typeface="Karla"/>
              </a:defRPr>
            </a:lvl1pPr>
            <a:lvl2pPr indent="-355600" lvl="1" marL="914400" rtl="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2pPr>
            <a:lvl3pPr indent="-355600" lvl="2" marL="1371600" rtl="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3pPr>
            <a:lvl4pPr indent="-355600" lvl="3" marL="1828800" rtl="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4pPr>
            <a:lvl5pPr indent="-355600" lvl="4" marL="2286000" rtl="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5pPr>
            <a:lvl6pPr indent="-355600" lvl="5" marL="2743200" rtl="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6pPr>
            <a:lvl7pPr indent="-355600" lvl="6" marL="3200400" rtl="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7pPr>
            <a:lvl8pPr indent="-355600" lvl="7" marL="3657600" rtl="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8pPr>
            <a:lvl9pPr indent="-355600" lvl="8" marL="4114800" rtl="0">
              <a:spcBef>
                <a:spcPts val="0"/>
              </a:spcBef>
              <a:spcAft>
                <a:spcPts val="0"/>
              </a:spcAft>
              <a:buClr>
                <a:srgbClr val="666666"/>
              </a:buClr>
              <a:buSzPts val="2000"/>
              <a:buFont typeface="Karla"/>
              <a:buChar char="■"/>
              <a:defRPr sz="2000">
                <a:solidFill>
                  <a:srgbClr val="666666"/>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BCD4"/>
        </a:solidFill>
      </p:bgPr>
    </p:bg>
    <p:spTree>
      <p:nvGrpSpPr>
        <p:cNvPr id="131" name="Shape 131"/>
        <p:cNvGrpSpPr/>
        <p:nvPr/>
      </p:nvGrpSpPr>
      <p:grpSpPr>
        <a:xfrm>
          <a:off x="0" y="0"/>
          <a:ext cx="0" cy="0"/>
          <a:chOff x="0" y="0"/>
          <a:chExt cx="0" cy="0"/>
        </a:xfrm>
      </p:grpSpPr>
      <p:sp>
        <p:nvSpPr>
          <p:cNvPr id="132" name="Google Shape;132;p27"/>
          <p:cNvSpPr txBox="1"/>
          <p:nvPr>
            <p:ph type="ctrTitle"/>
          </p:nvPr>
        </p:nvSpPr>
        <p:spPr>
          <a:xfrm>
            <a:off x="535400" y="1423000"/>
            <a:ext cx="4229100" cy="32862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en" sz="3300"/>
              <a:t>AN </a:t>
            </a:r>
            <a:endParaRPr sz="3300"/>
          </a:p>
          <a:p>
            <a:pPr indent="0" lvl="0" marL="0" rtl="0" algn="l">
              <a:spcBef>
                <a:spcPts val="0"/>
              </a:spcBef>
              <a:spcAft>
                <a:spcPts val="0"/>
              </a:spcAft>
              <a:buNone/>
            </a:pPr>
            <a:r>
              <a:rPr lang="en" sz="3300">
                <a:solidFill>
                  <a:srgbClr val="00BCD4"/>
                </a:solidFill>
              </a:rPr>
              <a:t>INTEGRATED PLATFORM </a:t>
            </a:r>
            <a:endParaRPr sz="3300">
              <a:solidFill>
                <a:srgbClr val="00BCD4"/>
              </a:solidFill>
            </a:endParaRPr>
          </a:p>
          <a:p>
            <a:pPr indent="0" lvl="0" marL="0" rtl="0" algn="l">
              <a:spcBef>
                <a:spcPts val="0"/>
              </a:spcBef>
              <a:spcAft>
                <a:spcPts val="0"/>
              </a:spcAft>
              <a:buNone/>
            </a:pPr>
            <a:r>
              <a:rPr lang="en" sz="3300"/>
              <a:t>FOR KNOWLEDGE SHARING</a:t>
            </a:r>
            <a:endParaRPr sz="3300"/>
          </a:p>
        </p:txBody>
      </p:sp>
      <p:grpSp>
        <p:nvGrpSpPr>
          <p:cNvPr id="133" name="Google Shape;133;p27"/>
          <p:cNvGrpSpPr/>
          <p:nvPr/>
        </p:nvGrpSpPr>
        <p:grpSpPr>
          <a:xfrm>
            <a:off x="535617" y="591496"/>
            <a:ext cx="1458971" cy="1227440"/>
            <a:chOff x="5292575" y="3681900"/>
            <a:chExt cx="420150" cy="373275"/>
          </a:xfrm>
        </p:grpSpPr>
        <p:sp>
          <p:nvSpPr>
            <p:cNvPr id="134" name="Google Shape;134;p27"/>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7"/>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7"/>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7"/>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7"/>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7"/>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7"/>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27"/>
          <p:cNvSpPr txBox="1"/>
          <p:nvPr/>
        </p:nvSpPr>
        <p:spPr>
          <a:xfrm>
            <a:off x="5153400" y="238375"/>
            <a:ext cx="3766200" cy="26460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Montserrat"/>
                <a:ea typeface="Montserrat"/>
                <a:cs typeface="Montserrat"/>
                <a:sym typeface="Montserrat"/>
              </a:rPr>
              <a:t>Group members:</a:t>
            </a:r>
            <a:endParaRPr b="1" sz="3000">
              <a:solidFill>
                <a:srgbClr val="FFFFFF"/>
              </a:solidFill>
              <a:latin typeface="Montserrat"/>
              <a:ea typeface="Montserrat"/>
              <a:cs typeface="Montserrat"/>
              <a:sym typeface="Montserrat"/>
            </a:endParaRPr>
          </a:p>
          <a:p>
            <a:pPr indent="-381000" lvl="0" marL="457200" rtl="0" algn="l">
              <a:spcBef>
                <a:spcPts val="0"/>
              </a:spcBef>
              <a:spcAft>
                <a:spcPts val="0"/>
              </a:spcAft>
              <a:buClr>
                <a:srgbClr val="FFFFFF"/>
              </a:buClr>
              <a:buSzPts val="2400"/>
              <a:buFont typeface="Montserrat"/>
              <a:buAutoNum type="arabicPeriod"/>
            </a:pPr>
            <a:r>
              <a:rPr b="1" lang="en" sz="2400">
                <a:solidFill>
                  <a:srgbClr val="FFFFFF"/>
                </a:solidFill>
                <a:latin typeface="Montserrat"/>
                <a:ea typeface="Montserrat"/>
                <a:cs typeface="Montserrat"/>
                <a:sym typeface="Montserrat"/>
              </a:rPr>
              <a:t>Shankarlal Sharma</a:t>
            </a:r>
            <a:endParaRPr b="1" sz="2400">
              <a:solidFill>
                <a:srgbClr val="FFFFFF"/>
              </a:solidFill>
              <a:latin typeface="Montserrat"/>
              <a:ea typeface="Montserrat"/>
              <a:cs typeface="Montserrat"/>
              <a:sym typeface="Montserrat"/>
            </a:endParaRPr>
          </a:p>
          <a:p>
            <a:pPr indent="-381000" lvl="0" marL="457200" rtl="0" algn="l">
              <a:spcBef>
                <a:spcPts val="0"/>
              </a:spcBef>
              <a:spcAft>
                <a:spcPts val="0"/>
              </a:spcAft>
              <a:buClr>
                <a:srgbClr val="FFFFFF"/>
              </a:buClr>
              <a:buSzPts val="2400"/>
              <a:buFont typeface="Montserrat"/>
              <a:buAutoNum type="arabicPeriod"/>
            </a:pPr>
            <a:r>
              <a:rPr b="1" lang="en" sz="2400">
                <a:solidFill>
                  <a:srgbClr val="FFFFFF"/>
                </a:solidFill>
                <a:latin typeface="Montserrat"/>
                <a:ea typeface="Montserrat"/>
                <a:cs typeface="Montserrat"/>
                <a:sym typeface="Montserrat"/>
              </a:rPr>
              <a:t>Gaurav Babar</a:t>
            </a:r>
            <a:endParaRPr b="1" sz="2400">
              <a:solidFill>
                <a:srgbClr val="FFFFFF"/>
              </a:solidFill>
              <a:latin typeface="Montserrat"/>
              <a:ea typeface="Montserrat"/>
              <a:cs typeface="Montserrat"/>
              <a:sym typeface="Montserrat"/>
            </a:endParaRPr>
          </a:p>
          <a:p>
            <a:pPr indent="-381000" lvl="0" marL="457200" rtl="0" algn="l">
              <a:spcBef>
                <a:spcPts val="0"/>
              </a:spcBef>
              <a:spcAft>
                <a:spcPts val="0"/>
              </a:spcAft>
              <a:buClr>
                <a:srgbClr val="FFFFFF"/>
              </a:buClr>
              <a:buSzPts val="2400"/>
              <a:buFont typeface="Montserrat"/>
              <a:buAutoNum type="arabicPeriod"/>
            </a:pPr>
            <a:r>
              <a:rPr b="1" lang="en" sz="2400">
                <a:solidFill>
                  <a:srgbClr val="FFFFFF"/>
                </a:solidFill>
                <a:latin typeface="Montserrat"/>
                <a:ea typeface="Montserrat"/>
                <a:cs typeface="Montserrat"/>
                <a:sym typeface="Montserrat"/>
              </a:rPr>
              <a:t>Dharmraj Yadav</a:t>
            </a:r>
            <a:endParaRPr b="1" sz="2400">
              <a:solidFill>
                <a:srgbClr val="FFFFFF"/>
              </a:solidFill>
              <a:latin typeface="Montserrat"/>
              <a:ea typeface="Montserrat"/>
              <a:cs typeface="Montserrat"/>
              <a:sym typeface="Montserrat"/>
            </a:endParaRPr>
          </a:p>
          <a:p>
            <a:pPr indent="-381000" lvl="0" marL="457200" rtl="0" algn="l">
              <a:spcBef>
                <a:spcPts val="0"/>
              </a:spcBef>
              <a:spcAft>
                <a:spcPts val="0"/>
              </a:spcAft>
              <a:buClr>
                <a:srgbClr val="FFFFFF"/>
              </a:buClr>
              <a:buSzPts val="2400"/>
              <a:buFont typeface="Montserrat"/>
              <a:buAutoNum type="arabicPeriod"/>
            </a:pPr>
            <a:r>
              <a:rPr b="1" lang="en" sz="2400">
                <a:solidFill>
                  <a:srgbClr val="FFFFFF"/>
                </a:solidFill>
                <a:latin typeface="Montserrat"/>
                <a:ea typeface="Montserrat"/>
                <a:cs typeface="Montserrat"/>
                <a:sym typeface="Montserrat"/>
              </a:rPr>
              <a:t>Satyajeet Yadav</a:t>
            </a:r>
            <a:endParaRPr b="1" sz="2400">
              <a:solidFill>
                <a:srgbClr val="FFFFFF"/>
              </a:solidFill>
              <a:latin typeface="Montserrat"/>
              <a:ea typeface="Montserrat"/>
              <a:cs typeface="Montserrat"/>
              <a:sym typeface="Montserrat"/>
            </a:endParaRPr>
          </a:p>
        </p:txBody>
      </p:sp>
      <p:sp>
        <p:nvSpPr>
          <p:cNvPr id="142" name="Google Shape;142;p27"/>
          <p:cNvSpPr txBox="1"/>
          <p:nvPr/>
        </p:nvSpPr>
        <p:spPr>
          <a:xfrm>
            <a:off x="5216125" y="2724175"/>
            <a:ext cx="3766200" cy="26460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Montserrat"/>
                <a:ea typeface="Montserrat"/>
                <a:cs typeface="Montserrat"/>
                <a:sym typeface="Montserrat"/>
              </a:rPr>
              <a:t>Guide:</a:t>
            </a:r>
            <a:endParaRPr b="1" sz="3000">
              <a:solidFill>
                <a:srgbClr val="FFFFFF"/>
              </a:solidFill>
              <a:latin typeface="Montserrat"/>
              <a:ea typeface="Montserrat"/>
              <a:cs typeface="Montserrat"/>
              <a:sym typeface="Montserrat"/>
            </a:endParaRPr>
          </a:p>
          <a:p>
            <a:pPr indent="0" lvl="0" marL="0" rtl="0" algn="l">
              <a:spcBef>
                <a:spcPts val="0"/>
              </a:spcBef>
              <a:spcAft>
                <a:spcPts val="0"/>
              </a:spcAft>
              <a:buNone/>
            </a:pPr>
            <a:r>
              <a:rPr b="1" lang="en" sz="2400">
                <a:solidFill>
                  <a:srgbClr val="FFFFFF"/>
                </a:solidFill>
                <a:latin typeface="Montserrat"/>
                <a:ea typeface="Montserrat"/>
                <a:cs typeface="Montserrat"/>
                <a:sym typeface="Montserrat"/>
              </a:rPr>
              <a:t>Prof. Apeksha Mohite</a:t>
            </a:r>
            <a:endParaRPr b="1" sz="2400">
              <a:solidFill>
                <a:srgbClr val="FFFFFF"/>
              </a:solidFill>
              <a:latin typeface="Montserrat"/>
              <a:ea typeface="Montserrat"/>
              <a:cs typeface="Montserrat"/>
              <a:sym typeface="Montserrat"/>
            </a:endParaRPr>
          </a:p>
          <a:p>
            <a:pPr indent="0" lvl="0" marL="0" rtl="0" algn="l">
              <a:spcBef>
                <a:spcPts val="0"/>
              </a:spcBef>
              <a:spcAft>
                <a:spcPts val="0"/>
              </a:spcAft>
              <a:buNone/>
            </a:pPr>
            <a:r>
              <a:rPr b="1" lang="en" sz="3000">
                <a:solidFill>
                  <a:schemeClr val="lt1"/>
                </a:solidFill>
                <a:latin typeface="Montserrat"/>
                <a:ea typeface="Montserrat"/>
                <a:cs typeface="Montserrat"/>
                <a:sym typeface="Montserrat"/>
              </a:rPr>
              <a:t>Co-Guide:</a:t>
            </a:r>
            <a:endParaRPr b="1" sz="3000">
              <a:solidFill>
                <a:schemeClr val="lt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2400">
                <a:solidFill>
                  <a:schemeClr val="lt1"/>
                </a:solidFill>
                <a:latin typeface="Montserrat"/>
                <a:ea typeface="Montserrat"/>
                <a:cs typeface="Montserrat"/>
                <a:sym typeface="Montserrat"/>
              </a:rPr>
              <a:t>Prof. Neha Deshmukh</a:t>
            </a:r>
            <a:endParaRPr b="1"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2400">
              <a:solidFill>
                <a:srgbClr val="FFFFFF"/>
              </a:solidFill>
              <a:latin typeface="Montserrat"/>
              <a:ea typeface="Montserrat"/>
              <a:cs typeface="Montserrat"/>
              <a:sym typeface="Montserrat"/>
            </a:endParaRPr>
          </a:p>
        </p:txBody>
      </p:sp>
      <p:sp>
        <p:nvSpPr>
          <p:cNvPr id="143" name="Google Shape;143;p27"/>
          <p:cNvSpPr txBox="1"/>
          <p:nvPr/>
        </p:nvSpPr>
        <p:spPr>
          <a:xfrm>
            <a:off x="2145250" y="728500"/>
            <a:ext cx="1831500" cy="95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300">
                <a:solidFill>
                  <a:srgbClr val="00BCD4"/>
                </a:solidFill>
                <a:latin typeface="Montserrat"/>
                <a:ea typeface="Montserrat"/>
                <a:cs typeface="Montserrat"/>
                <a:sym typeface="Montserrat"/>
              </a:rPr>
              <a:t>GROUP</a:t>
            </a:r>
            <a:endParaRPr b="1" sz="3300">
              <a:solidFill>
                <a:srgbClr val="00BCD4"/>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3300">
                <a:solidFill>
                  <a:srgbClr val="00BCD4"/>
                </a:solidFill>
                <a:latin typeface="Montserrat"/>
                <a:ea typeface="Montserrat"/>
                <a:cs typeface="Montserrat"/>
                <a:sym typeface="Montserrat"/>
              </a:rPr>
              <a:t>6</a:t>
            </a:r>
            <a:endParaRPr b="1" sz="3300">
              <a:solidFill>
                <a:srgbClr val="00BCD4"/>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49" name="Shape 249"/>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pic>
        <p:nvPicPr>
          <p:cNvPr id="254" name="Google Shape;254;p37"/>
          <p:cNvPicPr preferRelativeResize="0"/>
          <p:nvPr/>
        </p:nvPicPr>
        <p:blipFill>
          <a:blip r:embed="rId3">
            <a:alphaModFix/>
          </a:blip>
          <a:stretch>
            <a:fillRect/>
          </a:stretch>
        </p:blipFill>
        <p:spPr>
          <a:xfrm>
            <a:off x="170975" y="2202556"/>
            <a:ext cx="2231326" cy="2590644"/>
          </a:xfrm>
          <a:prstGeom prst="rect">
            <a:avLst/>
          </a:prstGeom>
          <a:noFill/>
          <a:ln>
            <a:noFill/>
          </a:ln>
        </p:spPr>
      </p:pic>
      <p:sp>
        <p:nvSpPr>
          <p:cNvPr id="255" name="Google Shape;255;p37"/>
          <p:cNvSpPr txBox="1"/>
          <p:nvPr/>
        </p:nvSpPr>
        <p:spPr>
          <a:xfrm>
            <a:off x="2536125" y="812200"/>
            <a:ext cx="6283200" cy="3433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4200">
                <a:solidFill>
                  <a:srgbClr val="FFFFFF"/>
                </a:solidFill>
                <a:latin typeface="Montserrat"/>
                <a:ea typeface="Montserrat"/>
                <a:cs typeface="Montserrat"/>
                <a:sym typeface="Montserrat"/>
              </a:rPr>
              <a:t>Thank you for your attention! </a:t>
            </a:r>
            <a:endParaRPr b="1" sz="4200">
              <a:solidFill>
                <a:srgbClr val="FFFFFF"/>
              </a:solidFill>
              <a:latin typeface="Montserrat"/>
              <a:ea typeface="Montserrat"/>
              <a:cs typeface="Montserrat"/>
              <a:sym typeface="Montserrat"/>
            </a:endParaRPr>
          </a:p>
          <a:p>
            <a:pPr indent="0" lvl="0" marL="0" rtl="0" algn="ctr">
              <a:lnSpc>
                <a:spcPct val="115000"/>
              </a:lnSpc>
              <a:spcBef>
                <a:spcPts val="0"/>
              </a:spcBef>
              <a:spcAft>
                <a:spcPts val="0"/>
              </a:spcAft>
              <a:buNone/>
            </a:pPr>
            <a:r>
              <a:rPr b="1" lang="en" sz="4200">
                <a:solidFill>
                  <a:srgbClr val="FFFFFF"/>
                </a:solidFill>
                <a:latin typeface="Montserrat"/>
                <a:ea typeface="Montserrat"/>
                <a:cs typeface="Montserrat"/>
                <a:sym typeface="Montserrat"/>
              </a:rPr>
              <a:t>We hope you enjoyed our presentation!</a:t>
            </a:r>
            <a:endParaRPr b="1" sz="420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C107"/>
        </a:solidFill>
      </p:bgPr>
    </p:bg>
    <p:spTree>
      <p:nvGrpSpPr>
        <p:cNvPr id="147" name="Shape 147"/>
        <p:cNvGrpSpPr/>
        <p:nvPr/>
      </p:nvGrpSpPr>
      <p:grpSpPr>
        <a:xfrm>
          <a:off x="0" y="0"/>
          <a:ext cx="0" cy="0"/>
          <a:chOff x="0" y="0"/>
          <a:chExt cx="0" cy="0"/>
        </a:xfrm>
      </p:grpSpPr>
      <p:sp>
        <p:nvSpPr>
          <p:cNvPr id="148" name="Google Shape;148;p28"/>
          <p:cNvSpPr txBox="1"/>
          <p:nvPr>
            <p:ph type="ctrTitle"/>
          </p:nvPr>
        </p:nvSpPr>
        <p:spPr>
          <a:xfrm>
            <a:off x="598100" y="2763325"/>
            <a:ext cx="3522300" cy="15597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FFC107"/>
                </a:solidFill>
              </a:rPr>
              <a:t>1.</a:t>
            </a:r>
            <a:endParaRPr sz="7200">
              <a:solidFill>
                <a:srgbClr val="FFC107"/>
              </a:solidFill>
            </a:endParaRPr>
          </a:p>
          <a:p>
            <a:pPr indent="0" lvl="0" marL="0" rtl="0" algn="l">
              <a:spcBef>
                <a:spcPts val="0"/>
              </a:spcBef>
              <a:spcAft>
                <a:spcPts val="0"/>
              </a:spcAft>
              <a:buNone/>
            </a:pPr>
            <a:r>
              <a:rPr lang="en" sz="3600"/>
              <a:t>Introduction</a:t>
            </a:r>
            <a:endParaRPr sz="3600"/>
          </a:p>
        </p:txBody>
      </p:sp>
      <p:sp>
        <p:nvSpPr>
          <p:cNvPr id="149" name="Google Shape;149;p28"/>
          <p:cNvSpPr txBox="1"/>
          <p:nvPr>
            <p:ph idx="1" type="subTitle"/>
          </p:nvPr>
        </p:nvSpPr>
        <p:spPr>
          <a:xfrm>
            <a:off x="5005475" y="564500"/>
            <a:ext cx="3437400" cy="30963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457200" lvl="0" marL="457200" rtl="0" algn="just">
              <a:spcBef>
                <a:spcPts val="0"/>
              </a:spcBef>
              <a:spcAft>
                <a:spcPts val="0"/>
              </a:spcAft>
              <a:buSzPts val="3600"/>
              <a:buFont typeface="Montserrat SemiBold"/>
              <a:buChar char="●"/>
            </a:pPr>
            <a:r>
              <a:rPr lang="en" sz="3600">
                <a:latin typeface="Montserrat SemiBold"/>
                <a:ea typeface="Montserrat SemiBold"/>
                <a:cs typeface="Montserrat SemiBold"/>
                <a:sym typeface="Montserrat SemiBold"/>
              </a:rPr>
              <a:t>Purpose</a:t>
            </a:r>
            <a:endParaRPr sz="3600">
              <a:latin typeface="Montserrat SemiBold"/>
              <a:ea typeface="Montserrat SemiBold"/>
              <a:cs typeface="Montserrat SemiBold"/>
              <a:sym typeface="Montserrat SemiBold"/>
            </a:endParaRPr>
          </a:p>
          <a:p>
            <a:pPr indent="-457200" lvl="1" marL="914400" rtl="0" algn="just">
              <a:spcBef>
                <a:spcPts val="0"/>
              </a:spcBef>
              <a:spcAft>
                <a:spcPts val="0"/>
              </a:spcAft>
              <a:buSzPts val="3600"/>
              <a:buFont typeface="Montserrat SemiBold"/>
              <a:buChar char="○"/>
            </a:pPr>
            <a:r>
              <a:rPr lang="en" sz="3600">
                <a:latin typeface="Montserrat SemiBold"/>
                <a:ea typeface="Montserrat SemiBold"/>
                <a:cs typeface="Montserrat SemiBold"/>
                <a:sym typeface="Montserrat SemiBold"/>
              </a:rPr>
              <a:t>What?</a:t>
            </a:r>
            <a:endParaRPr sz="3600">
              <a:latin typeface="Montserrat SemiBold"/>
              <a:ea typeface="Montserrat SemiBold"/>
              <a:cs typeface="Montserrat SemiBold"/>
              <a:sym typeface="Montserrat SemiBold"/>
            </a:endParaRPr>
          </a:p>
          <a:p>
            <a:pPr indent="-457200" lvl="1" marL="914400" rtl="0" algn="just">
              <a:spcBef>
                <a:spcPts val="0"/>
              </a:spcBef>
              <a:spcAft>
                <a:spcPts val="0"/>
              </a:spcAft>
              <a:buSzPts val="3600"/>
              <a:buFont typeface="Montserrat SemiBold"/>
              <a:buChar char="○"/>
            </a:pPr>
            <a:r>
              <a:rPr lang="en" sz="3600">
                <a:latin typeface="Montserrat SemiBold"/>
                <a:ea typeface="Montserrat SemiBold"/>
                <a:cs typeface="Montserrat SemiBold"/>
                <a:sym typeface="Montserrat SemiBold"/>
              </a:rPr>
              <a:t>Why?</a:t>
            </a:r>
            <a:endParaRPr sz="3600">
              <a:latin typeface="Montserrat SemiBold"/>
              <a:ea typeface="Montserrat SemiBold"/>
              <a:cs typeface="Montserrat SemiBold"/>
              <a:sym typeface="Montserrat SemiBold"/>
            </a:endParaRPr>
          </a:p>
          <a:p>
            <a:pPr indent="-457200" lvl="1" marL="914400" rtl="0" algn="just">
              <a:spcBef>
                <a:spcPts val="0"/>
              </a:spcBef>
              <a:spcAft>
                <a:spcPts val="0"/>
              </a:spcAft>
              <a:buSzPts val="3600"/>
              <a:buFont typeface="Montserrat SemiBold"/>
              <a:buChar char="○"/>
            </a:pPr>
            <a:r>
              <a:rPr lang="en" sz="3600">
                <a:latin typeface="Montserrat SemiBold"/>
                <a:ea typeface="Montserrat SemiBold"/>
                <a:cs typeface="Montserrat SemiBold"/>
                <a:sym typeface="Montserrat SemiBold"/>
              </a:rPr>
              <a:t>How?</a:t>
            </a:r>
            <a:endParaRPr sz="3600">
              <a:latin typeface="Montserrat SemiBold"/>
              <a:ea typeface="Montserrat SemiBold"/>
              <a:cs typeface="Montserrat SemiBold"/>
              <a:sym typeface="Montserrat SemiBold"/>
            </a:endParaRPr>
          </a:p>
          <a:p>
            <a:pPr indent="-457200" lvl="1" marL="914400" rtl="0" algn="just">
              <a:spcBef>
                <a:spcPts val="0"/>
              </a:spcBef>
              <a:spcAft>
                <a:spcPts val="0"/>
              </a:spcAft>
              <a:buSzPts val="3600"/>
              <a:buFont typeface="Montserrat SemiBold"/>
              <a:buChar char="○"/>
            </a:pPr>
            <a:r>
              <a:rPr lang="en" sz="3600">
                <a:latin typeface="Montserrat SemiBold"/>
                <a:ea typeface="Montserrat SemiBold"/>
                <a:cs typeface="Montserrat SemiBold"/>
                <a:sym typeface="Montserrat SemiBold"/>
              </a:rPr>
              <a:t>Who?</a:t>
            </a:r>
            <a:endParaRPr sz="3600">
              <a:latin typeface="Montserrat SemiBold"/>
              <a:ea typeface="Montserrat SemiBold"/>
              <a:cs typeface="Montserrat SemiBold"/>
              <a:sym typeface="Montserrat SemiBold"/>
            </a:endParaRPr>
          </a:p>
        </p:txBody>
      </p:sp>
      <p:pic>
        <p:nvPicPr>
          <p:cNvPr id="150" name="Google Shape;150;p28"/>
          <p:cNvPicPr preferRelativeResize="0"/>
          <p:nvPr/>
        </p:nvPicPr>
        <p:blipFill>
          <a:blip r:embed="rId3">
            <a:alphaModFix/>
          </a:blip>
          <a:stretch>
            <a:fillRect/>
          </a:stretch>
        </p:blipFill>
        <p:spPr>
          <a:xfrm>
            <a:off x="1442350" y="991075"/>
            <a:ext cx="2588325" cy="276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DDC39"/>
        </a:solidFill>
      </p:bgPr>
    </p:bg>
    <p:spTree>
      <p:nvGrpSpPr>
        <p:cNvPr id="154" name="Shape 154"/>
        <p:cNvGrpSpPr/>
        <p:nvPr/>
      </p:nvGrpSpPr>
      <p:grpSpPr>
        <a:xfrm>
          <a:off x="0" y="0"/>
          <a:ext cx="0" cy="0"/>
          <a:chOff x="0" y="0"/>
          <a:chExt cx="0" cy="0"/>
        </a:xfrm>
      </p:grpSpPr>
      <p:sp>
        <p:nvSpPr>
          <p:cNvPr id="155" name="Google Shape;155;p29"/>
          <p:cNvSpPr txBox="1"/>
          <p:nvPr>
            <p:ph type="title"/>
          </p:nvPr>
        </p:nvSpPr>
        <p:spPr>
          <a:xfrm>
            <a:off x="841000" y="313625"/>
            <a:ext cx="4801500" cy="76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Purpose of the project</a:t>
            </a:r>
            <a:endParaRPr sz="3000">
              <a:solidFill>
                <a:srgbClr val="CDDC39"/>
              </a:solidFill>
            </a:endParaRPr>
          </a:p>
        </p:txBody>
      </p:sp>
      <p:sp>
        <p:nvSpPr>
          <p:cNvPr id="156" name="Google Shape;156;p29"/>
          <p:cNvSpPr txBox="1"/>
          <p:nvPr/>
        </p:nvSpPr>
        <p:spPr>
          <a:xfrm>
            <a:off x="841000" y="1302250"/>
            <a:ext cx="6384900" cy="35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900">
                <a:solidFill>
                  <a:srgbClr val="CDDC39"/>
                </a:solidFill>
                <a:latin typeface="Montserrat"/>
                <a:ea typeface="Montserrat"/>
                <a:cs typeface="Montserrat"/>
                <a:sym typeface="Montserrat"/>
              </a:rPr>
              <a:t>What?</a:t>
            </a:r>
            <a:endParaRPr sz="3900">
              <a:solidFill>
                <a:srgbClr val="CDDC39"/>
              </a:solidFill>
              <a:latin typeface="Karla"/>
              <a:ea typeface="Karla"/>
              <a:cs typeface="Karla"/>
              <a:sym typeface="Karla"/>
            </a:endParaRPr>
          </a:p>
          <a:p>
            <a:pPr indent="457200" lvl="0" marL="0" rtl="0" algn="just">
              <a:lnSpc>
                <a:spcPct val="115000"/>
              </a:lnSpc>
              <a:spcBef>
                <a:spcPts val="0"/>
              </a:spcBef>
              <a:spcAft>
                <a:spcPts val="0"/>
              </a:spcAft>
              <a:buClr>
                <a:schemeClr val="dk1"/>
              </a:buClr>
              <a:buSzPts val="1100"/>
              <a:buFont typeface="Arial"/>
              <a:buNone/>
            </a:pPr>
            <a:r>
              <a:rPr lang="en" sz="2600">
                <a:solidFill>
                  <a:srgbClr val="666666"/>
                </a:solidFill>
                <a:latin typeface="Karla"/>
                <a:ea typeface="Karla"/>
                <a:cs typeface="Karla"/>
                <a:sym typeface="Karla"/>
              </a:rPr>
              <a:t>Our motive is to build a platform that will help teachers and students of a university to come together to share their knowledge and learn with each other.</a:t>
            </a:r>
            <a:endParaRPr sz="2600">
              <a:solidFill>
                <a:srgbClr val="666666"/>
              </a:solidFill>
              <a:latin typeface="Karla"/>
              <a:ea typeface="Karla"/>
              <a:cs typeface="Karla"/>
              <a:sym typeface="Karla"/>
            </a:endParaRPr>
          </a:p>
          <a:p>
            <a:pPr indent="0" lvl="0" marL="0" rtl="0" algn="l">
              <a:spcBef>
                <a:spcPts val="600"/>
              </a:spcBef>
              <a:spcAft>
                <a:spcPts val="0"/>
              </a:spcAft>
              <a:buClr>
                <a:schemeClr val="dk1"/>
              </a:buClr>
              <a:buSzPts val="1100"/>
              <a:buFont typeface="Arial"/>
              <a:buNone/>
            </a:pPr>
            <a:r>
              <a:t/>
            </a:r>
            <a:endParaRPr sz="2400">
              <a:solidFill>
                <a:srgbClr val="666666"/>
              </a:solidFill>
              <a:latin typeface="Karla"/>
              <a:ea typeface="Karla"/>
              <a:cs typeface="Karla"/>
              <a:sym typeface="Karla"/>
            </a:endParaRPr>
          </a:p>
        </p:txBody>
      </p:sp>
      <p:pic>
        <p:nvPicPr>
          <p:cNvPr id="157" name="Google Shape;157;p29"/>
          <p:cNvPicPr preferRelativeResize="0"/>
          <p:nvPr/>
        </p:nvPicPr>
        <p:blipFill>
          <a:blip r:embed="rId3">
            <a:alphaModFix/>
          </a:blip>
          <a:stretch>
            <a:fillRect/>
          </a:stretch>
        </p:blipFill>
        <p:spPr>
          <a:xfrm>
            <a:off x="7288625" y="0"/>
            <a:ext cx="1778250" cy="28014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EB3B"/>
        </a:solidFill>
      </p:bgPr>
    </p:bg>
    <p:spTree>
      <p:nvGrpSpPr>
        <p:cNvPr id="161" name="Shape 161"/>
        <p:cNvGrpSpPr/>
        <p:nvPr/>
      </p:nvGrpSpPr>
      <p:grpSpPr>
        <a:xfrm>
          <a:off x="0" y="0"/>
          <a:ext cx="0" cy="0"/>
          <a:chOff x="0" y="0"/>
          <a:chExt cx="0" cy="0"/>
        </a:xfrm>
      </p:grpSpPr>
      <p:sp>
        <p:nvSpPr>
          <p:cNvPr id="162" name="Google Shape;162;p30"/>
          <p:cNvSpPr txBox="1"/>
          <p:nvPr>
            <p:ph idx="4294967295" type="ctrTitle"/>
          </p:nvPr>
        </p:nvSpPr>
        <p:spPr>
          <a:xfrm>
            <a:off x="685800" y="530975"/>
            <a:ext cx="16728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rgbClr val="FFEB3B"/>
                </a:solidFill>
              </a:rPr>
              <a:t>Why?</a:t>
            </a:r>
            <a:endParaRPr sz="3600">
              <a:solidFill>
                <a:srgbClr val="FFEB3B"/>
              </a:solidFill>
            </a:endParaRPr>
          </a:p>
        </p:txBody>
      </p:sp>
      <p:sp>
        <p:nvSpPr>
          <p:cNvPr id="163" name="Google Shape;163;p30"/>
          <p:cNvSpPr txBox="1"/>
          <p:nvPr>
            <p:ph idx="4294967295" type="body"/>
          </p:nvPr>
        </p:nvSpPr>
        <p:spPr>
          <a:xfrm>
            <a:off x="685800" y="1387825"/>
            <a:ext cx="6665700" cy="2739600"/>
          </a:xfrm>
          <a:prstGeom prst="rect">
            <a:avLst/>
          </a:prstGeom>
        </p:spPr>
        <p:txBody>
          <a:bodyPr anchorCtr="0" anchor="t" bIns="91425" lIns="91425" spcFirstLastPara="1" rIns="91425" wrap="square" tIns="91425">
            <a:noAutofit/>
          </a:bodyPr>
          <a:lstStyle/>
          <a:p>
            <a:pPr indent="457200" lvl="0" marL="0" rtl="0" algn="just">
              <a:lnSpc>
                <a:spcPct val="115000"/>
              </a:lnSpc>
              <a:spcBef>
                <a:spcPts val="0"/>
              </a:spcBef>
              <a:spcAft>
                <a:spcPts val="0"/>
              </a:spcAft>
              <a:buClr>
                <a:schemeClr val="dk1"/>
              </a:buClr>
              <a:buSzPts val="1100"/>
              <a:buFont typeface="Arial"/>
              <a:buNone/>
            </a:pPr>
            <a:r>
              <a:rPr lang="en" sz="2200"/>
              <a:t>The problem that comes is there is no single book, portal, website where students of a university can get relevant content for learning of the courses in that particular university. This causes the students to read from various unreliable sources and understanding of the subject is unclear at the end and that leads to less understanding and low score in examinations.</a:t>
            </a:r>
            <a:endParaRPr sz="2200"/>
          </a:p>
        </p:txBody>
      </p:sp>
      <p:pic>
        <p:nvPicPr>
          <p:cNvPr id="164" name="Google Shape;164;p30"/>
          <p:cNvPicPr preferRelativeResize="0"/>
          <p:nvPr/>
        </p:nvPicPr>
        <p:blipFill>
          <a:blip r:embed="rId3">
            <a:alphaModFix/>
          </a:blip>
          <a:stretch>
            <a:fillRect/>
          </a:stretch>
        </p:blipFill>
        <p:spPr>
          <a:xfrm>
            <a:off x="7471200" y="0"/>
            <a:ext cx="1672800" cy="3306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68" name="Shape 168"/>
        <p:cNvGrpSpPr/>
        <p:nvPr/>
      </p:nvGrpSpPr>
      <p:grpSpPr>
        <a:xfrm>
          <a:off x="0" y="0"/>
          <a:ext cx="0" cy="0"/>
          <a:chOff x="0" y="0"/>
          <a:chExt cx="0" cy="0"/>
        </a:xfrm>
      </p:grpSpPr>
      <p:sp>
        <p:nvSpPr>
          <p:cNvPr id="169" name="Google Shape;169;p31"/>
          <p:cNvSpPr txBox="1"/>
          <p:nvPr>
            <p:ph idx="4294967295" type="title"/>
          </p:nvPr>
        </p:nvSpPr>
        <p:spPr>
          <a:xfrm>
            <a:off x="515400" y="264850"/>
            <a:ext cx="1695900" cy="79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3600">
                <a:solidFill>
                  <a:srgbClr val="FF9800"/>
                </a:solidFill>
                <a:latin typeface="Montserrat SemiBold"/>
                <a:ea typeface="Montserrat SemiBold"/>
                <a:cs typeface="Montserrat SemiBold"/>
                <a:sym typeface="Montserrat SemiBold"/>
              </a:rPr>
              <a:t>How?</a:t>
            </a:r>
            <a:endParaRPr b="0" sz="3600">
              <a:solidFill>
                <a:srgbClr val="FF9800"/>
              </a:solidFill>
              <a:latin typeface="Montserrat SemiBold"/>
              <a:ea typeface="Montserrat SemiBold"/>
              <a:cs typeface="Montserrat SemiBold"/>
              <a:sym typeface="Montserrat SemiBold"/>
            </a:endParaRPr>
          </a:p>
        </p:txBody>
      </p:sp>
      <p:grpSp>
        <p:nvGrpSpPr>
          <p:cNvPr id="170" name="Google Shape;170;p31"/>
          <p:cNvGrpSpPr/>
          <p:nvPr/>
        </p:nvGrpSpPr>
        <p:grpSpPr>
          <a:xfrm>
            <a:off x="0" y="1189989"/>
            <a:ext cx="2726700" cy="3482836"/>
            <a:chOff x="0" y="1189989"/>
            <a:chExt cx="2726700" cy="3482836"/>
          </a:xfrm>
        </p:grpSpPr>
        <p:sp>
          <p:nvSpPr>
            <p:cNvPr id="171" name="Google Shape;171;p31"/>
            <p:cNvSpPr/>
            <p:nvPr/>
          </p:nvSpPr>
          <p:spPr>
            <a:xfrm>
              <a:off x="0" y="1189989"/>
              <a:ext cx="27267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SemiBold"/>
                  <a:ea typeface="Montserrat SemiBold"/>
                  <a:cs typeface="Montserrat SemiBold"/>
                  <a:sym typeface="Montserrat SemiBold"/>
                </a:rPr>
                <a:t>Register</a:t>
              </a:r>
              <a:endParaRPr sz="1800">
                <a:solidFill>
                  <a:srgbClr val="FFFFFF"/>
                </a:solidFill>
                <a:latin typeface="Montserrat SemiBold"/>
                <a:ea typeface="Montserrat SemiBold"/>
                <a:cs typeface="Montserrat SemiBold"/>
                <a:sym typeface="Montserrat SemiBold"/>
              </a:endParaRPr>
            </a:p>
          </p:txBody>
        </p:sp>
        <p:sp>
          <p:nvSpPr>
            <p:cNvPr id="172" name="Google Shape;172;p31"/>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980000"/>
                  </a:solidFill>
                  <a:latin typeface="Montserrat SemiBold"/>
                  <a:ea typeface="Montserrat SemiBold"/>
                  <a:cs typeface="Montserrat SemiBold"/>
                  <a:sym typeface="Montserrat SemiBold"/>
                </a:rPr>
                <a:t>The user will first have to register to the site to create his/her own identity to browse through the entire site</a:t>
              </a:r>
              <a:endParaRPr>
                <a:solidFill>
                  <a:srgbClr val="980000"/>
                </a:solidFill>
                <a:latin typeface="Montserrat SemiBold"/>
                <a:ea typeface="Montserrat SemiBold"/>
                <a:cs typeface="Montserrat SemiBold"/>
                <a:sym typeface="Montserrat SemiBold"/>
              </a:endParaRPr>
            </a:p>
          </p:txBody>
        </p:sp>
      </p:grpSp>
      <p:grpSp>
        <p:nvGrpSpPr>
          <p:cNvPr id="173" name="Google Shape;173;p31"/>
          <p:cNvGrpSpPr/>
          <p:nvPr/>
        </p:nvGrpSpPr>
        <p:grpSpPr>
          <a:xfrm>
            <a:off x="2263425" y="1189775"/>
            <a:ext cx="2541300" cy="3483050"/>
            <a:chOff x="2263425" y="1189775"/>
            <a:chExt cx="2541300" cy="3483050"/>
          </a:xfrm>
        </p:grpSpPr>
        <p:sp>
          <p:nvSpPr>
            <p:cNvPr id="174" name="Google Shape;174;p31"/>
            <p:cNvSpPr/>
            <p:nvPr/>
          </p:nvSpPr>
          <p:spPr>
            <a:xfrm>
              <a:off x="2263425" y="1189775"/>
              <a:ext cx="25413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SemiBold"/>
                  <a:ea typeface="Montserrat SemiBold"/>
                  <a:cs typeface="Montserrat SemiBold"/>
                  <a:sym typeface="Montserrat SemiBold"/>
                </a:rPr>
                <a:t>Learn</a:t>
              </a:r>
              <a:endParaRPr sz="1800">
                <a:solidFill>
                  <a:srgbClr val="FFFFFF"/>
                </a:solidFill>
                <a:latin typeface="Montserrat SemiBold"/>
                <a:ea typeface="Montserrat SemiBold"/>
                <a:cs typeface="Montserrat SemiBold"/>
                <a:sym typeface="Montserrat SemiBold"/>
              </a:endParaRPr>
            </a:p>
          </p:txBody>
        </p:sp>
        <p:sp>
          <p:nvSpPr>
            <p:cNvPr id="175" name="Google Shape;175;p31"/>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980000"/>
                  </a:solidFill>
                  <a:latin typeface="Montserrat SemiBold"/>
                  <a:ea typeface="Montserrat SemiBold"/>
                  <a:cs typeface="Montserrat SemiBold"/>
                  <a:sym typeface="Montserrat SemiBold"/>
                </a:rPr>
                <a:t>After the sign in, the user will be able to start </a:t>
              </a:r>
              <a:r>
                <a:rPr lang="en">
                  <a:solidFill>
                    <a:srgbClr val="980000"/>
                  </a:solidFill>
                  <a:highlight>
                    <a:srgbClr val="FFFFFF"/>
                  </a:highlight>
                  <a:latin typeface="Montserrat SemiBold"/>
                  <a:ea typeface="Montserrat SemiBold"/>
                  <a:cs typeface="Montserrat SemiBold"/>
                  <a:sym typeface="Montserrat SemiBold"/>
                </a:rPr>
                <a:t>the process of acquiring new, or modifying existing, knowledge, behaviors, skills, values</a:t>
              </a:r>
              <a:endParaRPr>
                <a:solidFill>
                  <a:srgbClr val="980000"/>
                </a:solidFill>
                <a:latin typeface="Montserrat SemiBold"/>
                <a:ea typeface="Montserrat SemiBold"/>
                <a:cs typeface="Montserrat SemiBold"/>
                <a:sym typeface="Montserrat SemiBold"/>
              </a:endParaRPr>
            </a:p>
          </p:txBody>
        </p:sp>
      </p:grpSp>
      <p:grpSp>
        <p:nvGrpSpPr>
          <p:cNvPr id="176" name="Google Shape;176;p31"/>
          <p:cNvGrpSpPr/>
          <p:nvPr/>
        </p:nvGrpSpPr>
        <p:grpSpPr>
          <a:xfrm>
            <a:off x="4329974" y="1189775"/>
            <a:ext cx="2541300" cy="3483050"/>
            <a:chOff x="4329974" y="1189775"/>
            <a:chExt cx="2541300" cy="3483050"/>
          </a:xfrm>
        </p:grpSpPr>
        <p:sp>
          <p:nvSpPr>
            <p:cNvPr id="177" name="Google Shape;177;p31"/>
            <p:cNvSpPr/>
            <p:nvPr/>
          </p:nvSpPr>
          <p:spPr>
            <a:xfrm>
              <a:off x="4329974" y="1189775"/>
              <a:ext cx="25413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SemiBold"/>
                  <a:ea typeface="Montserrat SemiBold"/>
                  <a:cs typeface="Montserrat SemiBold"/>
                  <a:sym typeface="Montserrat SemiBold"/>
                </a:rPr>
                <a:t>Teach</a:t>
              </a:r>
              <a:endParaRPr sz="1800">
                <a:solidFill>
                  <a:srgbClr val="FFFFFF"/>
                </a:solidFill>
                <a:latin typeface="Montserrat SemiBold"/>
                <a:ea typeface="Montserrat SemiBold"/>
                <a:cs typeface="Montserrat SemiBold"/>
                <a:sym typeface="Montserrat SemiBold"/>
              </a:endParaRPr>
            </a:p>
          </p:txBody>
        </p:sp>
        <p:sp>
          <p:nvSpPr>
            <p:cNvPr id="178" name="Google Shape;178;p31"/>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980000"/>
                  </a:solidFill>
                  <a:highlight>
                    <a:srgbClr val="FFFFFF"/>
                  </a:highlight>
                  <a:latin typeface="Montserrat SemiBold"/>
                  <a:ea typeface="Montserrat SemiBold"/>
                  <a:cs typeface="Montserrat SemiBold"/>
                  <a:sym typeface="Montserrat SemiBold"/>
                </a:rPr>
                <a:t>If the user has better skills, he can show enthusiasm towards the course materials and students can create a positive learning experience.</a:t>
              </a:r>
              <a:endParaRPr>
                <a:solidFill>
                  <a:srgbClr val="980000"/>
                </a:solidFill>
                <a:latin typeface="Montserrat SemiBold"/>
                <a:ea typeface="Montserrat SemiBold"/>
                <a:cs typeface="Montserrat SemiBold"/>
                <a:sym typeface="Montserrat SemiBold"/>
              </a:endParaRPr>
            </a:p>
          </p:txBody>
        </p:sp>
      </p:grpSp>
      <p:grpSp>
        <p:nvGrpSpPr>
          <p:cNvPr id="179" name="Google Shape;179;p31"/>
          <p:cNvGrpSpPr/>
          <p:nvPr/>
        </p:nvGrpSpPr>
        <p:grpSpPr>
          <a:xfrm>
            <a:off x="6396739" y="1189775"/>
            <a:ext cx="2541300" cy="3483050"/>
            <a:chOff x="6396739" y="1189775"/>
            <a:chExt cx="2541300" cy="3483050"/>
          </a:xfrm>
        </p:grpSpPr>
        <p:sp>
          <p:nvSpPr>
            <p:cNvPr id="180" name="Google Shape;180;p31"/>
            <p:cNvSpPr/>
            <p:nvPr/>
          </p:nvSpPr>
          <p:spPr>
            <a:xfrm>
              <a:off x="6396739" y="1189775"/>
              <a:ext cx="25413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Montserrat SemiBold"/>
                  <a:ea typeface="Montserrat SemiBold"/>
                  <a:cs typeface="Montserrat SemiBold"/>
                  <a:sym typeface="Montserrat SemiBold"/>
                </a:rPr>
                <a:t>Grow</a:t>
              </a:r>
              <a:endParaRPr sz="1800">
                <a:solidFill>
                  <a:srgbClr val="FFFFFF"/>
                </a:solidFill>
                <a:latin typeface="Montserrat SemiBold"/>
                <a:ea typeface="Montserrat SemiBold"/>
                <a:cs typeface="Montserrat SemiBold"/>
                <a:sym typeface="Montserrat SemiBold"/>
              </a:endParaRPr>
            </a:p>
          </p:txBody>
        </p:sp>
        <p:sp>
          <p:nvSpPr>
            <p:cNvPr id="181" name="Google Shape;181;p31"/>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980000"/>
                  </a:solidFill>
                  <a:latin typeface="Montserrat SemiBold"/>
                  <a:ea typeface="Montserrat SemiBold"/>
                  <a:cs typeface="Montserrat SemiBold"/>
                  <a:sym typeface="Montserrat SemiBold"/>
                </a:rPr>
                <a:t>Keep exploring the content to enhance your skill set and boost your knowledge through flexible and collaborative learning</a:t>
              </a:r>
              <a:endParaRPr>
                <a:solidFill>
                  <a:srgbClr val="980000"/>
                </a:solidFill>
                <a:latin typeface="Montserrat SemiBold"/>
                <a:ea typeface="Montserrat SemiBold"/>
                <a:cs typeface="Montserrat SemiBold"/>
                <a:sym typeface="Montserrat SemiBold"/>
              </a:endParaRPr>
            </a:p>
          </p:txBody>
        </p:sp>
      </p:grpSp>
      <p:pic>
        <p:nvPicPr>
          <p:cNvPr id="182" name="Google Shape;182;p31"/>
          <p:cNvPicPr preferRelativeResize="0"/>
          <p:nvPr/>
        </p:nvPicPr>
        <p:blipFill>
          <a:blip r:embed="rId3">
            <a:alphaModFix/>
          </a:blip>
          <a:stretch>
            <a:fillRect/>
          </a:stretch>
        </p:blipFill>
        <p:spPr>
          <a:xfrm>
            <a:off x="7100550" y="0"/>
            <a:ext cx="1630875" cy="132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86" name="Shape 186"/>
        <p:cNvGrpSpPr/>
        <p:nvPr/>
      </p:nvGrpSpPr>
      <p:grpSpPr>
        <a:xfrm>
          <a:off x="0" y="0"/>
          <a:ext cx="0" cy="0"/>
          <a:chOff x="0" y="0"/>
          <a:chExt cx="0" cy="0"/>
        </a:xfrm>
      </p:grpSpPr>
      <p:grpSp>
        <p:nvGrpSpPr>
          <p:cNvPr id="187" name="Google Shape;187;p32"/>
          <p:cNvGrpSpPr/>
          <p:nvPr/>
        </p:nvGrpSpPr>
        <p:grpSpPr>
          <a:xfrm>
            <a:off x="3995555" y="157057"/>
            <a:ext cx="602315" cy="926984"/>
            <a:chOff x="3384375" y="2267500"/>
            <a:chExt cx="203375" cy="507825"/>
          </a:xfrm>
        </p:grpSpPr>
        <p:sp>
          <p:nvSpPr>
            <p:cNvPr id="188" name="Google Shape;188;p32"/>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9900"/>
              </a:solidFill>
              <a:prstDash val="solid"/>
              <a:round/>
              <a:headEnd len="sm" w="sm" type="none"/>
              <a:tailEnd len="sm" w="sm" type="none"/>
            </a:ln>
            <a:effectLst>
              <a:outerShdw blurRad="57150" rotWithShape="0" algn="bl" dir="5400000" dist="2857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1C00"/>
                </a:solidFill>
              </a:endParaRPr>
            </a:p>
          </p:txBody>
        </p:sp>
        <p:sp>
          <p:nvSpPr>
            <p:cNvPr id="189" name="Google Shape;189;p32"/>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9900"/>
              </a:solidFill>
              <a:prstDash val="solid"/>
              <a:round/>
              <a:headEnd len="sm" w="sm" type="none"/>
              <a:tailEnd len="sm" w="sm" type="none"/>
            </a:ln>
            <a:effectLst>
              <a:outerShdw blurRad="57150" rotWithShape="0" algn="bl" dir="5400000" dist="28575">
                <a:srgbClr val="000000">
                  <a:alpha val="7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1C00"/>
                </a:solidFill>
              </a:endParaRPr>
            </a:p>
          </p:txBody>
        </p:sp>
      </p:grpSp>
      <p:grpSp>
        <p:nvGrpSpPr>
          <p:cNvPr id="190" name="Google Shape;190;p32"/>
          <p:cNvGrpSpPr/>
          <p:nvPr/>
        </p:nvGrpSpPr>
        <p:grpSpPr>
          <a:xfrm>
            <a:off x="5980218" y="3789282"/>
            <a:ext cx="602315" cy="926984"/>
            <a:chOff x="3384375" y="2267500"/>
            <a:chExt cx="203375" cy="507825"/>
          </a:xfrm>
        </p:grpSpPr>
        <p:sp>
          <p:nvSpPr>
            <p:cNvPr id="191" name="Google Shape;191;p32"/>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9900"/>
              </a:solidFill>
              <a:prstDash val="solid"/>
              <a:round/>
              <a:headEnd len="sm" w="sm" type="none"/>
              <a:tailEnd len="sm" w="sm" type="none"/>
            </a:ln>
            <a:effectLst>
              <a:outerShdw blurRad="57150" rotWithShape="0" algn="bl" dir="5400000" dist="28575">
                <a:srgbClr val="000000">
                  <a:alpha val="8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1C00"/>
                </a:solidFill>
              </a:endParaRPr>
            </a:p>
          </p:txBody>
        </p:sp>
        <p:sp>
          <p:nvSpPr>
            <p:cNvPr id="192" name="Google Shape;192;p32"/>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9900"/>
              </a:solidFill>
              <a:prstDash val="solid"/>
              <a:round/>
              <a:headEnd len="sm" w="sm" type="none"/>
              <a:tailEnd len="sm" w="sm" type="none"/>
            </a:ln>
            <a:effectLst>
              <a:outerShdw blurRad="57150" rotWithShape="0" algn="bl" dir="5400000" dist="28575">
                <a:srgbClr val="000000">
                  <a:alpha val="8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1C00"/>
                </a:solidFill>
              </a:endParaRPr>
            </a:p>
          </p:txBody>
        </p:sp>
      </p:grpSp>
      <p:grpSp>
        <p:nvGrpSpPr>
          <p:cNvPr id="193" name="Google Shape;193;p32"/>
          <p:cNvGrpSpPr/>
          <p:nvPr/>
        </p:nvGrpSpPr>
        <p:grpSpPr>
          <a:xfrm>
            <a:off x="1597455" y="3751082"/>
            <a:ext cx="602315" cy="926984"/>
            <a:chOff x="3384375" y="2267500"/>
            <a:chExt cx="203375" cy="507825"/>
          </a:xfrm>
        </p:grpSpPr>
        <p:sp>
          <p:nvSpPr>
            <p:cNvPr id="194" name="Google Shape;194;p32"/>
            <p:cNvSpPr/>
            <p:nvPr/>
          </p:nvSpPr>
          <p:spPr>
            <a:xfrm>
              <a:off x="3384375" y="2373425"/>
              <a:ext cx="203375" cy="401900"/>
            </a:xfrm>
            <a:custGeom>
              <a:rect b="b" l="l" r="r" t="t"/>
              <a:pathLst>
                <a:path extrusionOk="0" fill="none" h="16076" w="8135">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cap="rnd" cmpd="sng" w="12175">
              <a:solidFill>
                <a:srgbClr val="FF9900"/>
              </a:solidFill>
              <a:prstDash val="solid"/>
              <a:round/>
              <a:headEnd len="sm" w="sm" type="none"/>
              <a:tailEnd len="sm" w="sm" type="none"/>
            </a:ln>
            <a:effectLst>
              <a:outerShdw blurRad="57150" rotWithShape="0" algn="bl" dir="5400000" dist="19050">
                <a:srgbClr val="000000">
                  <a:alpha val="8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1C00"/>
                </a:solidFill>
              </a:endParaRPr>
            </a:p>
          </p:txBody>
        </p:sp>
        <p:sp>
          <p:nvSpPr>
            <p:cNvPr id="195" name="Google Shape;195;p32"/>
            <p:cNvSpPr/>
            <p:nvPr/>
          </p:nvSpPr>
          <p:spPr>
            <a:xfrm>
              <a:off x="3443425" y="2267500"/>
              <a:ext cx="85275" cy="93775"/>
            </a:xfrm>
            <a:custGeom>
              <a:rect b="b" l="l" r="r" t="t"/>
              <a:pathLst>
                <a:path extrusionOk="0" fill="none" h="3751" w="3411">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cap="rnd" cmpd="sng" w="12175">
              <a:solidFill>
                <a:srgbClr val="FF9900"/>
              </a:solidFill>
              <a:prstDash val="solid"/>
              <a:round/>
              <a:headEnd len="sm" w="sm" type="none"/>
              <a:tailEnd len="sm" w="sm" type="none"/>
            </a:ln>
            <a:effectLst>
              <a:outerShdw blurRad="57150" rotWithShape="0" algn="bl" dir="5400000" dist="19050">
                <a:srgbClr val="000000">
                  <a:alpha val="8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1C00"/>
                </a:solidFill>
              </a:endParaRPr>
            </a:p>
          </p:txBody>
        </p:sp>
      </p:grpSp>
      <p:sp>
        <p:nvSpPr>
          <p:cNvPr id="196" name="Google Shape;196;p32"/>
          <p:cNvSpPr/>
          <p:nvPr/>
        </p:nvSpPr>
        <p:spPr>
          <a:xfrm>
            <a:off x="123275" y="1969450"/>
            <a:ext cx="1316700" cy="84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Login and register</a:t>
            </a:r>
            <a:endParaRPr>
              <a:latin typeface="Montserrat SemiBold"/>
              <a:ea typeface="Montserrat SemiBold"/>
              <a:cs typeface="Montserrat SemiBold"/>
              <a:sym typeface="Montserrat SemiBold"/>
            </a:endParaRPr>
          </a:p>
        </p:txBody>
      </p:sp>
      <p:sp>
        <p:nvSpPr>
          <p:cNvPr id="197" name="Google Shape;197;p32"/>
          <p:cNvSpPr/>
          <p:nvPr/>
        </p:nvSpPr>
        <p:spPr>
          <a:xfrm>
            <a:off x="1541550" y="1969438"/>
            <a:ext cx="1316700" cy="84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View Content</a:t>
            </a:r>
            <a:endParaRPr>
              <a:latin typeface="Montserrat SemiBold"/>
              <a:ea typeface="Montserrat SemiBold"/>
              <a:cs typeface="Montserrat SemiBold"/>
              <a:sym typeface="Montserrat SemiBold"/>
            </a:endParaRPr>
          </a:p>
        </p:txBody>
      </p:sp>
      <p:sp>
        <p:nvSpPr>
          <p:cNvPr id="198" name="Google Shape;198;p32"/>
          <p:cNvSpPr/>
          <p:nvPr/>
        </p:nvSpPr>
        <p:spPr>
          <a:xfrm>
            <a:off x="2959825" y="1969438"/>
            <a:ext cx="1367400" cy="84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Create content</a:t>
            </a:r>
            <a:endParaRPr>
              <a:latin typeface="Montserrat SemiBold"/>
              <a:ea typeface="Montserrat SemiBold"/>
              <a:cs typeface="Montserrat SemiBold"/>
              <a:sym typeface="Montserrat SemiBold"/>
            </a:endParaRPr>
          </a:p>
        </p:txBody>
      </p:sp>
      <p:sp>
        <p:nvSpPr>
          <p:cNvPr id="199" name="Google Shape;199;p32"/>
          <p:cNvSpPr/>
          <p:nvPr/>
        </p:nvSpPr>
        <p:spPr>
          <a:xfrm>
            <a:off x="4470250" y="1969438"/>
            <a:ext cx="1367400" cy="84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Verify &amp; edit content</a:t>
            </a:r>
            <a:endParaRPr>
              <a:latin typeface="Montserrat SemiBold"/>
              <a:ea typeface="Montserrat SemiBold"/>
              <a:cs typeface="Montserrat SemiBold"/>
              <a:sym typeface="Montserrat SemiBold"/>
            </a:endParaRPr>
          </a:p>
        </p:txBody>
      </p:sp>
      <p:sp>
        <p:nvSpPr>
          <p:cNvPr id="200" name="Google Shape;200;p32"/>
          <p:cNvSpPr/>
          <p:nvPr/>
        </p:nvSpPr>
        <p:spPr>
          <a:xfrm>
            <a:off x="7449650" y="2007550"/>
            <a:ext cx="1632900" cy="76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Manage professors</a:t>
            </a:r>
            <a:endParaRPr>
              <a:latin typeface="Montserrat SemiBold"/>
              <a:ea typeface="Montserrat SemiBold"/>
              <a:cs typeface="Montserrat SemiBold"/>
              <a:sym typeface="Montserrat SemiBold"/>
            </a:endParaRPr>
          </a:p>
        </p:txBody>
      </p:sp>
      <p:sp>
        <p:nvSpPr>
          <p:cNvPr id="201" name="Google Shape;201;p32"/>
          <p:cNvSpPr txBox="1"/>
          <p:nvPr/>
        </p:nvSpPr>
        <p:spPr>
          <a:xfrm>
            <a:off x="3888863" y="1084050"/>
            <a:ext cx="8157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Admin</a:t>
            </a:r>
            <a:endParaRPr>
              <a:latin typeface="Montserrat SemiBold"/>
              <a:ea typeface="Montserrat SemiBold"/>
              <a:cs typeface="Montserrat SemiBold"/>
              <a:sym typeface="Montserrat SemiBold"/>
            </a:endParaRPr>
          </a:p>
        </p:txBody>
      </p:sp>
      <p:cxnSp>
        <p:nvCxnSpPr>
          <p:cNvPr id="202" name="Google Shape;202;p32"/>
          <p:cNvCxnSpPr>
            <a:stCxn id="201" idx="2"/>
            <a:endCxn id="200" idx="0"/>
          </p:cNvCxnSpPr>
          <p:nvPr/>
        </p:nvCxnSpPr>
        <p:spPr>
          <a:xfrm>
            <a:off x="4296713" y="1510650"/>
            <a:ext cx="3969300" cy="496800"/>
          </a:xfrm>
          <a:prstGeom prst="straightConnector1">
            <a:avLst/>
          </a:prstGeom>
          <a:noFill/>
          <a:ln cap="flat" cmpd="sng" w="9525">
            <a:solidFill>
              <a:schemeClr val="dk2"/>
            </a:solidFill>
            <a:prstDash val="solid"/>
            <a:round/>
            <a:headEnd len="med" w="med" type="none"/>
            <a:tailEnd len="med" w="med" type="triangle"/>
          </a:ln>
        </p:spPr>
      </p:cxnSp>
      <p:sp>
        <p:nvSpPr>
          <p:cNvPr id="203" name="Google Shape;203;p32"/>
          <p:cNvSpPr txBox="1"/>
          <p:nvPr/>
        </p:nvSpPr>
        <p:spPr>
          <a:xfrm>
            <a:off x="1597450" y="3324475"/>
            <a:ext cx="7527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User</a:t>
            </a:r>
            <a:endParaRPr>
              <a:latin typeface="Montserrat SemiBold"/>
              <a:ea typeface="Montserrat SemiBold"/>
              <a:cs typeface="Montserrat SemiBold"/>
              <a:sym typeface="Montserrat SemiBold"/>
            </a:endParaRPr>
          </a:p>
        </p:txBody>
      </p:sp>
      <p:sp>
        <p:nvSpPr>
          <p:cNvPr id="204" name="Google Shape;204;p32"/>
          <p:cNvSpPr txBox="1"/>
          <p:nvPr/>
        </p:nvSpPr>
        <p:spPr>
          <a:xfrm>
            <a:off x="5716763" y="3324475"/>
            <a:ext cx="11292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Professor</a:t>
            </a:r>
            <a:endParaRPr>
              <a:latin typeface="Montserrat SemiBold"/>
              <a:ea typeface="Montserrat SemiBold"/>
              <a:cs typeface="Montserrat SemiBold"/>
              <a:sym typeface="Montserrat SemiBold"/>
            </a:endParaRPr>
          </a:p>
        </p:txBody>
      </p:sp>
      <p:cxnSp>
        <p:nvCxnSpPr>
          <p:cNvPr id="205" name="Google Shape;205;p32"/>
          <p:cNvCxnSpPr>
            <a:stCxn id="203" idx="0"/>
            <a:endCxn id="196" idx="4"/>
          </p:cNvCxnSpPr>
          <p:nvPr/>
        </p:nvCxnSpPr>
        <p:spPr>
          <a:xfrm rot="10800000">
            <a:off x="781600" y="2809975"/>
            <a:ext cx="1192200" cy="5145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p32"/>
          <p:cNvCxnSpPr>
            <a:stCxn id="204" idx="0"/>
            <a:endCxn id="196" idx="5"/>
          </p:cNvCxnSpPr>
          <p:nvPr/>
        </p:nvCxnSpPr>
        <p:spPr>
          <a:xfrm rot="10800000">
            <a:off x="1247063" y="2686975"/>
            <a:ext cx="5034300" cy="63750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32"/>
          <p:cNvCxnSpPr>
            <a:stCxn id="203" idx="0"/>
            <a:endCxn id="197" idx="4"/>
          </p:cNvCxnSpPr>
          <p:nvPr/>
        </p:nvCxnSpPr>
        <p:spPr>
          <a:xfrm flipH="1" rot="10800000">
            <a:off x="1973800" y="2809975"/>
            <a:ext cx="226200" cy="51450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32"/>
          <p:cNvCxnSpPr>
            <a:stCxn id="203" idx="0"/>
            <a:endCxn id="198" idx="4"/>
          </p:cNvCxnSpPr>
          <p:nvPr/>
        </p:nvCxnSpPr>
        <p:spPr>
          <a:xfrm flipH="1" rot="10800000">
            <a:off x="1973800" y="2809975"/>
            <a:ext cx="1669800" cy="51450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p32"/>
          <p:cNvCxnSpPr>
            <a:stCxn id="204" idx="0"/>
            <a:endCxn id="199" idx="4"/>
          </p:cNvCxnSpPr>
          <p:nvPr/>
        </p:nvCxnSpPr>
        <p:spPr>
          <a:xfrm rot="10800000">
            <a:off x="5153963" y="2809975"/>
            <a:ext cx="1127400" cy="51450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32"/>
          <p:cNvCxnSpPr>
            <a:stCxn id="204" idx="0"/>
            <a:endCxn id="197" idx="5"/>
          </p:cNvCxnSpPr>
          <p:nvPr/>
        </p:nvCxnSpPr>
        <p:spPr>
          <a:xfrm rot="10800000">
            <a:off x="2665463" y="2686975"/>
            <a:ext cx="3615900" cy="6375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32"/>
          <p:cNvCxnSpPr>
            <a:stCxn id="201" idx="2"/>
            <a:endCxn id="199" idx="0"/>
          </p:cNvCxnSpPr>
          <p:nvPr/>
        </p:nvCxnSpPr>
        <p:spPr>
          <a:xfrm>
            <a:off x="4296713" y="1510650"/>
            <a:ext cx="857100" cy="458700"/>
          </a:xfrm>
          <a:prstGeom prst="straightConnector1">
            <a:avLst/>
          </a:prstGeom>
          <a:noFill/>
          <a:ln cap="flat" cmpd="sng" w="9525">
            <a:solidFill>
              <a:schemeClr val="dk2"/>
            </a:solidFill>
            <a:prstDash val="solid"/>
            <a:round/>
            <a:headEnd len="med" w="med" type="none"/>
            <a:tailEnd len="med" w="med" type="triangle"/>
          </a:ln>
        </p:spPr>
      </p:cxnSp>
      <p:cxnSp>
        <p:nvCxnSpPr>
          <p:cNvPr id="212" name="Google Shape;212;p32"/>
          <p:cNvCxnSpPr>
            <a:stCxn id="204" idx="0"/>
            <a:endCxn id="198" idx="4"/>
          </p:cNvCxnSpPr>
          <p:nvPr/>
        </p:nvCxnSpPr>
        <p:spPr>
          <a:xfrm rot="10800000">
            <a:off x="3643463" y="2809975"/>
            <a:ext cx="2637900" cy="514500"/>
          </a:xfrm>
          <a:prstGeom prst="straightConnector1">
            <a:avLst/>
          </a:prstGeom>
          <a:noFill/>
          <a:ln cap="flat" cmpd="sng" w="9525">
            <a:solidFill>
              <a:schemeClr val="dk2"/>
            </a:solidFill>
            <a:prstDash val="solid"/>
            <a:round/>
            <a:headEnd len="med" w="med" type="none"/>
            <a:tailEnd len="med" w="med" type="triangle"/>
          </a:ln>
        </p:spPr>
      </p:cxnSp>
      <p:sp>
        <p:nvSpPr>
          <p:cNvPr id="213" name="Google Shape;213;p32"/>
          <p:cNvSpPr/>
          <p:nvPr/>
        </p:nvSpPr>
        <p:spPr>
          <a:xfrm>
            <a:off x="5898750" y="2039650"/>
            <a:ext cx="1489800" cy="700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Manage students</a:t>
            </a:r>
            <a:endParaRPr>
              <a:latin typeface="Montserrat SemiBold"/>
              <a:ea typeface="Montserrat SemiBold"/>
              <a:cs typeface="Montserrat SemiBold"/>
              <a:sym typeface="Montserrat SemiBold"/>
            </a:endParaRPr>
          </a:p>
        </p:txBody>
      </p:sp>
      <p:cxnSp>
        <p:nvCxnSpPr>
          <p:cNvPr id="214" name="Google Shape;214;p32"/>
          <p:cNvCxnSpPr>
            <a:stCxn id="204" idx="0"/>
            <a:endCxn id="213" idx="4"/>
          </p:cNvCxnSpPr>
          <p:nvPr/>
        </p:nvCxnSpPr>
        <p:spPr>
          <a:xfrm flipH="1" rot="10800000">
            <a:off x="6281363" y="2739775"/>
            <a:ext cx="362400" cy="584700"/>
          </a:xfrm>
          <a:prstGeom prst="straightConnector1">
            <a:avLst/>
          </a:prstGeom>
          <a:noFill/>
          <a:ln cap="flat" cmpd="sng" w="9525">
            <a:solidFill>
              <a:schemeClr val="dk2"/>
            </a:solidFill>
            <a:prstDash val="solid"/>
            <a:round/>
            <a:headEnd len="med" w="med" type="none"/>
            <a:tailEnd len="med" w="med" type="triangle"/>
          </a:ln>
        </p:spPr>
      </p:cxnSp>
      <p:cxnSp>
        <p:nvCxnSpPr>
          <p:cNvPr id="215" name="Google Shape;215;p32"/>
          <p:cNvCxnSpPr>
            <a:stCxn id="201" idx="2"/>
            <a:endCxn id="213" idx="0"/>
          </p:cNvCxnSpPr>
          <p:nvPr/>
        </p:nvCxnSpPr>
        <p:spPr>
          <a:xfrm>
            <a:off x="4296713" y="1510650"/>
            <a:ext cx="2346900" cy="528900"/>
          </a:xfrm>
          <a:prstGeom prst="straightConnector1">
            <a:avLst/>
          </a:prstGeom>
          <a:noFill/>
          <a:ln cap="flat" cmpd="sng" w="9525">
            <a:solidFill>
              <a:schemeClr val="dk2"/>
            </a:solidFill>
            <a:prstDash val="solid"/>
            <a:round/>
            <a:headEnd len="med" w="med" type="none"/>
            <a:tailEnd len="med" w="med" type="triangle"/>
          </a:ln>
        </p:spPr>
      </p:cxnSp>
      <p:cxnSp>
        <p:nvCxnSpPr>
          <p:cNvPr id="216" name="Google Shape;216;p32"/>
          <p:cNvCxnSpPr>
            <a:stCxn id="201" idx="2"/>
            <a:endCxn id="197" idx="0"/>
          </p:cNvCxnSpPr>
          <p:nvPr/>
        </p:nvCxnSpPr>
        <p:spPr>
          <a:xfrm flipH="1">
            <a:off x="2200013" y="1510650"/>
            <a:ext cx="2096700" cy="458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5722"/>
        </a:solidFill>
      </p:bgPr>
    </p:bg>
    <p:spTree>
      <p:nvGrpSpPr>
        <p:cNvPr id="220" name="Shape 220"/>
        <p:cNvGrpSpPr/>
        <p:nvPr/>
      </p:nvGrpSpPr>
      <p:grpSpPr>
        <a:xfrm>
          <a:off x="0" y="0"/>
          <a:ext cx="0" cy="0"/>
          <a:chOff x="0" y="0"/>
          <a:chExt cx="0" cy="0"/>
        </a:xfrm>
      </p:grpSpPr>
      <p:sp>
        <p:nvSpPr>
          <p:cNvPr id="221" name="Google Shape;221;p33"/>
          <p:cNvSpPr txBox="1"/>
          <p:nvPr>
            <p:ph type="title"/>
          </p:nvPr>
        </p:nvSpPr>
        <p:spPr>
          <a:xfrm>
            <a:off x="2717250" y="175625"/>
            <a:ext cx="6026700" cy="126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BIG </a:t>
            </a:r>
            <a:r>
              <a:rPr lang="en" sz="6000">
                <a:solidFill>
                  <a:srgbClr val="FFFFFF"/>
                </a:solidFill>
              </a:rPr>
              <a:t>CONCEPT</a:t>
            </a:r>
            <a:endParaRPr sz="6000">
              <a:solidFill>
                <a:srgbClr val="FFFFFF"/>
              </a:solidFill>
            </a:endParaRPr>
          </a:p>
        </p:txBody>
      </p:sp>
      <p:grpSp>
        <p:nvGrpSpPr>
          <p:cNvPr id="222" name="Google Shape;222;p33"/>
          <p:cNvGrpSpPr/>
          <p:nvPr/>
        </p:nvGrpSpPr>
        <p:grpSpPr>
          <a:xfrm>
            <a:off x="349791" y="2572684"/>
            <a:ext cx="1707767" cy="2031416"/>
            <a:chOff x="6718575" y="2318625"/>
            <a:chExt cx="256950" cy="407375"/>
          </a:xfrm>
        </p:grpSpPr>
        <p:sp>
          <p:nvSpPr>
            <p:cNvPr id="223" name="Google Shape;223;p3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3"/>
            <p:cNvSpPr/>
            <p:nvPr/>
          </p:nvSpPr>
          <p:spPr>
            <a:xfrm>
              <a:off x="6795900" y="2628550"/>
              <a:ext cx="102300" cy="25"/>
            </a:xfrm>
            <a:custGeom>
              <a:rect b="b" l="l" r="r" t="t"/>
              <a:pathLst>
                <a:path extrusionOk="0" fill="none" h="1" w="4092">
                  <a:moveTo>
                    <a:pt x="0" y="1"/>
                  </a:moveTo>
                  <a:lnTo>
                    <a:pt x="4092" y="1"/>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33"/>
          <p:cNvSpPr/>
          <p:nvPr/>
        </p:nvSpPr>
        <p:spPr>
          <a:xfrm>
            <a:off x="2616875" y="1793950"/>
            <a:ext cx="2372700" cy="2433900"/>
          </a:xfrm>
          <a:prstGeom prst="ellipse">
            <a:avLst/>
          </a:prstGeom>
          <a:solidFill>
            <a:srgbClr val="000000">
              <a:alpha val="7310"/>
            </a:srgbClr>
          </a:solidFill>
          <a:ln cap="flat" cmpd="sng" w="38100">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OF </a:t>
            </a:r>
            <a:endParaRPr b="1" sz="24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The students</a:t>
            </a:r>
            <a:endParaRPr b="1" sz="2400">
              <a:solidFill>
                <a:srgbClr val="FFFFFF"/>
              </a:solidFill>
              <a:latin typeface="Montserrat"/>
              <a:ea typeface="Montserrat"/>
              <a:cs typeface="Montserrat"/>
              <a:sym typeface="Montserrat"/>
            </a:endParaRPr>
          </a:p>
        </p:txBody>
      </p:sp>
      <p:sp>
        <p:nvSpPr>
          <p:cNvPr id="232" name="Google Shape;232;p33"/>
          <p:cNvSpPr/>
          <p:nvPr/>
        </p:nvSpPr>
        <p:spPr>
          <a:xfrm>
            <a:off x="6534399" y="1793950"/>
            <a:ext cx="2372700" cy="2433900"/>
          </a:xfrm>
          <a:prstGeom prst="ellipse">
            <a:avLst/>
          </a:prstGeom>
          <a:solidFill>
            <a:srgbClr val="000000">
              <a:alpha val="7310"/>
            </a:srgbClr>
          </a:solidFill>
          <a:ln cap="flat" cmpd="sng" w="38100">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BY</a:t>
            </a:r>
            <a:endParaRPr b="1" sz="24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The students</a:t>
            </a:r>
            <a:endParaRPr b="1" sz="2400">
              <a:solidFill>
                <a:srgbClr val="FFFFFF"/>
              </a:solidFill>
              <a:latin typeface="Montserrat"/>
              <a:ea typeface="Montserrat"/>
              <a:cs typeface="Montserrat"/>
              <a:sym typeface="Montserrat"/>
            </a:endParaRPr>
          </a:p>
        </p:txBody>
      </p:sp>
      <p:sp>
        <p:nvSpPr>
          <p:cNvPr id="233" name="Google Shape;233;p33"/>
          <p:cNvSpPr/>
          <p:nvPr/>
        </p:nvSpPr>
        <p:spPr>
          <a:xfrm>
            <a:off x="4550297" y="1793950"/>
            <a:ext cx="2372700" cy="2433900"/>
          </a:xfrm>
          <a:prstGeom prst="ellipse">
            <a:avLst/>
          </a:prstGeom>
          <a:solidFill>
            <a:srgbClr val="000000">
              <a:alpha val="7310"/>
            </a:srgbClr>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FOR </a:t>
            </a:r>
            <a:endParaRPr b="1" sz="2400">
              <a:solidFill>
                <a:srgbClr val="FFFFFF"/>
              </a:solidFill>
              <a:latin typeface="Montserrat"/>
              <a:ea typeface="Montserrat"/>
              <a:cs typeface="Montserrat"/>
              <a:sym typeface="Montserrat"/>
            </a:endParaRPr>
          </a:p>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The students</a:t>
            </a:r>
            <a:endParaRPr b="1" sz="2400">
              <a:solidFill>
                <a:srgbClr val="FFFFFF"/>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91E63"/>
        </a:solidFill>
      </p:bgPr>
    </p:bg>
    <p:spTree>
      <p:nvGrpSpPr>
        <p:cNvPr id="237" name="Shape 237"/>
        <p:cNvGrpSpPr/>
        <p:nvPr/>
      </p:nvGrpSpPr>
      <p:grpSpPr>
        <a:xfrm>
          <a:off x="0" y="0"/>
          <a:ext cx="0" cy="0"/>
          <a:chOff x="0" y="0"/>
          <a:chExt cx="0" cy="0"/>
        </a:xfrm>
      </p:grpSpPr>
      <p:sp>
        <p:nvSpPr>
          <p:cNvPr id="238" name="Google Shape;238;p34"/>
          <p:cNvSpPr txBox="1"/>
          <p:nvPr>
            <p:ph idx="4294967295" type="body"/>
          </p:nvPr>
        </p:nvSpPr>
        <p:spPr>
          <a:xfrm>
            <a:off x="683100" y="1527850"/>
            <a:ext cx="7777800" cy="2724900"/>
          </a:xfrm>
          <a:prstGeom prst="rect">
            <a:avLst/>
          </a:prstGeom>
        </p:spPr>
        <p:txBody>
          <a:bodyPr anchorCtr="0" anchor="t" bIns="91425" lIns="91425" spcFirstLastPara="1" rIns="91425" wrap="square" tIns="91425">
            <a:noAutofit/>
          </a:bodyPr>
          <a:lstStyle/>
          <a:p>
            <a:pPr indent="457200" lvl="0" marL="0" rtl="0" algn="just">
              <a:spcBef>
                <a:spcPts val="600"/>
              </a:spcBef>
              <a:spcAft>
                <a:spcPts val="0"/>
              </a:spcAft>
              <a:buNone/>
            </a:pPr>
            <a:r>
              <a:rPr b="1" lang="en" sz="2200">
                <a:solidFill>
                  <a:srgbClr val="FFFFFF"/>
                </a:solidFill>
              </a:rPr>
              <a:t>The issue of what content to be written in exams is generally faced by most of the students. It may happen that a student understands the concept but isn’t able to represent it in a way that examiner can understand. Therefore, we intend to build a community source platform that will assist students in preparing for their exams and also for learning a proper skillset.</a:t>
            </a:r>
            <a:endParaRPr sz="2200">
              <a:solidFill>
                <a:srgbClr val="FFFFFF"/>
              </a:solidFill>
            </a:endParaRPr>
          </a:p>
        </p:txBody>
      </p:sp>
      <p:sp>
        <p:nvSpPr>
          <p:cNvPr id="239" name="Google Shape;239;p34"/>
          <p:cNvSpPr txBox="1"/>
          <p:nvPr>
            <p:ph idx="4294967295" type="title"/>
          </p:nvPr>
        </p:nvSpPr>
        <p:spPr>
          <a:xfrm>
            <a:off x="3141600" y="397050"/>
            <a:ext cx="2860800" cy="65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FFFFFF"/>
                </a:solidFill>
              </a:rPr>
              <a:t>ABSTRACT</a:t>
            </a:r>
            <a:endParaRPr sz="3600">
              <a:solidFill>
                <a:srgbClr val="FFFFFF"/>
              </a:solidFill>
            </a:endParaRPr>
          </a:p>
        </p:txBody>
      </p:sp>
      <p:sp>
        <p:nvSpPr>
          <p:cNvPr id="240" name="Google Shape;240;p34"/>
          <p:cNvSpPr/>
          <p:nvPr/>
        </p:nvSpPr>
        <p:spPr>
          <a:xfrm>
            <a:off x="596548" y="584762"/>
            <a:ext cx="905243" cy="731983"/>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FFFFFF"/>
            </a:solidFill>
            <a:prstDash val="solid"/>
            <a:round/>
            <a:headEnd len="sm" w="sm" type="none"/>
            <a:tailEnd len="sm" w="sm" type="none"/>
          </a:ln>
          <a:effectLst>
            <a:outerShdw blurRad="57150" rotWithShape="0" algn="bl" dir="5400000" dist="19050">
              <a:srgbClr val="FFFFFF">
                <a:alpha val="7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800"/>
        </a:solidFill>
      </p:bgPr>
    </p:bg>
    <p:spTree>
      <p:nvGrpSpPr>
        <p:cNvPr id="244" name="Shape 244"/>
        <p:cNvGrpSpPr/>
        <p:nvPr/>
      </p:nvGrpSpPr>
      <p:grpSpPr>
        <a:xfrm>
          <a:off x="0" y="0"/>
          <a:ext cx="0" cy="0"/>
          <a:chOff x="0" y="0"/>
          <a:chExt cx="0" cy="0"/>
        </a:xfrm>
      </p:grpSpPr>
      <p:sp>
        <p:nvSpPr>
          <p:cNvPr id="245" name="Google Shape;245;p35"/>
          <p:cNvSpPr txBox="1"/>
          <p:nvPr>
            <p:ph type="title"/>
          </p:nvPr>
        </p:nvSpPr>
        <p:spPr>
          <a:xfrm>
            <a:off x="166625" y="670975"/>
            <a:ext cx="7708500" cy="31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800">
                <a:solidFill>
                  <a:srgbClr val="FF9800"/>
                </a:solidFill>
              </a:rPr>
              <a:t>Project implementation</a:t>
            </a:r>
            <a:endParaRPr sz="6800">
              <a:solidFill>
                <a:srgbClr val="FF98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vira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rvirarg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