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Montserrat SemiBold"/>
      <p:regular r:id="rId30"/>
      <p:bold r:id="rId31"/>
      <p:italic r:id="rId32"/>
      <p:boldItalic r:id="rId33"/>
    </p:embeddedFont>
    <p:embeddedFont>
      <p:font typeface="Montserrat"/>
      <p:regular r:id="rId34"/>
      <p:bold r:id="rId35"/>
      <p:italic r:id="rId36"/>
      <p:boldItalic r:id="rId37"/>
    </p:embeddedFont>
    <p:embeddedFont>
      <p:font typeface="Karla"/>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9C63FC3-6B41-43D5-A662-2C5CF79DCB32}">
  <a:tblStyle styleId="{99C63FC3-6B41-43D5-A662-2C5CF79DCB3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Karla-italic.fntdata"/><Relationship Id="rId20" Type="http://schemas.openxmlformats.org/officeDocument/2006/relationships/slide" Target="slides/slide15.xml"/><Relationship Id="rId41" Type="http://schemas.openxmlformats.org/officeDocument/2006/relationships/font" Target="fonts/Karla-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SemiBold-bold.fntdata"/><Relationship Id="rId30" Type="http://schemas.openxmlformats.org/officeDocument/2006/relationships/font" Target="fonts/MontserratSemiBold-regular.fntdata"/><Relationship Id="rId11" Type="http://schemas.openxmlformats.org/officeDocument/2006/relationships/slide" Target="slides/slide6.xml"/><Relationship Id="rId33" Type="http://schemas.openxmlformats.org/officeDocument/2006/relationships/font" Target="fonts/MontserratSemiBold-boldItalic.fntdata"/><Relationship Id="rId10" Type="http://schemas.openxmlformats.org/officeDocument/2006/relationships/slide" Target="slides/slide5.xml"/><Relationship Id="rId32" Type="http://schemas.openxmlformats.org/officeDocument/2006/relationships/font" Target="fonts/MontserratSemiBold-italic.fntdata"/><Relationship Id="rId13" Type="http://schemas.openxmlformats.org/officeDocument/2006/relationships/slide" Target="slides/slide8.xml"/><Relationship Id="rId35" Type="http://schemas.openxmlformats.org/officeDocument/2006/relationships/font" Target="fonts/Montserrat-bold.fntdata"/><Relationship Id="rId12" Type="http://schemas.openxmlformats.org/officeDocument/2006/relationships/slide" Target="slides/slide7.xml"/><Relationship Id="rId34" Type="http://schemas.openxmlformats.org/officeDocument/2006/relationships/font" Target="fonts/Montserrat-regular.fntdata"/><Relationship Id="rId15" Type="http://schemas.openxmlformats.org/officeDocument/2006/relationships/slide" Target="slides/slide10.xml"/><Relationship Id="rId37" Type="http://schemas.openxmlformats.org/officeDocument/2006/relationships/font" Target="fonts/Montserrat-boldItalic.fntdata"/><Relationship Id="rId14" Type="http://schemas.openxmlformats.org/officeDocument/2006/relationships/slide" Target="slides/slide9.xml"/><Relationship Id="rId36" Type="http://schemas.openxmlformats.org/officeDocument/2006/relationships/font" Target="fonts/Montserrat-italic.fntdata"/><Relationship Id="rId17" Type="http://schemas.openxmlformats.org/officeDocument/2006/relationships/slide" Target="slides/slide12.xml"/><Relationship Id="rId39" Type="http://schemas.openxmlformats.org/officeDocument/2006/relationships/font" Target="fonts/Karla-bold.fntdata"/><Relationship Id="rId16" Type="http://schemas.openxmlformats.org/officeDocument/2006/relationships/slide" Target="slides/slide11.xml"/><Relationship Id="rId38" Type="http://schemas.openxmlformats.org/officeDocument/2006/relationships/font" Target="fonts/Karla-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415b3e35fb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415b3e35f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4018c800f6_0_12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4018c800f6_0_1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4540acb412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4540acb4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4540acb412_0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4540acb41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4540acb412_0_1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4540acb412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42b75f12d6_0_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42b75f12d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42b75f12d6_0_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42b75f12d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42b75f12d6_0_15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42b75f12d6_0_15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42b75f12d6_0_158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42b75f12d6_0_1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423c10c501_2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423c10c50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423c10c501_3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423c10c501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423c10c501_2_1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423c10c501_2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42b75f12d6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42b75f12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g42b75f12d6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42b75f12d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4018c800f6_0_12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4018c800f6_0_1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4540acb412_0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4540acb41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4540acb412_0_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4540acb412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4540acb412_0_9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4540acb412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8" name="Shape 8"/>
        <p:cNvGrpSpPr/>
        <p:nvPr/>
      </p:nvGrpSpPr>
      <p:grpSpPr>
        <a:xfrm>
          <a:off x="0" y="0"/>
          <a:ext cx="0" cy="0"/>
          <a:chOff x="0" y="0"/>
          <a:chExt cx="0" cy="0"/>
        </a:xfrm>
      </p:grpSpPr>
      <p:sp>
        <p:nvSpPr>
          <p:cNvPr id="9" name="Google Shape;9;p2"/>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10" name="Google Shape;10;p2"/>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11" name="Google Shape;11;p2"/>
          <p:cNvSpPr txBox="1"/>
          <p:nvPr>
            <p:ph type="ctrTitle"/>
          </p:nvPr>
        </p:nvSpPr>
        <p:spPr>
          <a:xfrm>
            <a:off x="648300" y="3175950"/>
            <a:ext cx="3530700" cy="1182000"/>
          </a:xfrm>
          <a:prstGeom prst="rect">
            <a:avLst/>
          </a:prstGeom>
        </p:spPr>
        <p:txBody>
          <a:bodyPr anchorCtr="0" anchor="b"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3" name="Shape 53"/>
        <p:cNvGrpSpPr/>
        <p:nvPr/>
      </p:nvGrpSpPr>
      <p:grpSpPr>
        <a:xfrm>
          <a:off x="0" y="0"/>
          <a:ext cx="0" cy="0"/>
          <a:chOff x="0" y="0"/>
          <a:chExt cx="0" cy="0"/>
        </a:xfrm>
      </p:grpSpPr>
      <p:sp>
        <p:nvSpPr>
          <p:cNvPr id="54" name="Google Shape;54;p11"/>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55" name="Google Shape;55;p11"/>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56" name="Google Shape;56;p11"/>
          <p:cNvSpPr txBox="1"/>
          <p:nvPr>
            <p:ph idx="1" type="body"/>
          </p:nvPr>
        </p:nvSpPr>
        <p:spPr>
          <a:xfrm>
            <a:off x="841000" y="4025300"/>
            <a:ext cx="7845900" cy="519600"/>
          </a:xfrm>
          <a:prstGeom prst="rect">
            <a:avLst/>
          </a:prstGeom>
        </p:spPr>
        <p:txBody>
          <a:bodyPr anchorCtr="0" anchor="b" bIns="91425" lIns="91425" spcFirstLastPara="1" rIns="91425" wrap="square" tIns="91425"/>
          <a:lstStyle>
            <a:lvl1pPr indent="-228600" lvl="0" marL="457200">
              <a:spcBef>
                <a:spcPts val="360"/>
              </a:spcBef>
              <a:spcAft>
                <a:spcPts val="0"/>
              </a:spcAft>
              <a:buSzPts val="2000"/>
              <a:buNone/>
              <a:defRPr/>
            </a:lvl1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59" name="Google Shape;59;p12"/>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mpty">
  <p:cSld name="BLANK_1">
    <p:spTree>
      <p:nvGrpSpPr>
        <p:cNvPr id="60" name="Shape 6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2" name="Shape 12"/>
        <p:cNvGrpSpPr/>
        <p:nvPr/>
      </p:nvGrpSpPr>
      <p:grpSpPr>
        <a:xfrm>
          <a:off x="0" y="0"/>
          <a:ext cx="0" cy="0"/>
          <a:chOff x="0" y="0"/>
          <a:chExt cx="0" cy="0"/>
        </a:xfrm>
      </p:grpSpPr>
      <p:sp>
        <p:nvSpPr>
          <p:cNvPr id="13" name="Google Shape;13;p3"/>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14" name="Google Shape;14;p3"/>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15" name="Google Shape;15;p3"/>
          <p:cNvSpPr txBox="1"/>
          <p:nvPr>
            <p:ph type="ctrTitle"/>
          </p:nvPr>
        </p:nvSpPr>
        <p:spPr>
          <a:xfrm>
            <a:off x="648300" y="1354750"/>
            <a:ext cx="3522300" cy="2989800"/>
          </a:xfrm>
          <a:prstGeom prst="rect">
            <a:avLst/>
          </a:prstGeom>
        </p:spPr>
        <p:txBody>
          <a:bodyPr anchorCtr="0" anchor="b" bIns="91425" lIns="91425" spcFirstLastPara="1" rIns="91425" wrap="square" tIns="91425"/>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6" name="Google Shape;16;p3"/>
          <p:cNvSpPr txBox="1"/>
          <p:nvPr>
            <p:ph idx="1" type="subTitle"/>
          </p:nvPr>
        </p:nvSpPr>
        <p:spPr>
          <a:xfrm>
            <a:off x="6724950" y="3265700"/>
            <a:ext cx="1906200" cy="1031700"/>
          </a:xfrm>
          <a:prstGeom prst="rect">
            <a:avLst/>
          </a:prstGeom>
        </p:spPr>
        <p:txBody>
          <a:bodyPr anchorCtr="0" anchor="b" bIns="91425" lIns="91425" spcFirstLastPara="1" rIns="91425" wrap="square" tIns="91425"/>
          <a:lstStyle>
            <a:lvl1pPr lvl="0" rtl="0" algn="r">
              <a:spcBef>
                <a:spcPts val="0"/>
              </a:spcBef>
              <a:spcAft>
                <a:spcPts val="0"/>
              </a:spcAft>
              <a:buClr>
                <a:srgbClr val="FFFFFF"/>
              </a:buClr>
              <a:buSzPts val="1800"/>
              <a:buNone/>
              <a:defRPr sz="1800">
                <a:solidFill>
                  <a:srgbClr val="FFFFFF"/>
                </a:solidFill>
              </a:defRPr>
            </a:lvl1pPr>
            <a:lvl2pPr lvl="1" rtl="0" algn="r">
              <a:spcBef>
                <a:spcPts val="0"/>
              </a:spcBef>
              <a:spcAft>
                <a:spcPts val="0"/>
              </a:spcAft>
              <a:buClr>
                <a:srgbClr val="FFFFFF"/>
              </a:buClr>
              <a:buSzPts val="1800"/>
              <a:buNone/>
              <a:defRPr sz="1800">
                <a:solidFill>
                  <a:srgbClr val="FFFFFF"/>
                </a:solidFill>
              </a:defRPr>
            </a:lvl2pPr>
            <a:lvl3pPr lvl="2" rtl="0" algn="r">
              <a:spcBef>
                <a:spcPts val="0"/>
              </a:spcBef>
              <a:spcAft>
                <a:spcPts val="0"/>
              </a:spcAft>
              <a:buClr>
                <a:srgbClr val="FFFFFF"/>
              </a:buClr>
              <a:buSzPts val="1800"/>
              <a:buNone/>
              <a:defRPr sz="1800">
                <a:solidFill>
                  <a:srgbClr val="FFFFFF"/>
                </a:solidFill>
              </a:defRPr>
            </a:lvl3pPr>
            <a:lvl4pPr lvl="3" rtl="0" algn="r">
              <a:spcBef>
                <a:spcPts val="0"/>
              </a:spcBef>
              <a:spcAft>
                <a:spcPts val="0"/>
              </a:spcAft>
              <a:buClr>
                <a:srgbClr val="FFFFFF"/>
              </a:buClr>
              <a:buSzPts val="1800"/>
              <a:buNone/>
              <a:defRPr sz="1800">
                <a:solidFill>
                  <a:srgbClr val="FFFFFF"/>
                </a:solidFill>
              </a:defRPr>
            </a:lvl4pPr>
            <a:lvl5pPr lvl="4" rtl="0" algn="r">
              <a:spcBef>
                <a:spcPts val="0"/>
              </a:spcBef>
              <a:spcAft>
                <a:spcPts val="0"/>
              </a:spcAft>
              <a:buClr>
                <a:srgbClr val="FFFFFF"/>
              </a:buClr>
              <a:buSzPts val="1800"/>
              <a:buNone/>
              <a:defRPr sz="1800">
                <a:solidFill>
                  <a:srgbClr val="FFFFFF"/>
                </a:solidFill>
              </a:defRPr>
            </a:lvl5pPr>
            <a:lvl6pPr lvl="5" rtl="0" algn="r">
              <a:spcBef>
                <a:spcPts val="0"/>
              </a:spcBef>
              <a:spcAft>
                <a:spcPts val="0"/>
              </a:spcAft>
              <a:buClr>
                <a:srgbClr val="FFFFFF"/>
              </a:buClr>
              <a:buSzPts val="1800"/>
              <a:buNone/>
              <a:defRPr sz="1800">
                <a:solidFill>
                  <a:srgbClr val="FFFFFF"/>
                </a:solidFill>
              </a:defRPr>
            </a:lvl6pPr>
            <a:lvl7pPr lvl="6" rtl="0" algn="r">
              <a:spcBef>
                <a:spcPts val="0"/>
              </a:spcBef>
              <a:spcAft>
                <a:spcPts val="0"/>
              </a:spcAft>
              <a:buClr>
                <a:srgbClr val="FFFFFF"/>
              </a:buClr>
              <a:buSzPts val="1800"/>
              <a:buNone/>
              <a:defRPr sz="1800">
                <a:solidFill>
                  <a:srgbClr val="FFFFFF"/>
                </a:solidFill>
              </a:defRPr>
            </a:lvl7pPr>
            <a:lvl8pPr lvl="7" rtl="0" algn="r">
              <a:spcBef>
                <a:spcPts val="0"/>
              </a:spcBef>
              <a:spcAft>
                <a:spcPts val="0"/>
              </a:spcAft>
              <a:buClr>
                <a:srgbClr val="FFFFFF"/>
              </a:buClr>
              <a:buSzPts val="1800"/>
              <a:buNone/>
              <a:defRPr sz="1800">
                <a:solidFill>
                  <a:srgbClr val="FFFFFF"/>
                </a:solidFill>
              </a:defRPr>
            </a:lvl8pPr>
            <a:lvl9pPr lvl="8" rtl="0" algn="r">
              <a:spcBef>
                <a:spcPts val="0"/>
              </a:spcBef>
              <a:spcAft>
                <a:spcPts val="0"/>
              </a:spcAft>
              <a:buClr>
                <a:srgbClr val="FFFFFF"/>
              </a:buClr>
              <a:buSzPts val="1800"/>
              <a:buNone/>
              <a:defRPr sz="1800">
                <a:solidFill>
                  <a:srgbClr val="FFFFFF"/>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 image">
  <p:cSld name="TITLE_1_2">
    <p:spTree>
      <p:nvGrpSpPr>
        <p:cNvPr id="17" name="Shape 17"/>
        <p:cNvGrpSpPr/>
        <p:nvPr/>
      </p:nvGrpSpPr>
      <p:grpSpPr>
        <a:xfrm>
          <a:off x="0" y="0"/>
          <a:ext cx="0" cy="0"/>
          <a:chOff x="0" y="0"/>
          <a:chExt cx="0" cy="0"/>
        </a:xfrm>
      </p:grpSpPr>
      <p:sp>
        <p:nvSpPr>
          <p:cNvPr id="18" name="Google Shape;18;p4"/>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19" name="Google Shape;19;p4"/>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20" name="Google Shape;20;p4"/>
          <p:cNvSpPr txBox="1"/>
          <p:nvPr>
            <p:ph type="title"/>
          </p:nvPr>
        </p:nvSpPr>
        <p:spPr>
          <a:xfrm>
            <a:off x="838309" y="1807900"/>
            <a:ext cx="3148200" cy="485700"/>
          </a:xfrm>
          <a:prstGeom prst="rect">
            <a:avLst/>
          </a:prstGeom>
        </p:spPr>
        <p:txBody>
          <a:bodyPr anchorCtr="0" anchor="b" bIns="91425" lIns="91425" spcFirstLastPara="1" rIns="91425" wrap="square" tIns="91425"/>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21" name="Google Shape;21;p4"/>
          <p:cNvSpPr txBox="1"/>
          <p:nvPr>
            <p:ph idx="1" type="body"/>
          </p:nvPr>
        </p:nvSpPr>
        <p:spPr>
          <a:xfrm>
            <a:off x="838250" y="2419350"/>
            <a:ext cx="3148200" cy="22557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a:lvl1pPr>
            <a:lvl2pPr indent="-355600" lvl="1" marL="914400" rtl="0">
              <a:spcBef>
                <a:spcPts val="0"/>
              </a:spcBef>
              <a:spcAft>
                <a:spcPts val="0"/>
              </a:spcAft>
              <a:buSzPts val="2000"/>
              <a:buChar char="▹"/>
              <a:defRPr/>
            </a:lvl2pPr>
            <a:lvl3pPr indent="-355600" lvl="2" marL="1371600" rtl="0">
              <a:spcBef>
                <a:spcPts val="0"/>
              </a:spcBef>
              <a:spcAft>
                <a:spcPts val="0"/>
              </a:spcAft>
              <a:buSzPts val="2000"/>
              <a:buChar char="▹"/>
              <a:defRPr/>
            </a:lvl3pPr>
            <a:lvl4pPr indent="-355600" lvl="3" marL="1828800" rtl="0">
              <a:spcBef>
                <a:spcPts val="0"/>
              </a:spcBef>
              <a:spcAft>
                <a:spcPts val="0"/>
              </a:spcAft>
              <a:buSzPts val="2000"/>
              <a:buChar char="●"/>
              <a:defRPr/>
            </a:lvl4pPr>
            <a:lvl5pPr indent="-355600" lvl="4" marL="2286000" rtl="0">
              <a:spcBef>
                <a:spcPts val="0"/>
              </a:spcBef>
              <a:spcAft>
                <a:spcPts val="0"/>
              </a:spcAft>
              <a:buSzPts val="2000"/>
              <a:buChar char="○"/>
              <a:defRPr/>
            </a:lvl5pPr>
            <a:lvl6pPr indent="-355600" lvl="5" marL="2743200" rtl="0">
              <a:spcBef>
                <a:spcPts val="0"/>
              </a:spcBef>
              <a:spcAft>
                <a:spcPts val="0"/>
              </a:spcAft>
              <a:buSzPts val="2000"/>
              <a:buChar char="■"/>
              <a:defRPr/>
            </a:lvl6pPr>
            <a:lvl7pPr indent="-355600" lvl="6" marL="3200400" rtl="0">
              <a:spcBef>
                <a:spcPts val="0"/>
              </a:spcBef>
              <a:spcAft>
                <a:spcPts val="0"/>
              </a:spcAft>
              <a:buSzPts val="2000"/>
              <a:buChar char="●"/>
              <a:defRPr/>
            </a:lvl7pPr>
            <a:lvl8pPr indent="-355600" lvl="7" marL="3657600" rtl="0">
              <a:spcBef>
                <a:spcPts val="0"/>
              </a:spcBef>
              <a:spcAft>
                <a:spcPts val="0"/>
              </a:spcAft>
              <a:buSzPts val="2000"/>
              <a:buChar char="○"/>
              <a:defRPr/>
            </a:lvl8pPr>
            <a:lvl9pPr indent="-355600" lvl="8" marL="4114800" rtl="0">
              <a:spcBef>
                <a:spcPts val="0"/>
              </a:spcBef>
              <a:spcAft>
                <a:spcPts val="0"/>
              </a:spcAft>
              <a:buSzPts val="20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big image">
  <p:cSld name="TITLE_1_2_1">
    <p:spTree>
      <p:nvGrpSpPr>
        <p:cNvPr id="22" name="Shape 22"/>
        <p:cNvGrpSpPr/>
        <p:nvPr/>
      </p:nvGrpSpPr>
      <p:grpSpPr>
        <a:xfrm>
          <a:off x="0" y="0"/>
          <a:ext cx="0" cy="0"/>
          <a:chOff x="0" y="0"/>
          <a:chExt cx="0" cy="0"/>
        </a:xfrm>
      </p:grpSpPr>
      <p:sp>
        <p:nvSpPr>
          <p:cNvPr id="23" name="Google Shape;23;p5"/>
          <p:cNvSpPr/>
          <p:nvPr/>
        </p:nvSpPr>
        <p:spPr>
          <a:xfrm>
            <a:off x="209250" y="-9675"/>
            <a:ext cx="3076750" cy="5167075"/>
          </a:xfrm>
          <a:custGeom>
            <a:rect b="b" l="l" r="r" t="t"/>
            <a:pathLst>
              <a:path extrusionOk="0" h="206683" w="123070">
                <a:moveTo>
                  <a:pt x="0" y="0"/>
                </a:moveTo>
                <a:lnTo>
                  <a:pt x="0" y="206683"/>
                </a:lnTo>
                <a:lnTo>
                  <a:pt x="123070" y="206545"/>
                </a:lnTo>
                <a:lnTo>
                  <a:pt x="67807" y="301"/>
                </a:lnTo>
                <a:close/>
              </a:path>
            </a:pathLst>
          </a:custGeom>
          <a:solidFill>
            <a:srgbClr val="000000">
              <a:alpha val="7310"/>
            </a:srgbClr>
          </a:solidFill>
          <a:ln>
            <a:noFill/>
          </a:ln>
        </p:spPr>
      </p:sp>
      <p:sp>
        <p:nvSpPr>
          <p:cNvPr id="24" name="Google Shape;24;p5"/>
          <p:cNvSpPr/>
          <p:nvPr/>
        </p:nvSpPr>
        <p:spPr>
          <a:xfrm>
            <a:off x="-19350" y="-9675"/>
            <a:ext cx="3076750" cy="5167075"/>
          </a:xfrm>
          <a:custGeom>
            <a:rect b="b" l="l" r="r" t="t"/>
            <a:pathLst>
              <a:path extrusionOk="0" h="206683" w="123070">
                <a:moveTo>
                  <a:pt x="0" y="0"/>
                </a:moveTo>
                <a:lnTo>
                  <a:pt x="0" y="206683"/>
                </a:lnTo>
                <a:lnTo>
                  <a:pt x="123070" y="206545"/>
                </a:lnTo>
                <a:lnTo>
                  <a:pt x="67807" y="301"/>
                </a:lnTo>
                <a:close/>
              </a:path>
            </a:pathLst>
          </a:custGeom>
          <a:solidFill>
            <a:srgbClr val="FFFFFF"/>
          </a:solidFill>
          <a:ln>
            <a:noFill/>
          </a:ln>
        </p:spPr>
      </p:sp>
      <p:sp>
        <p:nvSpPr>
          <p:cNvPr id="25" name="Google Shape;25;p5"/>
          <p:cNvSpPr txBox="1"/>
          <p:nvPr>
            <p:ph type="title"/>
          </p:nvPr>
        </p:nvSpPr>
        <p:spPr>
          <a:xfrm>
            <a:off x="609704" y="4116875"/>
            <a:ext cx="1609800" cy="485700"/>
          </a:xfrm>
          <a:prstGeom prst="rect">
            <a:avLst/>
          </a:prstGeom>
        </p:spPr>
        <p:txBody>
          <a:bodyPr anchorCtr="0" anchor="b" bIns="91425" lIns="91425" spcFirstLastPara="1" rIns="91425" wrap="square" tIns="91425"/>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26" name="Shape 26"/>
        <p:cNvGrpSpPr/>
        <p:nvPr/>
      </p:nvGrpSpPr>
      <p:grpSpPr>
        <a:xfrm>
          <a:off x="0" y="0"/>
          <a:ext cx="0" cy="0"/>
          <a:chOff x="0" y="0"/>
          <a:chExt cx="0" cy="0"/>
        </a:xfrm>
      </p:grpSpPr>
      <p:sp>
        <p:nvSpPr>
          <p:cNvPr id="27" name="Google Shape;27;p6"/>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28" name="Google Shape;28;p6"/>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29" name="Google Shape;29;p6"/>
          <p:cNvSpPr txBox="1"/>
          <p:nvPr/>
        </p:nvSpPr>
        <p:spPr>
          <a:xfrm>
            <a:off x="799645" y="697675"/>
            <a:ext cx="1957200" cy="6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0">
                <a:solidFill>
                  <a:srgbClr val="CCCCCC"/>
                </a:solidFill>
                <a:latin typeface="Montserrat"/>
                <a:ea typeface="Montserrat"/>
                <a:cs typeface="Montserrat"/>
                <a:sym typeface="Montserrat"/>
              </a:rPr>
              <a:t>“</a:t>
            </a:r>
            <a:endParaRPr sz="12000">
              <a:solidFill>
                <a:srgbClr val="CCCCCC"/>
              </a:solidFill>
              <a:latin typeface="Montserrat"/>
              <a:ea typeface="Montserrat"/>
              <a:cs typeface="Montserrat"/>
              <a:sym typeface="Montserrat"/>
            </a:endParaRPr>
          </a:p>
        </p:txBody>
      </p:sp>
      <p:sp>
        <p:nvSpPr>
          <p:cNvPr id="30" name="Google Shape;30;p6"/>
          <p:cNvSpPr txBox="1"/>
          <p:nvPr>
            <p:ph idx="1" type="body"/>
          </p:nvPr>
        </p:nvSpPr>
        <p:spPr>
          <a:xfrm>
            <a:off x="838250" y="1657350"/>
            <a:ext cx="5324100" cy="2255700"/>
          </a:xfrm>
          <a:prstGeom prst="rect">
            <a:avLst/>
          </a:prstGeom>
        </p:spPr>
        <p:txBody>
          <a:bodyPr anchorCtr="0" anchor="t" bIns="91425" lIns="91425" spcFirstLastPara="1" rIns="91425" wrap="square" tIns="91425"/>
          <a:lstStyle>
            <a:lvl1pPr indent="-381000" lvl="0" marL="457200" rtl="0">
              <a:spcBef>
                <a:spcPts val="600"/>
              </a:spcBef>
              <a:spcAft>
                <a:spcPts val="0"/>
              </a:spcAft>
              <a:buSzPts val="2400"/>
              <a:buFont typeface="Montserrat"/>
              <a:buChar char="▸"/>
              <a:defRPr sz="2400">
                <a:latin typeface="Montserrat"/>
                <a:ea typeface="Montserrat"/>
                <a:cs typeface="Montserrat"/>
                <a:sym typeface="Montserrat"/>
              </a:defRPr>
            </a:lvl1pPr>
            <a:lvl2pPr indent="-381000" lvl="1" marL="914400" rtl="0">
              <a:spcBef>
                <a:spcPts val="0"/>
              </a:spcBef>
              <a:spcAft>
                <a:spcPts val="0"/>
              </a:spcAft>
              <a:buSzPts val="2400"/>
              <a:buFont typeface="Montserrat"/>
              <a:buChar char="▹"/>
              <a:defRPr sz="2400">
                <a:latin typeface="Montserrat"/>
                <a:ea typeface="Montserrat"/>
                <a:cs typeface="Montserrat"/>
                <a:sym typeface="Montserrat"/>
              </a:defRPr>
            </a:lvl2pPr>
            <a:lvl3pPr indent="-381000" lvl="2" marL="1371600" rtl="0">
              <a:spcBef>
                <a:spcPts val="0"/>
              </a:spcBef>
              <a:spcAft>
                <a:spcPts val="0"/>
              </a:spcAft>
              <a:buSzPts val="2400"/>
              <a:buFont typeface="Montserrat"/>
              <a:buChar char="▹"/>
              <a:defRPr sz="2400">
                <a:latin typeface="Montserrat"/>
                <a:ea typeface="Montserrat"/>
                <a:cs typeface="Montserrat"/>
                <a:sym typeface="Montserrat"/>
              </a:defRPr>
            </a:lvl3pPr>
            <a:lvl4pPr indent="-381000" lvl="3" marL="1828800" rtl="0">
              <a:spcBef>
                <a:spcPts val="0"/>
              </a:spcBef>
              <a:spcAft>
                <a:spcPts val="0"/>
              </a:spcAft>
              <a:buSzPts val="2400"/>
              <a:buFont typeface="Montserrat"/>
              <a:buChar char="●"/>
              <a:defRPr sz="2400">
                <a:latin typeface="Montserrat"/>
                <a:ea typeface="Montserrat"/>
                <a:cs typeface="Montserrat"/>
                <a:sym typeface="Montserrat"/>
              </a:defRPr>
            </a:lvl4pPr>
            <a:lvl5pPr indent="-381000" lvl="4" marL="2286000" rtl="0">
              <a:spcBef>
                <a:spcPts val="0"/>
              </a:spcBef>
              <a:spcAft>
                <a:spcPts val="0"/>
              </a:spcAft>
              <a:buSzPts val="2400"/>
              <a:buFont typeface="Montserrat"/>
              <a:buChar char="○"/>
              <a:defRPr sz="2400">
                <a:latin typeface="Montserrat"/>
                <a:ea typeface="Montserrat"/>
                <a:cs typeface="Montserrat"/>
                <a:sym typeface="Montserrat"/>
              </a:defRPr>
            </a:lvl5pPr>
            <a:lvl6pPr indent="-381000" lvl="5" marL="2743200" rtl="0">
              <a:spcBef>
                <a:spcPts val="0"/>
              </a:spcBef>
              <a:spcAft>
                <a:spcPts val="0"/>
              </a:spcAft>
              <a:buSzPts val="2400"/>
              <a:buFont typeface="Montserrat"/>
              <a:buChar char="■"/>
              <a:defRPr sz="2400">
                <a:latin typeface="Montserrat"/>
                <a:ea typeface="Montserrat"/>
                <a:cs typeface="Montserrat"/>
                <a:sym typeface="Montserrat"/>
              </a:defRPr>
            </a:lvl6pPr>
            <a:lvl7pPr indent="-381000" lvl="6" marL="3200400" rtl="0">
              <a:spcBef>
                <a:spcPts val="0"/>
              </a:spcBef>
              <a:spcAft>
                <a:spcPts val="0"/>
              </a:spcAft>
              <a:buSzPts val="2400"/>
              <a:buFont typeface="Montserrat"/>
              <a:buChar char="●"/>
              <a:defRPr sz="2400">
                <a:latin typeface="Montserrat"/>
                <a:ea typeface="Montserrat"/>
                <a:cs typeface="Montserrat"/>
                <a:sym typeface="Montserrat"/>
              </a:defRPr>
            </a:lvl7pPr>
            <a:lvl8pPr indent="-381000" lvl="7" marL="3657600" rtl="0">
              <a:spcBef>
                <a:spcPts val="0"/>
              </a:spcBef>
              <a:spcAft>
                <a:spcPts val="0"/>
              </a:spcAft>
              <a:buSzPts val="2400"/>
              <a:buFont typeface="Montserrat"/>
              <a:buChar char="○"/>
              <a:defRPr sz="2400">
                <a:latin typeface="Montserrat"/>
                <a:ea typeface="Montserrat"/>
                <a:cs typeface="Montserrat"/>
                <a:sym typeface="Montserrat"/>
              </a:defRPr>
            </a:lvl8pPr>
            <a:lvl9pPr indent="-381000" lvl="8" marL="4114800" rtl="0">
              <a:spcBef>
                <a:spcPts val="0"/>
              </a:spcBef>
              <a:spcAft>
                <a:spcPts val="0"/>
              </a:spcAft>
              <a:buSzPts val="2400"/>
              <a:buFont typeface="Montserrat"/>
              <a:buChar char="■"/>
              <a:defRPr sz="2400">
                <a:latin typeface="Montserrat"/>
                <a:ea typeface="Montserrat"/>
                <a:cs typeface="Montserrat"/>
                <a:sym typeface="Montserrat"/>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31" name="Shape 31"/>
        <p:cNvGrpSpPr/>
        <p:nvPr/>
      </p:nvGrpSpPr>
      <p:grpSpPr>
        <a:xfrm>
          <a:off x="0" y="0"/>
          <a:ext cx="0" cy="0"/>
          <a:chOff x="0" y="0"/>
          <a:chExt cx="0" cy="0"/>
        </a:xfrm>
      </p:grpSpPr>
      <p:sp>
        <p:nvSpPr>
          <p:cNvPr id="32" name="Google Shape;32;p7"/>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33" name="Google Shape;33;p7"/>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34" name="Google Shape;34;p7"/>
          <p:cNvSpPr txBox="1"/>
          <p:nvPr>
            <p:ph type="title"/>
          </p:nvPr>
        </p:nvSpPr>
        <p:spPr>
          <a:xfrm>
            <a:off x="838350" y="893500"/>
            <a:ext cx="5324100" cy="485700"/>
          </a:xfrm>
          <a:prstGeom prst="rect">
            <a:avLst/>
          </a:prstGeom>
        </p:spPr>
        <p:txBody>
          <a:bodyPr anchorCtr="0" anchor="b" bIns="91425" lIns="91425" spcFirstLastPara="1" rIns="91425" wrap="square" tIns="91425"/>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35" name="Google Shape;35;p7"/>
          <p:cNvSpPr txBox="1"/>
          <p:nvPr>
            <p:ph idx="1" type="body"/>
          </p:nvPr>
        </p:nvSpPr>
        <p:spPr>
          <a:xfrm>
            <a:off x="838250" y="1504950"/>
            <a:ext cx="5324100" cy="22557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a:lvl4pPr>
            <a:lvl5pPr indent="-355600" lvl="4" marL="2286000">
              <a:spcBef>
                <a:spcPts val="0"/>
              </a:spcBef>
              <a:spcAft>
                <a:spcPts val="0"/>
              </a:spcAft>
              <a:buSzPts val="2000"/>
              <a:buChar char="○"/>
              <a:defRPr/>
            </a:lvl5pPr>
            <a:lvl6pPr indent="-355600" lvl="5" marL="2743200">
              <a:spcBef>
                <a:spcPts val="0"/>
              </a:spcBef>
              <a:spcAft>
                <a:spcPts val="0"/>
              </a:spcAft>
              <a:buSzPts val="2000"/>
              <a:buChar char="■"/>
              <a:defRPr/>
            </a:lvl6pPr>
            <a:lvl7pPr indent="-355600" lvl="6" marL="3200400">
              <a:spcBef>
                <a:spcPts val="0"/>
              </a:spcBef>
              <a:spcAft>
                <a:spcPts val="0"/>
              </a:spcAft>
              <a:buSzPts val="2000"/>
              <a:buChar char="●"/>
              <a:defRPr/>
            </a:lvl7pPr>
            <a:lvl8pPr indent="-355600" lvl="7" marL="3657600">
              <a:spcBef>
                <a:spcPts val="0"/>
              </a:spcBef>
              <a:spcAft>
                <a:spcPts val="0"/>
              </a:spcAft>
              <a:buSzPts val="2000"/>
              <a:buChar char="○"/>
              <a:defRPr/>
            </a:lvl8pPr>
            <a:lvl9pPr indent="-355600" lvl="8" marL="4114800">
              <a:spcBef>
                <a:spcPts val="0"/>
              </a:spcBef>
              <a:spcAft>
                <a:spcPts val="0"/>
              </a:spcAft>
              <a:buSzPts val="20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36" name="Shape 36"/>
        <p:cNvGrpSpPr/>
        <p:nvPr/>
      </p:nvGrpSpPr>
      <p:grpSpPr>
        <a:xfrm>
          <a:off x="0" y="0"/>
          <a:ext cx="0" cy="0"/>
          <a:chOff x="0" y="0"/>
          <a:chExt cx="0" cy="0"/>
        </a:xfrm>
      </p:grpSpPr>
      <p:sp>
        <p:nvSpPr>
          <p:cNvPr id="37" name="Google Shape;37;p8"/>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38" name="Google Shape;38;p8"/>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39" name="Google Shape;39;p8"/>
          <p:cNvSpPr txBox="1"/>
          <p:nvPr>
            <p:ph type="title"/>
          </p:nvPr>
        </p:nvSpPr>
        <p:spPr>
          <a:xfrm>
            <a:off x="841000" y="969700"/>
            <a:ext cx="4801500" cy="409500"/>
          </a:xfrm>
          <a:prstGeom prst="rect">
            <a:avLst/>
          </a:prstGeom>
        </p:spPr>
        <p:txBody>
          <a:bodyPr anchorCtr="0" anchor="b" bIns="91425" lIns="91425" spcFirstLastPara="1" rIns="91425" wrap="square" tIns="91425"/>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40" name="Google Shape;40;p8"/>
          <p:cNvSpPr txBox="1"/>
          <p:nvPr>
            <p:ph idx="1" type="body"/>
          </p:nvPr>
        </p:nvSpPr>
        <p:spPr>
          <a:xfrm>
            <a:off x="841001" y="1578025"/>
            <a:ext cx="2671800" cy="24333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a:lvl4pPr>
            <a:lvl5pPr indent="-355600" lvl="4" marL="2286000">
              <a:spcBef>
                <a:spcPts val="0"/>
              </a:spcBef>
              <a:spcAft>
                <a:spcPts val="0"/>
              </a:spcAft>
              <a:buSzPts val="2000"/>
              <a:buChar char="○"/>
              <a:defRPr/>
            </a:lvl5pPr>
            <a:lvl6pPr indent="-355600" lvl="5" marL="2743200">
              <a:spcBef>
                <a:spcPts val="0"/>
              </a:spcBef>
              <a:spcAft>
                <a:spcPts val="0"/>
              </a:spcAft>
              <a:buSzPts val="2000"/>
              <a:buChar char="■"/>
              <a:defRPr/>
            </a:lvl6pPr>
            <a:lvl7pPr indent="-355600" lvl="6" marL="3200400">
              <a:spcBef>
                <a:spcPts val="0"/>
              </a:spcBef>
              <a:spcAft>
                <a:spcPts val="0"/>
              </a:spcAft>
              <a:buSzPts val="2000"/>
              <a:buChar char="●"/>
              <a:defRPr/>
            </a:lvl7pPr>
            <a:lvl8pPr indent="-355600" lvl="7" marL="3657600">
              <a:spcBef>
                <a:spcPts val="0"/>
              </a:spcBef>
              <a:spcAft>
                <a:spcPts val="0"/>
              </a:spcAft>
              <a:buSzPts val="2000"/>
              <a:buChar char="○"/>
              <a:defRPr/>
            </a:lvl8pPr>
            <a:lvl9pPr indent="-355600" lvl="8" marL="4114800">
              <a:spcBef>
                <a:spcPts val="0"/>
              </a:spcBef>
              <a:spcAft>
                <a:spcPts val="0"/>
              </a:spcAft>
              <a:buSzPts val="2000"/>
              <a:buChar char="■"/>
              <a:defRPr/>
            </a:lvl9pPr>
          </a:lstStyle>
          <a:p/>
        </p:txBody>
      </p:sp>
      <p:sp>
        <p:nvSpPr>
          <p:cNvPr id="41" name="Google Shape;41;p8"/>
          <p:cNvSpPr txBox="1"/>
          <p:nvPr>
            <p:ph idx="2" type="body"/>
          </p:nvPr>
        </p:nvSpPr>
        <p:spPr>
          <a:xfrm>
            <a:off x="3673842" y="1578025"/>
            <a:ext cx="2671800" cy="24333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a:lvl4pPr>
            <a:lvl5pPr indent="-355600" lvl="4" marL="2286000">
              <a:spcBef>
                <a:spcPts val="0"/>
              </a:spcBef>
              <a:spcAft>
                <a:spcPts val="0"/>
              </a:spcAft>
              <a:buSzPts val="2000"/>
              <a:buChar char="○"/>
              <a:defRPr/>
            </a:lvl5pPr>
            <a:lvl6pPr indent="-355600" lvl="5" marL="2743200">
              <a:spcBef>
                <a:spcPts val="0"/>
              </a:spcBef>
              <a:spcAft>
                <a:spcPts val="0"/>
              </a:spcAft>
              <a:buSzPts val="2000"/>
              <a:buChar char="■"/>
              <a:defRPr/>
            </a:lvl6pPr>
            <a:lvl7pPr indent="-355600" lvl="6" marL="3200400">
              <a:spcBef>
                <a:spcPts val="0"/>
              </a:spcBef>
              <a:spcAft>
                <a:spcPts val="0"/>
              </a:spcAft>
              <a:buSzPts val="2000"/>
              <a:buChar char="●"/>
              <a:defRPr/>
            </a:lvl7pPr>
            <a:lvl8pPr indent="-355600" lvl="7" marL="3657600">
              <a:spcBef>
                <a:spcPts val="0"/>
              </a:spcBef>
              <a:spcAft>
                <a:spcPts val="0"/>
              </a:spcAft>
              <a:buSzPts val="2000"/>
              <a:buChar char="○"/>
              <a:defRPr/>
            </a:lvl8pPr>
            <a:lvl9pPr indent="-355600" lvl="8" marL="4114800">
              <a:spcBef>
                <a:spcPts val="0"/>
              </a:spcBef>
              <a:spcAft>
                <a:spcPts val="0"/>
              </a:spcAft>
              <a:buSzPts val="20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42" name="Shape 42"/>
        <p:cNvGrpSpPr/>
        <p:nvPr/>
      </p:nvGrpSpPr>
      <p:grpSpPr>
        <a:xfrm>
          <a:off x="0" y="0"/>
          <a:ext cx="0" cy="0"/>
          <a:chOff x="0" y="0"/>
          <a:chExt cx="0" cy="0"/>
        </a:xfrm>
      </p:grpSpPr>
      <p:sp>
        <p:nvSpPr>
          <p:cNvPr id="43" name="Google Shape;43;p9"/>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44" name="Google Shape;44;p9"/>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45" name="Google Shape;45;p9"/>
          <p:cNvSpPr txBox="1"/>
          <p:nvPr>
            <p:ph type="title"/>
          </p:nvPr>
        </p:nvSpPr>
        <p:spPr>
          <a:xfrm>
            <a:off x="841000" y="969700"/>
            <a:ext cx="4801500" cy="409500"/>
          </a:xfrm>
          <a:prstGeom prst="rect">
            <a:avLst/>
          </a:prstGeom>
        </p:spPr>
        <p:txBody>
          <a:bodyPr anchorCtr="0" anchor="b" bIns="91425" lIns="91425" spcFirstLastPara="1" rIns="91425" wrap="square" tIns="91425"/>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46" name="Google Shape;46;p9"/>
          <p:cNvSpPr txBox="1"/>
          <p:nvPr>
            <p:ph idx="1" type="body"/>
          </p:nvPr>
        </p:nvSpPr>
        <p:spPr>
          <a:xfrm>
            <a:off x="841000" y="1600975"/>
            <a:ext cx="2094900" cy="2410500"/>
          </a:xfrm>
          <a:prstGeom prst="rect">
            <a:avLst/>
          </a:prstGeom>
        </p:spPr>
        <p:txBody>
          <a:bodyPr anchorCtr="0" anchor="t" bIns="91425" lIns="91425" spcFirstLastPara="1" rIns="91425" wrap="square" tIns="91425"/>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47" name="Google Shape;47;p9"/>
          <p:cNvSpPr txBox="1"/>
          <p:nvPr>
            <p:ph idx="2" type="body"/>
          </p:nvPr>
        </p:nvSpPr>
        <p:spPr>
          <a:xfrm>
            <a:off x="3043281" y="1600975"/>
            <a:ext cx="2094900" cy="2410500"/>
          </a:xfrm>
          <a:prstGeom prst="rect">
            <a:avLst/>
          </a:prstGeom>
        </p:spPr>
        <p:txBody>
          <a:bodyPr anchorCtr="0" anchor="t" bIns="91425" lIns="91425" spcFirstLastPara="1" rIns="91425" wrap="square" tIns="91425"/>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48" name="Google Shape;48;p9"/>
          <p:cNvSpPr txBox="1"/>
          <p:nvPr>
            <p:ph idx="3" type="body"/>
          </p:nvPr>
        </p:nvSpPr>
        <p:spPr>
          <a:xfrm>
            <a:off x="5245562" y="1600975"/>
            <a:ext cx="2094900" cy="2410500"/>
          </a:xfrm>
          <a:prstGeom prst="rect">
            <a:avLst/>
          </a:prstGeom>
        </p:spPr>
        <p:txBody>
          <a:bodyPr anchorCtr="0" anchor="t" bIns="91425" lIns="91425" spcFirstLastPara="1" rIns="91425" wrap="square" tIns="91425"/>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10"/>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51" name="Google Shape;51;p10"/>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52" name="Google Shape;52;p10"/>
          <p:cNvSpPr txBox="1"/>
          <p:nvPr>
            <p:ph type="title"/>
          </p:nvPr>
        </p:nvSpPr>
        <p:spPr>
          <a:xfrm>
            <a:off x="841000" y="969700"/>
            <a:ext cx="4801500" cy="409500"/>
          </a:xfrm>
          <a:prstGeom prst="rect">
            <a:avLst/>
          </a:prstGeom>
        </p:spPr>
        <p:txBody>
          <a:bodyPr anchorCtr="0" anchor="b" bIns="91425" lIns="91425" spcFirstLastPara="1" rIns="91425" wrap="square" tIns="91425"/>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rgbClr val="8BC34A"/>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741100"/>
            <a:ext cx="5185200" cy="474600"/>
          </a:xfrm>
          <a:prstGeom prst="rect">
            <a:avLst/>
          </a:prstGeom>
          <a:noFill/>
          <a:ln>
            <a:noFill/>
          </a:ln>
        </p:spPr>
        <p:txBody>
          <a:bodyPr anchorCtr="0" anchor="b" bIns="91425" lIns="91425" spcFirstLastPara="1" rIns="91425" wrap="square" tIns="91425"/>
          <a:lstStyle>
            <a:lvl1pPr lvl="0">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1pPr>
            <a:lvl2pPr lvl="1">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2pPr>
            <a:lvl3pPr lvl="2">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3pPr>
            <a:lvl4pPr lvl="3">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4pPr>
            <a:lvl5pPr lvl="4">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5pPr>
            <a:lvl6pPr lvl="5">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6pPr>
            <a:lvl7pPr lvl="6">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7pPr>
            <a:lvl8pPr lvl="7">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8pPr>
            <a:lvl9pPr lvl="8">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9pPr>
          </a:lstStyle>
          <a:p/>
        </p:txBody>
      </p:sp>
      <p:sp>
        <p:nvSpPr>
          <p:cNvPr id="7" name="Google Shape;7;p1"/>
          <p:cNvSpPr txBox="1"/>
          <p:nvPr>
            <p:ph idx="1" type="body"/>
          </p:nvPr>
        </p:nvSpPr>
        <p:spPr>
          <a:xfrm>
            <a:off x="457200" y="1352550"/>
            <a:ext cx="5185200" cy="2255700"/>
          </a:xfrm>
          <a:prstGeom prst="rect">
            <a:avLst/>
          </a:prstGeom>
          <a:noFill/>
          <a:ln>
            <a:noFill/>
          </a:ln>
        </p:spPr>
        <p:txBody>
          <a:bodyPr anchorCtr="0" anchor="t" bIns="91425" lIns="91425" spcFirstLastPara="1" rIns="91425" wrap="square" tIns="91425"/>
          <a:lstStyle>
            <a:lvl1pPr indent="-355600" lvl="0" marL="457200">
              <a:spcBef>
                <a:spcPts val="600"/>
              </a:spcBef>
              <a:spcAft>
                <a:spcPts val="0"/>
              </a:spcAft>
              <a:buClr>
                <a:srgbClr val="666666"/>
              </a:buClr>
              <a:buSzPts val="2000"/>
              <a:buFont typeface="Karla"/>
              <a:buChar char="▸"/>
              <a:defRPr sz="2000">
                <a:solidFill>
                  <a:srgbClr val="666666"/>
                </a:solidFill>
                <a:latin typeface="Karla"/>
                <a:ea typeface="Karla"/>
                <a:cs typeface="Karla"/>
                <a:sym typeface="Karla"/>
              </a:defRPr>
            </a:lvl1pPr>
            <a:lvl2pPr indent="-355600" lvl="1" marL="9144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2pPr>
            <a:lvl3pPr indent="-355600" lvl="2" marL="13716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3pPr>
            <a:lvl4pPr indent="-355600" lvl="3" marL="18288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4pPr>
            <a:lvl5pPr indent="-355600" lvl="4" marL="22860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5pPr>
            <a:lvl6pPr indent="-355600" lvl="5" marL="27432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6pPr>
            <a:lvl7pPr indent="-355600" lvl="6" marL="32004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7pPr>
            <a:lvl8pPr indent="-355600" lvl="7" marL="36576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8pPr>
            <a:lvl9pPr indent="-355600" lvl="8" marL="41148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8.png"/><Relationship Id="rId6"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hyperlink" Target="https://drive.google.com/open?id=15c4U4u558khf31rywNJ2XmjZSKrNYmgM" TargetMode="External"/><Relationship Id="rId4" Type="http://schemas.openxmlformats.org/officeDocument/2006/relationships/hyperlink" Target="https://drive.google.com/open?id=1-YES0YHgrfh6pYA906rOwn4pYjryBsCa"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hyperlink" Target="https://drive.google.com/open?id=1vGFEVoeeDPnltXRg74S4wCXYJuL1_PDr" TargetMode="External"/><Relationship Id="rId4" Type="http://schemas.openxmlformats.org/officeDocument/2006/relationships/hyperlink" Target="https://drive.google.com/file/d/1ablvSnRCTl1ddDO1Mu2U-g_6TGzIP0Mm/view?usp=sharin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hyperlink" Target="https://drive.google.com/open?id=1nZI2zA-7HbftESnHr9UHKZfvDAXKTH-U" TargetMode="External"/><Relationship Id="rId4" Type="http://schemas.openxmlformats.org/officeDocument/2006/relationships/hyperlink" Target="https://drive.google.com/open?id=1dm2gnNB-zgTkg0tax9lWHXq80hPmkKee" TargetMode="External"/><Relationship Id="rId5" Type="http://schemas.openxmlformats.org/officeDocument/2006/relationships/hyperlink" Target="https://drive.google.com/open?id=15c4U4u558khf31rywNJ2XmjZSKrNYmgM"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hyperlink" Target="https://drive.google.com/open?id=1-YES0YHgrfh6pYA906rOwn4pYjryBsCa" TargetMode="External"/><Relationship Id="rId4" Type="http://schemas.openxmlformats.org/officeDocument/2006/relationships/hyperlink" Target="https://drive.google.com/open?id=1vGFEVoeeDPnltXRg74S4wCXYJuL1_PDr" TargetMode="External"/><Relationship Id="rId5" Type="http://schemas.openxmlformats.org/officeDocument/2006/relationships/hyperlink" Target="https://drive.google.com/file/d/1ablvSnRCTl1ddDO1Mu2U-g_6TGzIP0Mm/view?usp=sharing"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CD4"/>
        </a:solidFill>
      </p:bgPr>
    </p:bg>
    <p:spTree>
      <p:nvGrpSpPr>
        <p:cNvPr id="64" name="Shape 64"/>
        <p:cNvGrpSpPr/>
        <p:nvPr/>
      </p:nvGrpSpPr>
      <p:grpSpPr>
        <a:xfrm>
          <a:off x="0" y="0"/>
          <a:ext cx="0" cy="0"/>
          <a:chOff x="0" y="0"/>
          <a:chExt cx="0" cy="0"/>
        </a:xfrm>
      </p:grpSpPr>
      <p:sp>
        <p:nvSpPr>
          <p:cNvPr id="65" name="Google Shape;65;p14"/>
          <p:cNvSpPr txBox="1"/>
          <p:nvPr>
            <p:ph type="ctrTitle"/>
          </p:nvPr>
        </p:nvSpPr>
        <p:spPr>
          <a:xfrm>
            <a:off x="535400" y="1423000"/>
            <a:ext cx="4229100" cy="32862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l">
              <a:spcBef>
                <a:spcPts val="0"/>
              </a:spcBef>
              <a:spcAft>
                <a:spcPts val="0"/>
              </a:spcAft>
              <a:buNone/>
            </a:pPr>
            <a:r>
              <a:rPr lang="en" sz="3300"/>
              <a:t>AN </a:t>
            </a:r>
            <a:endParaRPr sz="3300"/>
          </a:p>
          <a:p>
            <a:pPr indent="0" lvl="0" marL="0" rtl="0" algn="l">
              <a:spcBef>
                <a:spcPts val="0"/>
              </a:spcBef>
              <a:spcAft>
                <a:spcPts val="0"/>
              </a:spcAft>
              <a:buNone/>
            </a:pPr>
            <a:r>
              <a:rPr lang="en" sz="3300">
                <a:solidFill>
                  <a:srgbClr val="00BCD4"/>
                </a:solidFill>
              </a:rPr>
              <a:t>INTEGRATED PLATFORM </a:t>
            </a:r>
            <a:endParaRPr sz="3300">
              <a:solidFill>
                <a:srgbClr val="00BCD4"/>
              </a:solidFill>
            </a:endParaRPr>
          </a:p>
          <a:p>
            <a:pPr indent="0" lvl="0" marL="0" rtl="0" algn="l">
              <a:spcBef>
                <a:spcPts val="0"/>
              </a:spcBef>
              <a:spcAft>
                <a:spcPts val="0"/>
              </a:spcAft>
              <a:buNone/>
            </a:pPr>
            <a:r>
              <a:rPr lang="en" sz="3300"/>
              <a:t>FOR KNOWLEDGE SHARING</a:t>
            </a:r>
            <a:endParaRPr sz="3300"/>
          </a:p>
        </p:txBody>
      </p:sp>
      <p:grpSp>
        <p:nvGrpSpPr>
          <p:cNvPr id="66" name="Google Shape;66;p14"/>
          <p:cNvGrpSpPr/>
          <p:nvPr/>
        </p:nvGrpSpPr>
        <p:grpSpPr>
          <a:xfrm>
            <a:off x="535617" y="591496"/>
            <a:ext cx="1458971" cy="1227440"/>
            <a:chOff x="5292575" y="3681900"/>
            <a:chExt cx="420150" cy="373275"/>
          </a:xfrm>
        </p:grpSpPr>
        <p:sp>
          <p:nvSpPr>
            <p:cNvPr id="67" name="Google Shape;67;p14"/>
            <p:cNvSpPr/>
            <p:nvPr/>
          </p:nvSpPr>
          <p:spPr>
            <a:xfrm>
              <a:off x="5292575" y="3706875"/>
              <a:ext cx="420150" cy="266700"/>
            </a:xfrm>
            <a:custGeom>
              <a:rect b="b" l="l" r="r" t="t"/>
              <a:pathLst>
                <a:path extrusionOk="0" fill="none" h="10668" w="16806">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cap="rnd" cmpd="sng" w="12175">
              <a:solidFill>
                <a:srgbClr val="B7B7B7"/>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a:off x="5490475" y="3681900"/>
              <a:ext cx="24375" cy="25000"/>
            </a:xfrm>
            <a:custGeom>
              <a:rect b="b" l="l" r="r" t="t"/>
              <a:pathLst>
                <a:path extrusionOk="0" fill="none" h="1000" w="975">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cap="rnd" cmpd="sng" w="12175">
              <a:solidFill>
                <a:srgbClr val="B7B7B7"/>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a:off x="5358350" y="3973550"/>
              <a:ext cx="60900" cy="81625"/>
            </a:xfrm>
            <a:custGeom>
              <a:rect b="b" l="l" r="r" t="t"/>
              <a:pathLst>
                <a:path extrusionOk="0" fill="none" h="3265" w="2436">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cap="rnd" cmpd="sng" w="12175">
              <a:solidFill>
                <a:srgbClr val="B7B7B7"/>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a:off x="5586050" y="3973550"/>
              <a:ext cx="60925" cy="81625"/>
            </a:xfrm>
            <a:custGeom>
              <a:rect b="b" l="l" r="r" t="t"/>
              <a:pathLst>
                <a:path extrusionOk="0" fill="none" h="3265" w="2437">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cap="rnd" cmpd="sng" w="12175">
              <a:solidFill>
                <a:srgbClr val="B7B7B7"/>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p:nvPr/>
          </p:nvSpPr>
          <p:spPr>
            <a:xfrm>
              <a:off x="5316925" y="3731225"/>
              <a:ext cx="371450" cy="218000"/>
            </a:xfrm>
            <a:custGeom>
              <a:rect b="b" l="l" r="r" t="t"/>
              <a:pathLst>
                <a:path extrusionOk="0" fill="none" h="8720" w="14858">
                  <a:moveTo>
                    <a:pt x="1" y="0"/>
                  </a:moveTo>
                  <a:lnTo>
                    <a:pt x="1" y="8719"/>
                  </a:lnTo>
                  <a:lnTo>
                    <a:pt x="14857" y="8719"/>
                  </a:lnTo>
                  <a:lnTo>
                    <a:pt x="14857" y="0"/>
                  </a:lnTo>
                  <a:lnTo>
                    <a:pt x="1" y="0"/>
                  </a:lnTo>
                  <a:close/>
                </a:path>
              </a:pathLst>
            </a:custGeom>
            <a:noFill/>
            <a:ln cap="rnd" cmpd="sng" w="12175">
              <a:solidFill>
                <a:srgbClr val="B7B7B7"/>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p:nvPr/>
          </p:nvSpPr>
          <p:spPr>
            <a:xfrm>
              <a:off x="5380250" y="3784800"/>
              <a:ext cx="230200" cy="115725"/>
            </a:xfrm>
            <a:custGeom>
              <a:rect b="b" l="l" r="r" t="t"/>
              <a:pathLst>
                <a:path extrusionOk="0" fill="none" h="4629" w="9208">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cap="rnd" cmpd="sng" w="12175">
              <a:solidFill>
                <a:srgbClr val="B7B7B7"/>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a:off x="5547700" y="3779925"/>
              <a:ext cx="68825" cy="68825"/>
            </a:xfrm>
            <a:custGeom>
              <a:rect b="b" l="l" r="r" t="t"/>
              <a:pathLst>
                <a:path extrusionOk="0" fill="none" h="2753" w="2753">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cap="rnd" cmpd="sng" w="12175">
              <a:solidFill>
                <a:srgbClr val="B7B7B7"/>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 name="Google Shape;74;p14"/>
          <p:cNvSpPr txBox="1"/>
          <p:nvPr/>
        </p:nvSpPr>
        <p:spPr>
          <a:xfrm>
            <a:off x="5153400" y="238375"/>
            <a:ext cx="3766200" cy="26460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rgbClr val="FFFFFF"/>
                </a:solidFill>
                <a:latin typeface="Montserrat"/>
                <a:ea typeface="Montserrat"/>
                <a:cs typeface="Montserrat"/>
                <a:sym typeface="Montserrat"/>
              </a:rPr>
              <a:t>Group members:</a:t>
            </a:r>
            <a:endParaRPr b="1" sz="3000">
              <a:solidFill>
                <a:srgbClr val="FFFFFF"/>
              </a:solidFill>
              <a:latin typeface="Montserrat"/>
              <a:ea typeface="Montserrat"/>
              <a:cs typeface="Montserrat"/>
              <a:sym typeface="Montserrat"/>
            </a:endParaRPr>
          </a:p>
          <a:p>
            <a:pPr indent="-381000" lvl="0" marL="457200" rtl="0" algn="l">
              <a:spcBef>
                <a:spcPts val="0"/>
              </a:spcBef>
              <a:spcAft>
                <a:spcPts val="0"/>
              </a:spcAft>
              <a:buClr>
                <a:srgbClr val="FFFFFF"/>
              </a:buClr>
              <a:buSzPts val="2400"/>
              <a:buFont typeface="Montserrat"/>
              <a:buAutoNum type="arabicPeriod"/>
            </a:pPr>
            <a:r>
              <a:rPr b="1" lang="en" sz="2400">
                <a:solidFill>
                  <a:srgbClr val="FFFFFF"/>
                </a:solidFill>
                <a:latin typeface="Montserrat"/>
                <a:ea typeface="Montserrat"/>
                <a:cs typeface="Montserrat"/>
                <a:sym typeface="Montserrat"/>
              </a:rPr>
              <a:t>Shankarlal Sharma</a:t>
            </a:r>
            <a:endParaRPr b="1" sz="2400">
              <a:solidFill>
                <a:srgbClr val="FFFFFF"/>
              </a:solidFill>
              <a:latin typeface="Montserrat"/>
              <a:ea typeface="Montserrat"/>
              <a:cs typeface="Montserrat"/>
              <a:sym typeface="Montserrat"/>
            </a:endParaRPr>
          </a:p>
          <a:p>
            <a:pPr indent="-381000" lvl="0" marL="457200" rtl="0" algn="l">
              <a:spcBef>
                <a:spcPts val="0"/>
              </a:spcBef>
              <a:spcAft>
                <a:spcPts val="0"/>
              </a:spcAft>
              <a:buClr>
                <a:srgbClr val="FFFFFF"/>
              </a:buClr>
              <a:buSzPts val="2400"/>
              <a:buFont typeface="Montserrat"/>
              <a:buAutoNum type="arabicPeriod"/>
            </a:pPr>
            <a:r>
              <a:rPr b="1" lang="en" sz="2400">
                <a:solidFill>
                  <a:srgbClr val="FFFFFF"/>
                </a:solidFill>
                <a:latin typeface="Montserrat"/>
                <a:ea typeface="Montserrat"/>
                <a:cs typeface="Montserrat"/>
                <a:sym typeface="Montserrat"/>
              </a:rPr>
              <a:t>Gaurav Babar</a:t>
            </a:r>
            <a:endParaRPr b="1" sz="2400">
              <a:solidFill>
                <a:srgbClr val="FFFFFF"/>
              </a:solidFill>
              <a:latin typeface="Montserrat"/>
              <a:ea typeface="Montserrat"/>
              <a:cs typeface="Montserrat"/>
              <a:sym typeface="Montserrat"/>
            </a:endParaRPr>
          </a:p>
          <a:p>
            <a:pPr indent="-381000" lvl="0" marL="457200" rtl="0" algn="l">
              <a:spcBef>
                <a:spcPts val="0"/>
              </a:spcBef>
              <a:spcAft>
                <a:spcPts val="0"/>
              </a:spcAft>
              <a:buClr>
                <a:srgbClr val="FFFFFF"/>
              </a:buClr>
              <a:buSzPts val="2400"/>
              <a:buFont typeface="Montserrat"/>
              <a:buAutoNum type="arabicPeriod"/>
            </a:pPr>
            <a:r>
              <a:rPr b="1" lang="en" sz="2400">
                <a:solidFill>
                  <a:srgbClr val="FFFFFF"/>
                </a:solidFill>
                <a:latin typeface="Montserrat"/>
                <a:ea typeface="Montserrat"/>
                <a:cs typeface="Montserrat"/>
                <a:sym typeface="Montserrat"/>
              </a:rPr>
              <a:t>Dharmraj Yadav</a:t>
            </a:r>
            <a:endParaRPr b="1" sz="2400">
              <a:solidFill>
                <a:srgbClr val="FFFFFF"/>
              </a:solidFill>
              <a:latin typeface="Montserrat"/>
              <a:ea typeface="Montserrat"/>
              <a:cs typeface="Montserrat"/>
              <a:sym typeface="Montserrat"/>
            </a:endParaRPr>
          </a:p>
          <a:p>
            <a:pPr indent="-381000" lvl="0" marL="457200" rtl="0" algn="l">
              <a:spcBef>
                <a:spcPts val="0"/>
              </a:spcBef>
              <a:spcAft>
                <a:spcPts val="0"/>
              </a:spcAft>
              <a:buClr>
                <a:srgbClr val="FFFFFF"/>
              </a:buClr>
              <a:buSzPts val="2400"/>
              <a:buFont typeface="Montserrat"/>
              <a:buAutoNum type="arabicPeriod"/>
            </a:pPr>
            <a:r>
              <a:rPr b="1" lang="en" sz="2400">
                <a:solidFill>
                  <a:srgbClr val="FFFFFF"/>
                </a:solidFill>
                <a:latin typeface="Montserrat"/>
                <a:ea typeface="Montserrat"/>
                <a:cs typeface="Montserrat"/>
                <a:sym typeface="Montserrat"/>
              </a:rPr>
              <a:t>Satyajeet Yadav</a:t>
            </a:r>
            <a:endParaRPr b="1" sz="2400">
              <a:solidFill>
                <a:srgbClr val="FFFFFF"/>
              </a:solidFill>
              <a:latin typeface="Montserrat"/>
              <a:ea typeface="Montserrat"/>
              <a:cs typeface="Montserrat"/>
              <a:sym typeface="Montserrat"/>
            </a:endParaRPr>
          </a:p>
        </p:txBody>
      </p:sp>
      <p:sp>
        <p:nvSpPr>
          <p:cNvPr id="75" name="Google Shape;75;p14"/>
          <p:cNvSpPr txBox="1"/>
          <p:nvPr/>
        </p:nvSpPr>
        <p:spPr>
          <a:xfrm>
            <a:off x="5216125" y="2724175"/>
            <a:ext cx="3766200" cy="26460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rgbClr val="FFFFFF"/>
                </a:solidFill>
                <a:latin typeface="Montserrat"/>
                <a:ea typeface="Montserrat"/>
                <a:cs typeface="Montserrat"/>
                <a:sym typeface="Montserrat"/>
              </a:rPr>
              <a:t>Guide</a:t>
            </a:r>
            <a:r>
              <a:rPr b="1" lang="en" sz="3000">
                <a:solidFill>
                  <a:srgbClr val="FFFFFF"/>
                </a:solidFill>
                <a:latin typeface="Montserrat"/>
                <a:ea typeface="Montserrat"/>
                <a:cs typeface="Montserrat"/>
                <a:sym typeface="Montserrat"/>
              </a:rPr>
              <a:t>:</a:t>
            </a:r>
            <a:endParaRPr b="1" sz="3000">
              <a:solidFill>
                <a:srgbClr val="FFFFFF"/>
              </a:solidFill>
              <a:latin typeface="Montserrat"/>
              <a:ea typeface="Montserrat"/>
              <a:cs typeface="Montserrat"/>
              <a:sym typeface="Montserrat"/>
            </a:endParaRPr>
          </a:p>
          <a:p>
            <a:pPr indent="0" lvl="0" marL="0" rtl="0" algn="l">
              <a:spcBef>
                <a:spcPts val="0"/>
              </a:spcBef>
              <a:spcAft>
                <a:spcPts val="0"/>
              </a:spcAft>
              <a:buNone/>
            </a:pPr>
            <a:r>
              <a:rPr b="1" lang="en" sz="2400">
                <a:solidFill>
                  <a:srgbClr val="FFFFFF"/>
                </a:solidFill>
                <a:latin typeface="Montserrat"/>
                <a:ea typeface="Montserrat"/>
                <a:cs typeface="Montserrat"/>
                <a:sym typeface="Montserrat"/>
              </a:rPr>
              <a:t>Prof. Apeksha Mohite</a:t>
            </a:r>
            <a:endParaRPr b="1" sz="2400">
              <a:solidFill>
                <a:srgbClr val="FFFFFF"/>
              </a:solidFill>
              <a:latin typeface="Montserrat"/>
              <a:ea typeface="Montserrat"/>
              <a:cs typeface="Montserrat"/>
              <a:sym typeface="Montserrat"/>
            </a:endParaRPr>
          </a:p>
          <a:p>
            <a:pPr indent="0" lvl="0" marL="0" rtl="0" algn="l">
              <a:spcBef>
                <a:spcPts val="0"/>
              </a:spcBef>
              <a:spcAft>
                <a:spcPts val="0"/>
              </a:spcAft>
              <a:buNone/>
            </a:pPr>
            <a:r>
              <a:rPr b="1" lang="en" sz="3000">
                <a:solidFill>
                  <a:schemeClr val="lt1"/>
                </a:solidFill>
                <a:latin typeface="Montserrat"/>
                <a:ea typeface="Montserrat"/>
                <a:cs typeface="Montserrat"/>
                <a:sym typeface="Montserrat"/>
              </a:rPr>
              <a:t>Co-Guide:</a:t>
            </a:r>
            <a:endParaRPr b="1" sz="3000">
              <a:solidFill>
                <a:schemeClr val="lt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 sz="2400">
                <a:solidFill>
                  <a:schemeClr val="lt1"/>
                </a:solidFill>
                <a:latin typeface="Montserrat"/>
                <a:ea typeface="Montserrat"/>
                <a:cs typeface="Montserrat"/>
                <a:sym typeface="Montserrat"/>
              </a:rPr>
              <a:t>Prof. Neha Deshmukh</a:t>
            </a:r>
            <a:endParaRPr b="1" sz="24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b="1" sz="2400">
              <a:solidFill>
                <a:srgbClr val="FFFFFF"/>
              </a:solidFill>
              <a:latin typeface="Montserrat"/>
              <a:ea typeface="Montserrat"/>
              <a:cs typeface="Montserrat"/>
              <a:sym typeface="Montserrat"/>
            </a:endParaRPr>
          </a:p>
        </p:txBody>
      </p:sp>
      <p:sp>
        <p:nvSpPr>
          <p:cNvPr id="76" name="Google Shape;76;p14"/>
          <p:cNvSpPr txBox="1"/>
          <p:nvPr/>
        </p:nvSpPr>
        <p:spPr>
          <a:xfrm>
            <a:off x="2145250" y="728500"/>
            <a:ext cx="1831500" cy="9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300">
                <a:solidFill>
                  <a:srgbClr val="00BCD4"/>
                </a:solidFill>
                <a:latin typeface="Montserrat"/>
                <a:ea typeface="Montserrat"/>
                <a:cs typeface="Montserrat"/>
                <a:sym typeface="Montserrat"/>
              </a:rPr>
              <a:t>GROUP</a:t>
            </a:r>
            <a:endParaRPr b="1" sz="3300">
              <a:solidFill>
                <a:srgbClr val="00BCD4"/>
              </a:solidFill>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rPr b="1" lang="en" sz="3300">
                <a:solidFill>
                  <a:srgbClr val="00BCD4"/>
                </a:solidFill>
                <a:latin typeface="Montserrat"/>
                <a:ea typeface="Montserrat"/>
                <a:cs typeface="Montserrat"/>
                <a:sym typeface="Montserrat"/>
              </a:rPr>
              <a:t>6</a:t>
            </a:r>
            <a:endParaRPr b="1" sz="3300">
              <a:solidFill>
                <a:srgbClr val="00BCD4"/>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3"/>
          <p:cNvSpPr txBox="1"/>
          <p:nvPr/>
        </p:nvSpPr>
        <p:spPr>
          <a:xfrm>
            <a:off x="370242" y="1286105"/>
            <a:ext cx="7670400" cy="3163200"/>
          </a:xfrm>
          <a:prstGeom prst="rect">
            <a:avLst/>
          </a:prstGeom>
          <a:noFill/>
          <a:ln>
            <a:noFill/>
          </a:ln>
        </p:spPr>
        <p:txBody>
          <a:bodyPr anchorCtr="0" anchor="t" bIns="91425" lIns="91425" spcFirstLastPara="1" rIns="91425" wrap="square" tIns="91425">
            <a:noAutofit/>
          </a:bodyPr>
          <a:lstStyle/>
          <a:p>
            <a:pPr indent="0" lvl="0" marL="457200" rtl="0" algn="just">
              <a:spcBef>
                <a:spcPts val="0"/>
              </a:spcBef>
              <a:spcAft>
                <a:spcPts val="0"/>
              </a:spcAft>
              <a:buNone/>
            </a:pPr>
            <a:r>
              <a:rPr lang="en" sz="2000">
                <a:solidFill>
                  <a:srgbClr val="FFFFFF"/>
                </a:solidFill>
                <a:latin typeface="Montserrat SemiBold"/>
                <a:ea typeface="Montserrat SemiBold"/>
                <a:cs typeface="Montserrat SemiBold"/>
                <a:sym typeface="Montserrat SemiBold"/>
              </a:rPr>
              <a:t>The purpose of having a real time crowdsourced textbook creation for university is to </a:t>
            </a:r>
            <a:r>
              <a:rPr lang="en" sz="2000">
                <a:solidFill>
                  <a:srgbClr val="FFFFFF"/>
                </a:solidFill>
                <a:latin typeface="Montserrat SemiBold"/>
                <a:ea typeface="Montserrat SemiBold"/>
                <a:cs typeface="Montserrat SemiBold"/>
                <a:sym typeface="Montserrat SemiBold"/>
              </a:rPr>
              <a:t>help teachers and students of a university to come together to share their knowledge and curate their own academic resources. Also, for professors who curate proper resources for their colleges it will provide a platform to share their content outside their colleges, because of this not only few privileged and lucky students but everyone will get access to the valuable resources.</a:t>
            </a:r>
            <a:endParaRPr sz="2000">
              <a:solidFill>
                <a:srgbClr val="FFFFFF"/>
              </a:solidFill>
              <a:latin typeface="Montserrat SemiBold"/>
              <a:ea typeface="Montserrat SemiBold"/>
              <a:cs typeface="Montserrat SemiBold"/>
              <a:sym typeface="Montserrat SemiBold"/>
            </a:endParaRPr>
          </a:p>
          <a:p>
            <a:pPr indent="0" lvl="0" marL="457200" rtl="0" algn="just">
              <a:spcBef>
                <a:spcPts val="0"/>
              </a:spcBef>
              <a:spcAft>
                <a:spcPts val="0"/>
              </a:spcAft>
              <a:buNone/>
            </a:pPr>
            <a:r>
              <a:t/>
            </a:r>
            <a:endParaRPr sz="2400">
              <a:solidFill>
                <a:srgbClr val="FFFFFF"/>
              </a:solidFill>
              <a:latin typeface="Montserrat SemiBold"/>
              <a:ea typeface="Montserrat SemiBold"/>
              <a:cs typeface="Montserrat SemiBold"/>
              <a:sym typeface="Montserrat SemiBold"/>
            </a:endParaRPr>
          </a:p>
        </p:txBody>
      </p:sp>
      <p:sp>
        <p:nvSpPr>
          <p:cNvPr id="186" name="Google Shape;186;p23"/>
          <p:cNvSpPr txBox="1"/>
          <p:nvPr>
            <p:ph idx="4294967295" type="title"/>
          </p:nvPr>
        </p:nvSpPr>
        <p:spPr>
          <a:xfrm>
            <a:off x="2040150" y="423275"/>
            <a:ext cx="5063700" cy="639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solidFill>
                  <a:srgbClr val="FFFFFF"/>
                </a:solidFill>
              </a:rPr>
              <a:t>Problem Statement</a:t>
            </a:r>
            <a:endParaRPr sz="360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9800"/>
        </a:solidFill>
      </p:bgPr>
    </p:bg>
    <p:spTree>
      <p:nvGrpSpPr>
        <p:cNvPr id="190" name="Shape 190"/>
        <p:cNvGrpSpPr/>
        <p:nvPr/>
      </p:nvGrpSpPr>
      <p:grpSpPr>
        <a:xfrm>
          <a:off x="0" y="0"/>
          <a:ext cx="0" cy="0"/>
          <a:chOff x="0" y="0"/>
          <a:chExt cx="0" cy="0"/>
        </a:xfrm>
      </p:grpSpPr>
      <p:sp>
        <p:nvSpPr>
          <p:cNvPr id="191" name="Google Shape;191;p24"/>
          <p:cNvSpPr txBox="1"/>
          <p:nvPr>
            <p:ph type="title"/>
          </p:nvPr>
        </p:nvSpPr>
        <p:spPr>
          <a:xfrm>
            <a:off x="828450" y="464150"/>
            <a:ext cx="3361500" cy="626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solidFill>
                  <a:srgbClr val="FF9800"/>
                </a:solidFill>
              </a:rPr>
              <a:t>Key Features</a:t>
            </a:r>
            <a:endParaRPr sz="3600">
              <a:solidFill>
                <a:srgbClr val="FF9800"/>
              </a:solidFill>
            </a:endParaRPr>
          </a:p>
        </p:txBody>
      </p:sp>
      <p:sp>
        <p:nvSpPr>
          <p:cNvPr id="192" name="Google Shape;192;p24"/>
          <p:cNvSpPr txBox="1"/>
          <p:nvPr/>
        </p:nvSpPr>
        <p:spPr>
          <a:xfrm>
            <a:off x="777800" y="1090550"/>
            <a:ext cx="6096900" cy="36006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rgbClr val="666666"/>
              </a:buClr>
              <a:buSzPts val="1800"/>
              <a:buFont typeface="Montserrat SemiBold"/>
              <a:buChar char="●"/>
            </a:pPr>
            <a:r>
              <a:rPr lang="en" sz="1800">
                <a:solidFill>
                  <a:srgbClr val="666666"/>
                </a:solidFill>
                <a:latin typeface="Montserrat SemiBold"/>
                <a:ea typeface="Montserrat SemiBold"/>
                <a:cs typeface="Montserrat SemiBold"/>
                <a:sym typeface="Montserrat SemiBold"/>
              </a:rPr>
              <a:t>Rich UI/UX with a ‘Three-click rule’</a:t>
            </a:r>
            <a:endParaRPr sz="1800">
              <a:solidFill>
                <a:srgbClr val="666666"/>
              </a:solidFill>
              <a:latin typeface="Montserrat SemiBold"/>
              <a:ea typeface="Montserrat SemiBold"/>
              <a:cs typeface="Montserrat SemiBold"/>
              <a:sym typeface="Montserrat SemiBold"/>
            </a:endParaRPr>
          </a:p>
          <a:p>
            <a:pPr indent="-342900" lvl="0" marL="457200" rtl="0" algn="just">
              <a:lnSpc>
                <a:spcPct val="115000"/>
              </a:lnSpc>
              <a:spcBef>
                <a:spcPts val="0"/>
              </a:spcBef>
              <a:spcAft>
                <a:spcPts val="0"/>
              </a:spcAft>
              <a:buClr>
                <a:srgbClr val="666666"/>
              </a:buClr>
              <a:buSzPts val="1800"/>
              <a:buFont typeface="Montserrat SemiBold"/>
              <a:buChar char="●"/>
            </a:pPr>
            <a:r>
              <a:rPr lang="en" sz="1800">
                <a:solidFill>
                  <a:srgbClr val="666666"/>
                </a:solidFill>
                <a:latin typeface="Montserrat SemiBold"/>
                <a:ea typeface="Montserrat SemiBold"/>
                <a:cs typeface="Montserrat SemiBold"/>
                <a:sym typeface="Montserrat SemiBold"/>
              </a:rPr>
              <a:t>The value of the content will criticized by users itself. Evaluation will only be done by professors.</a:t>
            </a:r>
            <a:endParaRPr sz="1800">
              <a:solidFill>
                <a:srgbClr val="666666"/>
              </a:solidFill>
              <a:latin typeface="Montserrat SemiBold"/>
              <a:ea typeface="Montserrat SemiBold"/>
              <a:cs typeface="Montserrat SemiBold"/>
              <a:sym typeface="Montserrat SemiBold"/>
            </a:endParaRPr>
          </a:p>
          <a:p>
            <a:pPr indent="-342900" lvl="0" marL="457200" rtl="0" algn="just">
              <a:lnSpc>
                <a:spcPct val="115000"/>
              </a:lnSpc>
              <a:spcBef>
                <a:spcPts val="0"/>
              </a:spcBef>
              <a:spcAft>
                <a:spcPts val="0"/>
              </a:spcAft>
              <a:buClr>
                <a:srgbClr val="666666"/>
              </a:buClr>
              <a:buSzPts val="1800"/>
              <a:buFont typeface="Montserrat SemiBold"/>
              <a:buChar char="●"/>
            </a:pPr>
            <a:r>
              <a:rPr lang="en" sz="1800">
                <a:solidFill>
                  <a:srgbClr val="666666"/>
                </a:solidFill>
                <a:latin typeface="Montserrat SemiBold"/>
                <a:ea typeface="Montserrat SemiBold"/>
                <a:cs typeface="Montserrat SemiBold"/>
                <a:sym typeface="Montserrat SemiBold"/>
              </a:rPr>
              <a:t>The question-answers will be automatically generated and evaluated through the system.</a:t>
            </a:r>
            <a:endParaRPr sz="1800">
              <a:solidFill>
                <a:srgbClr val="666666"/>
              </a:solidFill>
              <a:latin typeface="Montserrat SemiBold"/>
              <a:ea typeface="Montserrat SemiBold"/>
              <a:cs typeface="Montserrat SemiBold"/>
              <a:sym typeface="Montserrat SemiBold"/>
            </a:endParaRPr>
          </a:p>
          <a:p>
            <a:pPr indent="-342900" lvl="0" marL="457200" rtl="0" algn="just">
              <a:lnSpc>
                <a:spcPct val="115000"/>
              </a:lnSpc>
              <a:spcBef>
                <a:spcPts val="0"/>
              </a:spcBef>
              <a:spcAft>
                <a:spcPts val="0"/>
              </a:spcAft>
              <a:buClr>
                <a:srgbClr val="666666"/>
              </a:buClr>
              <a:buSzPts val="1800"/>
              <a:buFont typeface="Montserrat SemiBold"/>
              <a:buChar char="●"/>
            </a:pPr>
            <a:r>
              <a:rPr lang="en" sz="1800">
                <a:solidFill>
                  <a:srgbClr val="666666"/>
                </a:solidFill>
                <a:latin typeface="Montserrat SemiBold"/>
                <a:ea typeface="Montserrat SemiBold"/>
                <a:cs typeface="Montserrat SemiBold"/>
                <a:sym typeface="Montserrat SemiBold"/>
              </a:rPr>
              <a:t>There is a feature where user inputs exam dates and gets a schedule for exam preparation.</a:t>
            </a:r>
            <a:endParaRPr sz="1800">
              <a:solidFill>
                <a:srgbClr val="666666"/>
              </a:solidFill>
              <a:latin typeface="Montserrat SemiBold"/>
              <a:ea typeface="Montserrat SemiBold"/>
              <a:cs typeface="Montserrat SemiBold"/>
              <a:sym typeface="Montserrat SemiBold"/>
            </a:endParaRPr>
          </a:p>
          <a:p>
            <a:pPr indent="-342900" lvl="0" marL="457200" rtl="0" algn="just">
              <a:lnSpc>
                <a:spcPct val="115000"/>
              </a:lnSpc>
              <a:spcBef>
                <a:spcPts val="0"/>
              </a:spcBef>
              <a:spcAft>
                <a:spcPts val="0"/>
              </a:spcAft>
              <a:buClr>
                <a:srgbClr val="666666"/>
              </a:buClr>
              <a:buSzPts val="1800"/>
              <a:buFont typeface="Montserrat SemiBold"/>
              <a:buChar char="●"/>
            </a:pPr>
            <a:r>
              <a:rPr lang="en" sz="1800">
                <a:solidFill>
                  <a:srgbClr val="666666"/>
                </a:solidFill>
                <a:latin typeface="Montserrat SemiBold"/>
                <a:ea typeface="Montserrat SemiBold"/>
                <a:cs typeface="Montserrat SemiBold"/>
                <a:sym typeface="Montserrat SemiBold"/>
              </a:rPr>
              <a:t>Automated mind-map using tree generation algorithms for revision.</a:t>
            </a:r>
            <a:endParaRPr sz="1800">
              <a:solidFill>
                <a:srgbClr val="666666"/>
              </a:solidFill>
              <a:latin typeface="Montserrat SemiBold"/>
              <a:ea typeface="Montserrat SemiBold"/>
              <a:cs typeface="Montserrat SemiBold"/>
              <a:sym typeface="Montserrat SemiBo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9800"/>
        </a:solidFill>
      </p:bgPr>
    </p:bg>
    <p:spTree>
      <p:nvGrpSpPr>
        <p:cNvPr id="196" name="Shape 196"/>
        <p:cNvGrpSpPr/>
        <p:nvPr/>
      </p:nvGrpSpPr>
      <p:grpSpPr>
        <a:xfrm>
          <a:off x="0" y="0"/>
          <a:ext cx="0" cy="0"/>
          <a:chOff x="0" y="0"/>
          <a:chExt cx="0" cy="0"/>
        </a:xfrm>
      </p:grpSpPr>
      <p:sp>
        <p:nvSpPr>
          <p:cNvPr id="197" name="Google Shape;197;p25"/>
          <p:cNvSpPr txBox="1"/>
          <p:nvPr>
            <p:ph type="title"/>
          </p:nvPr>
        </p:nvSpPr>
        <p:spPr>
          <a:xfrm>
            <a:off x="828450" y="464150"/>
            <a:ext cx="3361500" cy="626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solidFill>
                  <a:srgbClr val="FF9800"/>
                </a:solidFill>
              </a:rPr>
              <a:t>Key Features</a:t>
            </a:r>
            <a:endParaRPr sz="3600">
              <a:solidFill>
                <a:srgbClr val="FF9800"/>
              </a:solidFill>
            </a:endParaRPr>
          </a:p>
        </p:txBody>
      </p:sp>
      <p:sp>
        <p:nvSpPr>
          <p:cNvPr id="198" name="Google Shape;198;p25"/>
          <p:cNvSpPr txBox="1"/>
          <p:nvPr/>
        </p:nvSpPr>
        <p:spPr>
          <a:xfrm>
            <a:off x="777800" y="1254500"/>
            <a:ext cx="6096900" cy="36006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rgbClr val="666666"/>
              </a:buClr>
              <a:buSzPts val="1800"/>
              <a:buFont typeface="Montserrat SemiBold"/>
              <a:buChar char="●"/>
            </a:pPr>
            <a:r>
              <a:rPr lang="en" sz="1800">
                <a:solidFill>
                  <a:srgbClr val="666666"/>
                </a:solidFill>
                <a:latin typeface="Montserrat SemiBold"/>
                <a:ea typeface="Montserrat SemiBold"/>
                <a:cs typeface="Montserrat SemiBold"/>
                <a:sym typeface="Montserrat SemiBold"/>
              </a:rPr>
              <a:t>Infinitely scrollable content with cards so the user can keep reading a plethora of content.</a:t>
            </a:r>
            <a:endParaRPr sz="1800">
              <a:solidFill>
                <a:srgbClr val="666666"/>
              </a:solidFill>
              <a:latin typeface="Montserrat SemiBold"/>
              <a:ea typeface="Montserrat SemiBold"/>
              <a:cs typeface="Montserrat SemiBold"/>
              <a:sym typeface="Montserrat SemiBold"/>
            </a:endParaRPr>
          </a:p>
          <a:p>
            <a:pPr indent="-342900" lvl="0" marL="457200" rtl="0" algn="just">
              <a:lnSpc>
                <a:spcPct val="115000"/>
              </a:lnSpc>
              <a:spcBef>
                <a:spcPts val="0"/>
              </a:spcBef>
              <a:spcAft>
                <a:spcPts val="0"/>
              </a:spcAft>
              <a:buClr>
                <a:srgbClr val="666666"/>
              </a:buClr>
              <a:buSzPts val="1800"/>
              <a:buFont typeface="Montserrat SemiBold"/>
              <a:buChar char="●"/>
            </a:pPr>
            <a:r>
              <a:rPr lang="en" sz="1800">
                <a:solidFill>
                  <a:srgbClr val="666666"/>
                </a:solidFill>
                <a:latin typeface="Montserrat SemiBold"/>
                <a:ea typeface="Montserrat SemiBold"/>
                <a:cs typeface="Montserrat SemiBold"/>
                <a:sym typeface="Montserrat SemiBold"/>
              </a:rPr>
              <a:t>Difficult terms will display their meaning by hovering them.</a:t>
            </a:r>
            <a:endParaRPr sz="1800">
              <a:solidFill>
                <a:srgbClr val="666666"/>
              </a:solidFill>
              <a:latin typeface="Montserrat SemiBold"/>
              <a:ea typeface="Montserrat SemiBold"/>
              <a:cs typeface="Montserrat SemiBold"/>
              <a:sym typeface="Montserrat SemiBold"/>
            </a:endParaRPr>
          </a:p>
          <a:p>
            <a:pPr indent="-342900" lvl="0" marL="457200" rtl="0" algn="just">
              <a:lnSpc>
                <a:spcPct val="115000"/>
              </a:lnSpc>
              <a:spcBef>
                <a:spcPts val="0"/>
              </a:spcBef>
              <a:spcAft>
                <a:spcPts val="0"/>
              </a:spcAft>
              <a:buClr>
                <a:srgbClr val="666666"/>
              </a:buClr>
              <a:buSzPts val="1800"/>
              <a:buFont typeface="Montserrat SemiBold"/>
              <a:buChar char="●"/>
            </a:pPr>
            <a:r>
              <a:rPr lang="en" sz="1800">
                <a:solidFill>
                  <a:srgbClr val="666666"/>
                </a:solidFill>
                <a:latin typeface="Montserrat SemiBold"/>
                <a:ea typeface="Montserrat SemiBold"/>
                <a:cs typeface="Montserrat SemiBold"/>
                <a:sym typeface="Montserrat SemiBold"/>
              </a:rPr>
              <a:t>Get recommendations to read articles of your liking as you explore the feed.</a:t>
            </a:r>
            <a:endParaRPr sz="1800">
              <a:solidFill>
                <a:srgbClr val="666666"/>
              </a:solidFill>
              <a:latin typeface="Montserrat SemiBold"/>
              <a:ea typeface="Montserrat SemiBold"/>
              <a:cs typeface="Montserrat SemiBold"/>
              <a:sym typeface="Montserrat SemiBold"/>
            </a:endParaRPr>
          </a:p>
          <a:p>
            <a:pPr indent="-342900" lvl="0" marL="457200" rtl="0" algn="just">
              <a:lnSpc>
                <a:spcPct val="115000"/>
              </a:lnSpc>
              <a:spcBef>
                <a:spcPts val="0"/>
              </a:spcBef>
              <a:spcAft>
                <a:spcPts val="0"/>
              </a:spcAft>
              <a:buClr>
                <a:srgbClr val="666666"/>
              </a:buClr>
              <a:buSzPts val="1800"/>
              <a:buFont typeface="Montserrat SemiBold"/>
              <a:buChar char="●"/>
            </a:pPr>
            <a:r>
              <a:rPr lang="en" sz="1800">
                <a:solidFill>
                  <a:srgbClr val="666666"/>
                </a:solidFill>
                <a:latin typeface="Montserrat SemiBold"/>
                <a:ea typeface="Montserrat SemiBold"/>
                <a:cs typeface="Montserrat SemiBold"/>
                <a:sym typeface="Montserrat SemiBold"/>
              </a:rPr>
              <a:t>Picks up rich keywords to generate automated questions from the text itself for creating a quiz to test yourself.</a:t>
            </a:r>
            <a:endParaRPr sz="1800">
              <a:solidFill>
                <a:srgbClr val="666666"/>
              </a:solidFill>
              <a:latin typeface="Montserrat SemiBold"/>
              <a:ea typeface="Montserrat SemiBold"/>
              <a:cs typeface="Montserrat SemiBold"/>
              <a:sym typeface="Montserrat SemiBold"/>
            </a:endParaRPr>
          </a:p>
          <a:p>
            <a:pPr indent="-342900" lvl="0" marL="457200" rtl="0" algn="just">
              <a:lnSpc>
                <a:spcPct val="115000"/>
              </a:lnSpc>
              <a:spcBef>
                <a:spcPts val="0"/>
              </a:spcBef>
              <a:spcAft>
                <a:spcPts val="0"/>
              </a:spcAft>
              <a:buClr>
                <a:srgbClr val="666666"/>
              </a:buClr>
              <a:buSzPts val="1800"/>
              <a:buFont typeface="Montserrat SemiBold"/>
              <a:buChar char="●"/>
            </a:pPr>
            <a:r>
              <a:rPr lang="en" sz="1800">
                <a:solidFill>
                  <a:srgbClr val="666666"/>
                </a:solidFill>
                <a:latin typeface="Montserrat SemiBold"/>
                <a:ea typeface="Montserrat SemiBold"/>
                <a:cs typeface="Montserrat SemiBold"/>
                <a:sym typeface="Montserrat SemiBold"/>
              </a:rPr>
              <a:t>Track your progress with progress bar on each module. </a:t>
            </a:r>
            <a:endParaRPr sz="1800">
              <a:solidFill>
                <a:srgbClr val="666666"/>
              </a:solidFill>
              <a:latin typeface="Montserrat SemiBold"/>
              <a:ea typeface="Montserrat SemiBold"/>
              <a:cs typeface="Montserrat SemiBold"/>
              <a:sym typeface="Montserrat SemiBo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9800"/>
        </a:solidFill>
      </p:bgPr>
    </p:bg>
    <p:spTree>
      <p:nvGrpSpPr>
        <p:cNvPr id="202" name="Shape 202"/>
        <p:cNvGrpSpPr/>
        <p:nvPr/>
      </p:nvGrpSpPr>
      <p:grpSpPr>
        <a:xfrm>
          <a:off x="0" y="0"/>
          <a:ext cx="0" cy="0"/>
          <a:chOff x="0" y="0"/>
          <a:chExt cx="0" cy="0"/>
        </a:xfrm>
      </p:grpSpPr>
      <p:sp>
        <p:nvSpPr>
          <p:cNvPr id="203" name="Google Shape;203;p26"/>
          <p:cNvSpPr txBox="1"/>
          <p:nvPr>
            <p:ph type="title"/>
          </p:nvPr>
        </p:nvSpPr>
        <p:spPr>
          <a:xfrm>
            <a:off x="828450" y="464150"/>
            <a:ext cx="4978200" cy="626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solidFill>
                  <a:srgbClr val="FF9800"/>
                </a:solidFill>
              </a:rPr>
              <a:t>Additional</a:t>
            </a:r>
            <a:r>
              <a:rPr lang="en" sz="3600">
                <a:solidFill>
                  <a:srgbClr val="FF9800"/>
                </a:solidFill>
              </a:rPr>
              <a:t> Features</a:t>
            </a:r>
            <a:endParaRPr sz="3600">
              <a:solidFill>
                <a:srgbClr val="FF9800"/>
              </a:solidFill>
            </a:endParaRPr>
          </a:p>
        </p:txBody>
      </p:sp>
      <p:sp>
        <p:nvSpPr>
          <p:cNvPr id="204" name="Google Shape;204;p26"/>
          <p:cNvSpPr txBox="1"/>
          <p:nvPr/>
        </p:nvSpPr>
        <p:spPr>
          <a:xfrm>
            <a:off x="777800" y="1254500"/>
            <a:ext cx="6096900" cy="36006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rgbClr val="666666"/>
              </a:buClr>
              <a:buSzPts val="1800"/>
              <a:buFont typeface="Montserrat SemiBold"/>
              <a:buChar char="●"/>
            </a:pPr>
            <a:r>
              <a:rPr lang="en" sz="1800">
                <a:solidFill>
                  <a:srgbClr val="666666"/>
                </a:solidFill>
                <a:latin typeface="Montserrat SemiBold"/>
                <a:ea typeface="Montserrat SemiBold"/>
                <a:cs typeface="Montserrat SemiBold"/>
                <a:sym typeface="Montserrat SemiBold"/>
              </a:rPr>
              <a:t>Cloud based storage for database.</a:t>
            </a:r>
            <a:endParaRPr sz="1800">
              <a:solidFill>
                <a:srgbClr val="666666"/>
              </a:solidFill>
              <a:latin typeface="Montserrat SemiBold"/>
              <a:ea typeface="Montserrat SemiBold"/>
              <a:cs typeface="Montserrat SemiBold"/>
              <a:sym typeface="Montserrat SemiBold"/>
            </a:endParaRPr>
          </a:p>
          <a:p>
            <a:pPr indent="-342900" lvl="0" marL="457200" rtl="0" algn="just">
              <a:lnSpc>
                <a:spcPct val="115000"/>
              </a:lnSpc>
              <a:spcBef>
                <a:spcPts val="0"/>
              </a:spcBef>
              <a:spcAft>
                <a:spcPts val="0"/>
              </a:spcAft>
              <a:buClr>
                <a:srgbClr val="666666"/>
              </a:buClr>
              <a:buSzPts val="1800"/>
              <a:buFont typeface="Montserrat SemiBold"/>
              <a:buChar char="●"/>
            </a:pPr>
            <a:r>
              <a:rPr lang="en" sz="1800">
                <a:solidFill>
                  <a:srgbClr val="666666"/>
                </a:solidFill>
                <a:latin typeface="Montserrat SemiBold"/>
                <a:ea typeface="Montserrat SemiBold"/>
                <a:cs typeface="Montserrat SemiBold"/>
                <a:sym typeface="Montserrat SemiBold"/>
              </a:rPr>
              <a:t>Real time data analytics using visualizations (RethinkDB)</a:t>
            </a:r>
            <a:endParaRPr sz="1800">
              <a:solidFill>
                <a:srgbClr val="666666"/>
              </a:solidFill>
              <a:latin typeface="Montserrat SemiBold"/>
              <a:ea typeface="Montserrat SemiBold"/>
              <a:cs typeface="Montserrat SemiBold"/>
              <a:sym typeface="Montserrat SemiBold"/>
            </a:endParaRPr>
          </a:p>
          <a:p>
            <a:pPr indent="-342900" lvl="0" marL="457200" rtl="0" algn="just">
              <a:lnSpc>
                <a:spcPct val="115000"/>
              </a:lnSpc>
              <a:spcBef>
                <a:spcPts val="0"/>
              </a:spcBef>
              <a:spcAft>
                <a:spcPts val="0"/>
              </a:spcAft>
              <a:buClr>
                <a:srgbClr val="666666"/>
              </a:buClr>
              <a:buSzPts val="1800"/>
              <a:buFont typeface="Montserrat SemiBold"/>
              <a:buChar char="●"/>
            </a:pPr>
            <a:r>
              <a:rPr lang="en" sz="1800">
                <a:solidFill>
                  <a:srgbClr val="666666"/>
                </a:solidFill>
                <a:latin typeface="Montserrat SemiBold"/>
                <a:ea typeface="Montserrat SemiBold"/>
                <a:cs typeface="Montserrat SemiBold"/>
                <a:sym typeface="Montserrat SemiBold"/>
              </a:rPr>
              <a:t>Gamify the contributions and learning to attach the user to the site.</a:t>
            </a:r>
            <a:endParaRPr sz="1800">
              <a:solidFill>
                <a:srgbClr val="666666"/>
              </a:solidFill>
              <a:latin typeface="Montserrat SemiBold"/>
              <a:ea typeface="Montserrat SemiBold"/>
              <a:cs typeface="Montserrat SemiBold"/>
              <a:sym typeface="Montserrat SemiBold"/>
            </a:endParaRPr>
          </a:p>
          <a:p>
            <a:pPr indent="-342900" lvl="0" marL="457200" rtl="0" algn="just">
              <a:lnSpc>
                <a:spcPct val="115000"/>
              </a:lnSpc>
              <a:spcBef>
                <a:spcPts val="0"/>
              </a:spcBef>
              <a:spcAft>
                <a:spcPts val="0"/>
              </a:spcAft>
              <a:buClr>
                <a:srgbClr val="666666"/>
              </a:buClr>
              <a:buSzPts val="1800"/>
              <a:buFont typeface="Montserrat SemiBold"/>
              <a:buChar char="●"/>
            </a:pPr>
            <a:r>
              <a:rPr lang="en" sz="1800">
                <a:solidFill>
                  <a:srgbClr val="666666"/>
                </a:solidFill>
                <a:latin typeface="Montserrat SemiBold"/>
                <a:ea typeface="Montserrat SemiBold"/>
                <a:cs typeface="Montserrat SemiBold"/>
                <a:sym typeface="Montserrat SemiBold"/>
              </a:rPr>
              <a:t>Single sign-on (SSO) such as Google or Facebook for hassle-free access to the site.</a:t>
            </a:r>
            <a:endParaRPr sz="1800">
              <a:solidFill>
                <a:srgbClr val="666666"/>
              </a:solidFill>
              <a:latin typeface="Montserrat SemiBold"/>
              <a:ea typeface="Montserrat SemiBold"/>
              <a:cs typeface="Montserrat SemiBold"/>
              <a:sym typeface="Montserrat SemiBold"/>
            </a:endParaRPr>
          </a:p>
          <a:p>
            <a:pPr indent="-342900" lvl="0" marL="457200" rtl="0" algn="just">
              <a:lnSpc>
                <a:spcPct val="115000"/>
              </a:lnSpc>
              <a:spcBef>
                <a:spcPts val="0"/>
              </a:spcBef>
              <a:spcAft>
                <a:spcPts val="0"/>
              </a:spcAft>
              <a:buClr>
                <a:srgbClr val="666666"/>
              </a:buClr>
              <a:buSzPts val="1800"/>
              <a:buFont typeface="Montserrat SemiBold"/>
              <a:buChar char="●"/>
            </a:pPr>
            <a:r>
              <a:rPr lang="en" sz="1800">
                <a:solidFill>
                  <a:srgbClr val="666666"/>
                </a:solidFill>
                <a:latin typeface="Montserrat SemiBold"/>
                <a:ea typeface="Montserrat SemiBold"/>
                <a:cs typeface="Montserrat SemiBold"/>
                <a:sym typeface="Montserrat SemiBold"/>
              </a:rPr>
              <a:t>Build confidence for test day by planning, curating, learning and evaluating yourself.</a:t>
            </a:r>
            <a:endParaRPr sz="1800">
              <a:solidFill>
                <a:srgbClr val="666666"/>
              </a:solidFill>
              <a:latin typeface="Montserrat SemiBold"/>
              <a:ea typeface="Montserrat SemiBold"/>
              <a:cs typeface="Montserrat SemiBold"/>
              <a:sym typeface="Montserrat SemiBo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7"/>
          <p:cNvSpPr txBox="1"/>
          <p:nvPr>
            <p:ph type="title"/>
          </p:nvPr>
        </p:nvSpPr>
        <p:spPr>
          <a:xfrm>
            <a:off x="3349550" y="290600"/>
            <a:ext cx="4641600" cy="80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solidFill>
                  <a:srgbClr val="FFFFFF"/>
                </a:solidFill>
              </a:rPr>
              <a:t>Technology stack</a:t>
            </a:r>
            <a:endParaRPr sz="3600">
              <a:solidFill>
                <a:srgbClr val="FFFFFF"/>
              </a:solidFill>
            </a:endParaRPr>
          </a:p>
        </p:txBody>
      </p:sp>
      <p:sp>
        <p:nvSpPr>
          <p:cNvPr id="210" name="Google Shape;210;p27"/>
          <p:cNvSpPr txBox="1"/>
          <p:nvPr/>
        </p:nvSpPr>
        <p:spPr>
          <a:xfrm>
            <a:off x="3280675" y="1091300"/>
            <a:ext cx="5178000" cy="3765900"/>
          </a:xfrm>
          <a:prstGeom prst="rect">
            <a:avLst/>
          </a:prstGeom>
          <a:noFill/>
          <a:ln>
            <a:noFill/>
          </a:ln>
        </p:spPr>
        <p:txBody>
          <a:bodyPr anchorCtr="0" anchor="t" bIns="91425" lIns="91425" spcFirstLastPara="1" rIns="91425" wrap="square" tIns="91425">
            <a:noAutofit/>
          </a:bodyPr>
          <a:lstStyle/>
          <a:p>
            <a:pPr indent="-419100" lvl="0" marL="457200" rtl="0" algn="l">
              <a:spcBef>
                <a:spcPts val="0"/>
              </a:spcBef>
              <a:spcAft>
                <a:spcPts val="0"/>
              </a:spcAft>
              <a:buClr>
                <a:srgbClr val="FFFFFF"/>
              </a:buClr>
              <a:buSzPts val="3000"/>
              <a:buFont typeface="Montserrat SemiBold"/>
              <a:buChar char="●"/>
            </a:pPr>
            <a:r>
              <a:rPr lang="en" sz="3000">
                <a:solidFill>
                  <a:srgbClr val="FFFFFF"/>
                </a:solidFill>
                <a:latin typeface="Montserrat SemiBold"/>
                <a:ea typeface="Montserrat SemiBold"/>
                <a:cs typeface="Montserrat SemiBold"/>
                <a:sym typeface="Montserrat SemiBold"/>
              </a:rPr>
              <a:t>ReactJS</a:t>
            </a:r>
            <a:endParaRPr sz="3000">
              <a:solidFill>
                <a:srgbClr val="FFFFFF"/>
              </a:solidFill>
              <a:latin typeface="Montserrat SemiBold"/>
              <a:ea typeface="Montserrat SemiBold"/>
              <a:cs typeface="Montserrat SemiBold"/>
              <a:sym typeface="Montserrat SemiBold"/>
            </a:endParaRPr>
          </a:p>
          <a:p>
            <a:pPr indent="-419100" lvl="0" marL="457200" rtl="0" algn="l">
              <a:spcBef>
                <a:spcPts val="0"/>
              </a:spcBef>
              <a:spcAft>
                <a:spcPts val="0"/>
              </a:spcAft>
              <a:buClr>
                <a:srgbClr val="FFFFFF"/>
              </a:buClr>
              <a:buSzPts val="3000"/>
              <a:buFont typeface="Montserrat SemiBold"/>
              <a:buChar char="●"/>
            </a:pPr>
            <a:r>
              <a:rPr lang="en" sz="3000">
                <a:solidFill>
                  <a:srgbClr val="FFFFFF"/>
                </a:solidFill>
                <a:latin typeface="Montserrat SemiBold"/>
                <a:ea typeface="Montserrat SemiBold"/>
                <a:cs typeface="Montserrat SemiBold"/>
                <a:sym typeface="Montserrat SemiBold"/>
              </a:rPr>
              <a:t>Redux</a:t>
            </a:r>
            <a:endParaRPr sz="3000">
              <a:solidFill>
                <a:srgbClr val="FFFFFF"/>
              </a:solidFill>
              <a:latin typeface="Montserrat SemiBold"/>
              <a:ea typeface="Montserrat SemiBold"/>
              <a:cs typeface="Montserrat SemiBold"/>
              <a:sym typeface="Montserrat SemiBold"/>
            </a:endParaRPr>
          </a:p>
          <a:p>
            <a:pPr indent="-419100" lvl="0" marL="457200" rtl="0" algn="l">
              <a:spcBef>
                <a:spcPts val="0"/>
              </a:spcBef>
              <a:spcAft>
                <a:spcPts val="0"/>
              </a:spcAft>
              <a:buClr>
                <a:srgbClr val="FFFFFF"/>
              </a:buClr>
              <a:buSzPts val="3000"/>
              <a:buFont typeface="Montserrat SemiBold"/>
              <a:buChar char="●"/>
            </a:pPr>
            <a:r>
              <a:rPr lang="en" sz="3000">
                <a:solidFill>
                  <a:srgbClr val="FFFFFF"/>
                </a:solidFill>
                <a:latin typeface="Montserrat SemiBold"/>
                <a:ea typeface="Montserrat SemiBold"/>
                <a:cs typeface="Montserrat SemiBold"/>
                <a:sym typeface="Montserrat SemiBold"/>
              </a:rPr>
              <a:t>RethinkDB</a:t>
            </a:r>
            <a:endParaRPr sz="3000">
              <a:solidFill>
                <a:srgbClr val="FFFFFF"/>
              </a:solidFill>
              <a:latin typeface="Montserrat SemiBold"/>
              <a:ea typeface="Montserrat SemiBold"/>
              <a:cs typeface="Montserrat SemiBold"/>
              <a:sym typeface="Montserrat SemiBold"/>
            </a:endParaRPr>
          </a:p>
          <a:p>
            <a:pPr indent="-419100" lvl="0" marL="457200" rtl="0" algn="l">
              <a:spcBef>
                <a:spcPts val="0"/>
              </a:spcBef>
              <a:spcAft>
                <a:spcPts val="0"/>
              </a:spcAft>
              <a:buClr>
                <a:srgbClr val="FFFFFF"/>
              </a:buClr>
              <a:buSzPts val="3000"/>
              <a:buFont typeface="Montserrat SemiBold"/>
              <a:buChar char="●"/>
            </a:pPr>
            <a:r>
              <a:rPr lang="en" sz="3000">
                <a:solidFill>
                  <a:srgbClr val="FFFFFF"/>
                </a:solidFill>
                <a:latin typeface="Montserrat SemiBold"/>
                <a:ea typeface="Montserrat SemiBold"/>
                <a:cs typeface="Montserrat SemiBold"/>
                <a:sym typeface="Montserrat SemiBold"/>
              </a:rPr>
              <a:t>Wysiwyg editor</a:t>
            </a:r>
            <a:endParaRPr sz="3000">
              <a:solidFill>
                <a:srgbClr val="FFFFFF"/>
              </a:solidFill>
              <a:latin typeface="Montserrat SemiBold"/>
              <a:ea typeface="Montserrat SemiBold"/>
              <a:cs typeface="Montserrat SemiBold"/>
              <a:sym typeface="Montserrat SemiBold"/>
            </a:endParaRPr>
          </a:p>
          <a:p>
            <a:pPr indent="-419100" lvl="0" marL="457200" rtl="0" algn="l">
              <a:spcBef>
                <a:spcPts val="0"/>
              </a:spcBef>
              <a:spcAft>
                <a:spcPts val="0"/>
              </a:spcAft>
              <a:buClr>
                <a:srgbClr val="FFFFFF"/>
              </a:buClr>
              <a:buSzPts val="3000"/>
              <a:buFont typeface="Montserrat SemiBold"/>
              <a:buChar char="●"/>
            </a:pPr>
            <a:r>
              <a:rPr lang="en" sz="3000">
                <a:solidFill>
                  <a:srgbClr val="FFFFFF"/>
                </a:solidFill>
                <a:latin typeface="Montserrat SemiBold"/>
                <a:ea typeface="Montserrat SemiBold"/>
                <a:cs typeface="Montserrat SemiBold"/>
                <a:sym typeface="Montserrat SemiBold"/>
              </a:rPr>
              <a:t>AWS as PaaS</a:t>
            </a:r>
            <a:endParaRPr sz="3000">
              <a:solidFill>
                <a:srgbClr val="FFFFFF"/>
              </a:solidFill>
              <a:latin typeface="Montserrat SemiBold"/>
              <a:ea typeface="Montserrat SemiBold"/>
              <a:cs typeface="Montserrat SemiBold"/>
              <a:sym typeface="Montserrat SemiBold"/>
            </a:endParaRPr>
          </a:p>
          <a:p>
            <a:pPr indent="-419100" lvl="0" marL="457200" rtl="0" algn="l">
              <a:spcBef>
                <a:spcPts val="0"/>
              </a:spcBef>
              <a:spcAft>
                <a:spcPts val="0"/>
              </a:spcAft>
              <a:buClr>
                <a:srgbClr val="FFFFFF"/>
              </a:buClr>
              <a:buSzPts val="3000"/>
              <a:buFont typeface="Montserrat SemiBold"/>
              <a:buChar char="●"/>
            </a:pPr>
            <a:r>
              <a:rPr lang="en" sz="3000">
                <a:solidFill>
                  <a:srgbClr val="FFFFFF"/>
                </a:solidFill>
                <a:latin typeface="Montserrat SemiBold"/>
                <a:ea typeface="Montserrat SemiBold"/>
                <a:cs typeface="Montserrat SemiBold"/>
                <a:sym typeface="Montserrat SemiBold"/>
              </a:rPr>
              <a:t>Machine Learning / Artificial Intelligence </a:t>
            </a:r>
            <a:endParaRPr sz="3000">
              <a:solidFill>
                <a:srgbClr val="FFFFFF"/>
              </a:solidFill>
              <a:latin typeface="Montserrat SemiBold"/>
              <a:ea typeface="Montserrat SemiBold"/>
              <a:cs typeface="Montserrat SemiBold"/>
              <a:sym typeface="Montserrat SemiBold"/>
            </a:endParaRPr>
          </a:p>
        </p:txBody>
      </p:sp>
      <p:pic>
        <p:nvPicPr>
          <p:cNvPr id="211" name="Google Shape;211;p27"/>
          <p:cNvPicPr preferRelativeResize="0"/>
          <p:nvPr/>
        </p:nvPicPr>
        <p:blipFill>
          <a:blip r:embed="rId3">
            <a:alphaModFix/>
          </a:blip>
          <a:stretch>
            <a:fillRect/>
          </a:stretch>
        </p:blipFill>
        <p:spPr>
          <a:xfrm>
            <a:off x="195150" y="2979025"/>
            <a:ext cx="2956925" cy="2164484"/>
          </a:xfrm>
          <a:prstGeom prst="rect">
            <a:avLst/>
          </a:prstGeom>
          <a:noFill/>
          <a:ln>
            <a:noFill/>
          </a:ln>
        </p:spPr>
      </p:pic>
      <p:pic>
        <p:nvPicPr>
          <p:cNvPr id="212" name="Google Shape;212;p27"/>
          <p:cNvPicPr preferRelativeResize="0"/>
          <p:nvPr/>
        </p:nvPicPr>
        <p:blipFill>
          <a:blip r:embed="rId4">
            <a:alphaModFix/>
          </a:blip>
          <a:stretch>
            <a:fillRect/>
          </a:stretch>
        </p:blipFill>
        <p:spPr>
          <a:xfrm>
            <a:off x="-317525" y="-88300"/>
            <a:ext cx="1897340" cy="1340474"/>
          </a:xfrm>
          <a:prstGeom prst="rect">
            <a:avLst/>
          </a:prstGeom>
          <a:noFill/>
          <a:ln>
            <a:noFill/>
          </a:ln>
        </p:spPr>
      </p:pic>
      <p:pic>
        <p:nvPicPr>
          <p:cNvPr id="213" name="Google Shape;213;p27"/>
          <p:cNvPicPr preferRelativeResize="0"/>
          <p:nvPr/>
        </p:nvPicPr>
        <p:blipFill>
          <a:blip r:embed="rId5">
            <a:alphaModFix/>
          </a:blip>
          <a:stretch>
            <a:fillRect/>
          </a:stretch>
        </p:blipFill>
        <p:spPr>
          <a:xfrm>
            <a:off x="-225875" y="2140575"/>
            <a:ext cx="1714055" cy="1340475"/>
          </a:xfrm>
          <a:prstGeom prst="rect">
            <a:avLst/>
          </a:prstGeom>
          <a:noFill/>
          <a:ln>
            <a:noFill/>
          </a:ln>
        </p:spPr>
      </p:pic>
      <p:pic>
        <p:nvPicPr>
          <p:cNvPr id="214" name="Google Shape;214;p27"/>
          <p:cNvPicPr preferRelativeResize="0"/>
          <p:nvPr/>
        </p:nvPicPr>
        <p:blipFill>
          <a:blip r:embed="rId6">
            <a:alphaModFix/>
          </a:blip>
          <a:stretch>
            <a:fillRect/>
          </a:stretch>
        </p:blipFill>
        <p:spPr>
          <a:xfrm>
            <a:off x="249450" y="935050"/>
            <a:ext cx="1787295" cy="1340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28"/>
          <p:cNvSpPr txBox="1"/>
          <p:nvPr>
            <p:ph idx="1" type="body"/>
          </p:nvPr>
        </p:nvSpPr>
        <p:spPr>
          <a:xfrm rot="-292">
            <a:off x="603942" y="1301718"/>
            <a:ext cx="7067400" cy="3420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u="sng"/>
              <a:t>Project objective: </a:t>
            </a:r>
            <a:endParaRPr b="1" u="sng"/>
          </a:p>
          <a:p>
            <a:pPr indent="-355600" lvl="0" marL="457200" rtl="0" algn="l">
              <a:spcBef>
                <a:spcPts val="600"/>
              </a:spcBef>
              <a:spcAft>
                <a:spcPts val="0"/>
              </a:spcAft>
              <a:buSzPts val="2000"/>
              <a:buChar char="▸"/>
            </a:pPr>
            <a:r>
              <a:rPr lang="en"/>
              <a:t>To create a crowdsourced platform for students and teachers where they can upload and view self made or collaborative content shared by others.</a:t>
            </a:r>
            <a:endParaRPr/>
          </a:p>
          <a:p>
            <a:pPr indent="0" lvl="0" marL="0" rtl="0" algn="l">
              <a:spcBef>
                <a:spcPts val="600"/>
              </a:spcBef>
              <a:spcAft>
                <a:spcPts val="0"/>
              </a:spcAft>
              <a:buNone/>
            </a:pPr>
            <a:r>
              <a:rPr b="1" lang="en" u="sng"/>
              <a:t>Deliverables:</a:t>
            </a:r>
            <a:endParaRPr b="1" u="sng"/>
          </a:p>
          <a:p>
            <a:pPr indent="-355600" lvl="0" marL="457200" rtl="0" algn="l">
              <a:spcBef>
                <a:spcPts val="600"/>
              </a:spcBef>
              <a:spcAft>
                <a:spcPts val="0"/>
              </a:spcAft>
              <a:buSzPts val="2000"/>
              <a:buChar char="▸"/>
            </a:pPr>
            <a:r>
              <a:rPr lang="en"/>
              <a:t>A web based  academic  social network to connect to people sharing same academic domain.</a:t>
            </a:r>
            <a:endParaRPr/>
          </a:p>
          <a:p>
            <a:pPr indent="0" lvl="0" marL="0" rtl="0" algn="l">
              <a:spcBef>
                <a:spcPts val="600"/>
              </a:spcBef>
              <a:spcAft>
                <a:spcPts val="0"/>
              </a:spcAft>
              <a:buNone/>
            </a:pPr>
            <a:r>
              <a:t/>
            </a:r>
            <a:endParaRPr/>
          </a:p>
        </p:txBody>
      </p:sp>
      <p:sp>
        <p:nvSpPr>
          <p:cNvPr id="220" name="Google Shape;220;p28"/>
          <p:cNvSpPr txBox="1"/>
          <p:nvPr>
            <p:ph type="title"/>
          </p:nvPr>
        </p:nvSpPr>
        <p:spPr>
          <a:xfrm>
            <a:off x="838250" y="254425"/>
            <a:ext cx="3547200" cy="771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Project scope</a:t>
            </a:r>
            <a:endParaRPr sz="3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D9D9"/>
        </a:solidFill>
      </p:bgPr>
    </p:bg>
    <p:spTree>
      <p:nvGrpSpPr>
        <p:cNvPr id="224" name="Shape 224"/>
        <p:cNvGrpSpPr/>
        <p:nvPr/>
      </p:nvGrpSpPr>
      <p:grpSpPr>
        <a:xfrm>
          <a:off x="0" y="0"/>
          <a:ext cx="0" cy="0"/>
          <a:chOff x="0" y="0"/>
          <a:chExt cx="0" cy="0"/>
        </a:xfrm>
      </p:grpSpPr>
      <p:sp>
        <p:nvSpPr>
          <p:cNvPr id="225" name="Google Shape;225;p29"/>
          <p:cNvSpPr txBox="1"/>
          <p:nvPr>
            <p:ph idx="1" type="body"/>
          </p:nvPr>
        </p:nvSpPr>
        <p:spPr>
          <a:xfrm>
            <a:off x="227775" y="62400"/>
            <a:ext cx="2926800" cy="837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3600">
                <a:latin typeface="Montserrat SemiBold"/>
                <a:ea typeface="Montserrat SemiBold"/>
                <a:cs typeface="Montserrat SemiBold"/>
                <a:sym typeface="Montserrat SemiBold"/>
              </a:rPr>
              <a:t>Milestones:</a:t>
            </a:r>
            <a:endParaRPr sz="3600">
              <a:latin typeface="Montserrat SemiBold"/>
              <a:ea typeface="Montserrat SemiBold"/>
              <a:cs typeface="Montserrat SemiBold"/>
              <a:sym typeface="Montserrat SemiBold"/>
            </a:endParaRPr>
          </a:p>
        </p:txBody>
      </p:sp>
      <p:sp>
        <p:nvSpPr>
          <p:cNvPr id="226" name="Google Shape;226;p29"/>
          <p:cNvSpPr/>
          <p:nvPr/>
        </p:nvSpPr>
        <p:spPr>
          <a:xfrm flipH="1" rot="930093">
            <a:off x="7392445" y="2686489"/>
            <a:ext cx="1590559" cy="78370"/>
          </a:xfrm>
          <a:prstGeom prst="roundRect">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SemiBold"/>
              <a:ea typeface="Montserrat SemiBold"/>
              <a:cs typeface="Montserrat SemiBold"/>
              <a:sym typeface="Montserrat SemiBold"/>
            </a:endParaRPr>
          </a:p>
        </p:txBody>
      </p:sp>
      <p:sp>
        <p:nvSpPr>
          <p:cNvPr id="227" name="Google Shape;227;p29"/>
          <p:cNvSpPr/>
          <p:nvPr/>
        </p:nvSpPr>
        <p:spPr>
          <a:xfrm rot="-930093">
            <a:off x="5929316" y="2686489"/>
            <a:ext cx="1590559" cy="78370"/>
          </a:xfrm>
          <a:prstGeom prst="roundRect">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SemiBold"/>
              <a:ea typeface="Montserrat SemiBold"/>
              <a:cs typeface="Montserrat SemiBold"/>
              <a:sym typeface="Montserrat SemiBold"/>
            </a:endParaRPr>
          </a:p>
        </p:txBody>
      </p:sp>
      <p:sp>
        <p:nvSpPr>
          <p:cNvPr id="228" name="Google Shape;228;p29"/>
          <p:cNvSpPr/>
          <p:nvPr/>
        </p:nvSpPr>
        <p:spPr>
          <a:xfrm flipH="1" rot="930093">
            <a:off x="4448790" y="2686489"/>
            <a:ext cx="1590559" cy="78370"/>
          </a:xfrm>
          <a:prstGeom prst="roundRect">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SemiBold"/>
              <a:ea typeface="Montserrat SemiBold"/>
              <a:cs typeface="Montserrat SemiBold"/>
              <a:sym typeface="Montserrat SemiBold"/>
            </a:endParaRPr>
          </a:p>
        </p:txBody>
      </p:sp>
      <p:sp>
        <p:nvSpPr>
          <p:cNvPr id="229" name="Google Shape;229;p29"/>
          <p:cNvSpPr/>
          <p:nvPr/>
        </p:nvSpPr>
        <p:spPr>
          <a:xfrm rot="-930093">
            <a:off x="2985661" y="2686489"/>
            <a:ext cx="1590559" cy="78370"/>
          </a:xfrm>
          <a:prstGeom prst="roundRect">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SemiBold"/>
              <a:ea typeface="Montserrat SemiBold"/>
              <a:cs typeface="Montserrat SemiBold"/>
              <a:sym typeface="Montserrat SemiBold"/>
            </a:endParaRPr>
          </a:p>
        </p:txBody>
      </p:sp>
      <p:sp>
        <p:nvSpPr>
          <p:cNvPr id="230" name="Google Shape;230;p29"/>
          <p:cNvSpPr/>
          <p:nvPr/>
        </p:nvSpPr>
        <p:spPr>
          <a:xfrm flipH="1" rot="930093">
            <a:off x="1511025" y="2686489"/>
            <a:ext cx="1590559" cy="78370"/>
          </a:xfrm>
          <a:prstGeom prst="roundRect">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SemiBold"/>
              <a:ea typeface="Montserrat SemiBold"/>
              <a:cs typeface="Montserrat SemiBold"/>
              <a:sym typeface="Montserrat SemiBold"/>
            </a:endParaRPr>
          </a:p>
        </p:txBody>
      </p:sp>
      <p:grpSp>
        <p:nvGrpSpPr>
          <p:cNvPr id="231" name="Google Shape;231;p29"/>
          <p:cNvGrpSpPr/>
          <p:nvPr/>
        </p:nvGrpSpPr>
        <p:grpSpPr>
          <a:xfrm>
            <a:off x="1829266" y="2768620"/>
            <a:ext cx="2450874" cy="1657773"/>
            <a:chOff x="2683803" y="2543425"/>
            <a:chExt cx="1712700" cy="1230715"/>
          </a:xfrm>
        </p:grpSpPr>
        <p:sp>
          <p:nvSpPr>
            <p:cNvPr id="232" name="Google Shape;232;p29"/>
            <p:cNvSpPr txBox="1"/>
            <p:nvPr/>
          </p:nvSpPr>
          <p:spPr>
            <a:xfrm>
              <a:off x="3191705" y="2737211"/>
              <a:ext cx="7791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800">
                  <a:solidFill>
                    <a:srgbClr val="701C7F"/>
                  </a:solidFill>
                  <a:latin typeface="Montserrat SemiBold"/>
                  <a:ea typeface="Montserrat SemiBold"/>
                  <a:cs typeface="Montserrat SemiBold"/>
                  <a:sym typeface="Montserrat SemiBold"/>
                </a:rPr>
                <a:t>21 Jul 18</a:t>
              </a:r>
              <a:endParaRPr sz="1800">
                <a:solidFill>
                  <a:srgbClr val="701C7F"/>
                </a:solidFill>
                <a:latin typeface="Montserrat SemiBold"/>
                <a:ea typeface="Montserrat SemiBold"/>
                <a:cs typeface="Montserrat SemiBold"/>
                <a:sym typeface="Montserrat SemiBold"/>
              </a:endParaRPr>
            </a:p>
          </p:txBody>
        </p:sp>
        <p:sp>
          <p:nvSpPr>
            <p:cNvPr id="233" name="Google Shape;233;p29"/>
            <p:cNvSpPr/>
            <p:nvPr/>
          </p:nvSpPr>
          <p:spPr>
            <a:xfrm rot="-1789476">
              <a:off x="3457142" y="2572699"/>
              <a:ext cx="160451" cy="160451"/>
            </a:xfrm>
            <a:prstGeom prst="ellipse">
              <a:avLst/>
            </a:prstGeom>
            <a:solidFill>
              <a:srgbClr val="FFFFFF"/>
            </a:solidFill>
            <a:ln cap="flat" cmpd="sng" w="38100">
              <a:solidFill>
                <a:srgbClr val="701C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SemiBold"/>
                <a:ea typeface="Montserrat SemiBold"/>
                <a:cs typeface="Montserrat SemiBold"/>
                <a:sym typeface="Montserrat SemiBold"/>
              </a:endParaRPr>
            </a:p>
          </p:txBody>
        </p:sp>
        <p:sp>
          <p:nvSpPr>
            <p:cNvPr id="234" name="Google Shape;234;p29"/>
            <p:cNvSpPr/>
            <p:nvPr/>
          </p:nvSpPr>
          <p:spPr>
            <a:xfrm>
              <a:off x="2683803" y="3070640"/>
              <a:ext cx="1712700" cy="703500"/>
            </a:xfrm>
            <a:prstGeom prst="roundRect">
              <a:avLst>
                <a:gd fmla="val 4485"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SemiBold"/>
                <a:ea typeface="Montserrat SemiBold"/>
                <a:cs typeface="Montserrat SemiBold"/>
                <a:sym typeface="Montserrat SemiBold"/>
              </a:endParaRPr>
            </a:p>
            <a:p>
              <a:pPr indent="0" lvl="0" marL="0" rtl="0" algn="l">
                <a:spcBef>
                  <a:spcPts val="0"/>
                </a:spcBef>
                <a:spcAft>
                  <a:spcPts val="0"/>
                </a:spcAft>
                <a:buNone/>
              </a:pPr>
              <a:r>
                <a:t/>
              </a:r>
              <a:endParaRPr>
                <a:latin typeface="Montserrat SemiBold"/>
                <a:ea typeface="Montserrat SemiBold"/>
                <a:cs typeface="Montserrat SemiBold"/>
                <a:sym typeface="Montserrat SemiBold"/>
              </a:endParaRPr>
            </a:p>
            <a:p>
              <a:pPr indent="0" lvl="0" marL="0" rtl="0" algn="l">
                <a:spcBef>
                  <a:spcPts val="0"/>
                </a:spcBef>
                <a:spcAft>
                  <a:spcPts val="0"/>
                </a:spcAft>
                <a:buNone/>
              </a:pPr>
              <a:r>
                <a:t/>
              </a:r>
              <a:endParaRPr>
                <a:latin typeface="Montserrat SemiBold"/>
                <a:ea typeface="Montserrat SemiBold"/>
                <a:cs typeface="Montserrat SemiBold"/>
                <a:sym typeface="Montserrat SemiBold"/>
              </a:endParaRPr>
            </a:p>
            <a:p>
              <a:pPr indent="0" lvl="0" marL="0" rtl="0" algn="l">
                <a:spcBef>
                  <a:spcPts val="0"/>
                </a:spcBef>
                <a:spcAft>
                  <a:spcPts val="0"/>
                </a:spcAft>
                <a:buNone/>
              </a:pPr>
              <a:r>
                <a:t/>
              </a:r>
              <a:endParaRPr>
                <a:latin typeface="Montserrat SemiBold"/>
                <a:ea typeface="Montserrat SemiBold"/>
                <a:cs typeface="Montserrat SemiBold"/>
                <a:sym typeface="Montserrat SemiBold"/>
              </a:endParaRPr>
            </a:p>
            <a:p>
              <a:pPr indent="0" lvl="0" marL="0" rtl="0" algn="l">
                <a:spcBef>
                  <a:spcPts val="0"/>
                </a:spcBef>
                <a:spcAft>
                  <a:spcPts val="0"/>
                </a:spcAft>
                <a:buNone/>
              </a:pPr>
              <a:r>
                <a:t/>
              </a:r>
              <a:endParaRPr>
                <a:latin typeface="Montserrat SemiBold"/>
                <a:ea typeface="Montserrat SemiBold"/>
                <a:cs typeface="Montserrat SemiBold"/>
                <a:sym typeface="Montserrat SemiBold"/>
              </a:endParaRPr>
            </a:p>
            <a:p>
              <a:pPr indent="0" lvl="0" marL="0" rtl="0" algn="l">
                <a:spcBef>
                  <a:spcPts val="0"/>
                </a:spcBef>
                <a:spcAft>
                  <a:spcPts val="0"/>
                </a:spcAft>
                <a:buNone/>
              </a:pPr>
              <a:r>
                <a:t/>
              </a:r>
              <a:endParaRPr>
                <a:latin typeface="Montserrat SemiBold"/>
                <a:ea typeface="Montserrat SemiBold"/>
                <a:cs typeface="Montserrat SemiBold"/>
                <a:sym typeface="Montserrat SemiBold"/>
              </a:endParaRPr>
            </a:p>
            <a:p>
              <a:pPr indent="0" lvl="0" marL="0" rtl="0" algn="l">
                <a:spcBef>
                  <a:spcPts val="0"/>
                </a:spcBef>
                <a:spcAft>
                  <a:spcPts val="0"/>
                </a:spcAft>
                <a:buNone/>
              </a:pPr>
              <a:r>
                <a:t/>
              </a:r>
              <a:endParaRPr>
                <a:latin typeface="Montserrat SemiBold"/>
                <a:ea typeface="Montserrat SemiBold"/>
                <a:cs typeface="Montserrat SemiBold"/>
                <a:sym typeface="Montserrat SemiBold"/>
              </a:endParaRPr>
            </a:p>
          </p:txBody>
        </p:sp>
        <p:sp>
          <p:nvSpPr>
            <p:cNvPr id="235" name="Google Shape;235;p29"/>
            <p:cNvSpPr txBox="1"/>
            <p:nvPr/>
          </p:nvSpPr>
          <p:spPr>
            <a:xfrm>
              <a:off x="2728053" y="3107840"/>
              <a:ext cx="1624200" cy="62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800">
                  <a:solidFill>
                    <a:srgbClr val="FFFFFF"/>
                  </a:solidFill>
                  <a:latin typeface="Montserrat SemiBold"/>
                  <a:ea typeface="Montserrat SemiBold"/>
                  <a:cs typeface="Montserrat SemiBold"/>
                  <a:sym typeface="Montserrat SemiBold"/>
                </a:rPr>
                <a:t>Requirement Gathering</a:t>
              </a:r>
              <a:endParaRPr sz="1800">
                <a:solidFill>
                  <a:srgbClr val="FFFFFF"/>
                </a:solidFill>
                <a:latin typeface="Montserrat SemiBold"/>
                <a:ea typeface="Montserrat SemiBold"/>
                <a:cs typeface="Montserrat SemiBold"/>
                <a:sym typeface="Montserrat SemiBold"/>
              </a:endParaRPr>
            </a:p>
          </p:txBody>
        </p:sp>
        <p:sp>
          <p:nvSpPr>
            <p:cNvPr id="236" name="Google Shape;236;p29"/>
            <p:cNvSpPr/>
            <p:nvPr/>
          </p:nvSpPr>
          <p:spPr>
            <a:xfrm>
              <a:off x="3495153" y="3005991"/>
              <a:ext cx="90000" cy="67500"/>
            </a:xfrm>
            <a:prstGeom prst="triangle">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SemiBold"/>
                <a:ea typeface="Montserrat SemiBold"/>
                <a:cs typeface="Montserrat SemiBold"/>
                <a:sym typeface="Montserrat SemiBold"/>
              </a:endParaRPr>
            </a:p>
          </p:txBody>
        </p:sp>
      </p:grpSp>
      <p:grpSp>
        <p:nvGrpSpPr>
          <p:cNvPr id="237" name="Google Shape;237;p29"/>
          <p:cNvGrpSpPr/>
          <p:nvPr/>
        </p:nvGrpSpPr>
        <p:grpSpPr>
          <a:xfrm>
            <a:off x="4763389" y="2768620"/>
            <a:ext cx="2450874" cy="1657773"/>
            <a:chOff x="4734203" y="2543425"/>
            <a:chExt cx="1712700" cy="1230715"/>
          </a:xfrm>
        </p:grpSpPr>
        <p:sp>
          <p:nvSpPr>
            <p:cNvPr id="238" name="Google Shape;238;p29"/>
            <p:cNvSpPr/>
            <p:nvPr/>
          </p:nvSpPr>
          <p:spPr>
            <a:xfrm rot="-1789476">
              <a:off x="5510320" y="2572699"/>
              <a:ext cx="160451" cy="160451"/>
            </a:xfrm>
            <a:prstGeom prst="ellipse">
              <a:avLst/>
            </a:prstGeom>
            <a:solidFill>
              <a:srgbClr val="F3F3F3"/>
            </a:solidFill>
            <a:ln cap="flat" cmpd="sng" w="38100">
              <a:solidFill>
                <a:srgbClr val="701C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Montserrat SemiBold"/>
                <a:ea typeface="Montserrat SemiBold"/>
                <a:cs typeface="Montserrat SemiBold"/>
                <a:sym typeface="Montserrat SemiBold"/>
              </a:endParaRPr>
            </a:p>
          </p:txBody>
        </p:sp>
        <p:sp>
          <p:nvSpPr>
            <p:cNvPr id="239" name="Google Shape;239;p29"/>
            <p:cNvSpPr txBox="1"/>
            <p:nvPr/>
          </p:nvSpPr>
          <p:spPr>
            <a:xfrm>
              <a:off x="5136028" y="2737211"/>
              <a:ext cx="9384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800">
                  <a:solidFill>
                    <a:srgbClr val="701C7F"/>
                  </a:solidFill>
                  <a:latin typeface="Montserrat SemiBold"/>
                  <a:ea typeface="Montserrat SemiBold"/>
                  <a:cs typeface="Montserrat SemiBold"/>
                  <a:sym typeface="Montserrat SemiBold"/>
                </a:rPr>
                <a:t>18 Aug 18</a:t>
              </a:r>
              <a:endParaRPr sz="1800">
                <a:solidFill>
                  <a:srgbClr val="701C7F"/>
                </a:solidFill>
                <a:latin typeface="Montserrat SemiBold"/>
                <a:ea typeface="Montserrat SemiBold"/>
                <a:cs typeface="Montserrat SemiBold"/>
                <a:sym typeface="Montserrat SemiBold"/>
              </a:endParaRPr>
            </a:p>
          </p:txBody>
        </p:sp>
        <p:sp>
          <p:nvSpPr>
            <p:cNvPr id="240" name="Google Shape;240;p29"/>
            <p:cNvSpPr/>
            <p:nvPr/>
          </p:nvSpPr>
          <p:spPr>
            <a:xfrm>
              <a:off x="4734203" y="3070640"/>
              <a:ext cx="1712700" cy="703500"/>
            </a:xfrm>
            <a:prstGeom prst="roundRect">
              <a:avLst>
                <a:gd fmla="val 4485"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Montserrat SemiBold"/>
                <a:ea typeface="Montserrat SemiBold"/>
                <a:cs typeface="Montserrat SemiBold"/>
                <a:sym typeface="Montserrat SemiBold"/>
              </a:endParaRPr>
            </a:p>
            <a:p>
              <a:pPr indent="0" lvl="0" marL="0" rtl="0" algn="l">
                <a:spcBef>
                  <a:spcPts val="0"/>
                </a:spcBef>
                <a:spcAft>
                  <a:spcPts val="0"/>
                </a:spcAft>
                <a:buNone/>
              </a:pPr>
              <a:r>
                <a:t/>
              </a:r>
              <a:endParaRPr>
                <a:solidFill>
                  <a:srgbClr val="FFFFFF"/>
                </a:solidFill>
                <a:latin typeface="Montserrat SemiBold"/>
                <a:ea typeface="Montserrat SemiBold"/>
                <a:cs typeface="Montserrat SemiBold"/>
                <a:sym typeface="Montserrat SemiBold"/>
              </a:endParaRPr>
            </a:p>
            <a:p>
              <a:pPr indent="0" lvl="0" marL="0" rtl="0" algn="l">
                <a:spcBef>
                  <a:spcPts val="0"/>
                </a:spcBef>
                <a:spcAft>
                  <a:spcPts val="0"/>
                </a:spcAft>
                <a:buNone/>
              </a:pPr>
              <a:r>
                <a:t/>
              </a:r>
              <a:endParaRPr>
                <a:solidFill>
                  <a:srgbClr val="FFFFFF"/>
                </a:solidFill>
                <a:latin typeface="Montserrat SemiBold"/>
                <a:ea typeface="Montserrat SemiBold"/>
                <a:cs typeface="Montserrat SemiBold"/>
                <a:sym typeface="Montserrat SemiBold"/>
              </a:endParaRPr>
            </a:p>
            <a:p>
              <a:pPr indent="0" lvl="0" marL="0" rtl="0" algn="l">
                <a:spcBef>
                  <a:spcPts val="0"/>
                </a:spcBef>
                <a:spcAft>
                  <a:spcPts val="0"/>
                </a:spcAft>
                <a:buNone/>
              </a:pPr>
              <a:r>
                <a:t/>
              </a:r>
              <a:endParaRPr>
                <a:solidFill>
                  <a:srgbClr val="FFFFFF"/>
                </a:solidFill>
                <a:latin typeface="Montserrat SemiBold"/>
                <a:ea typeface="Montserrat SemiBold"/>
                <a:cs typeface="Montserrat SemiBold"/>
                <a:sym typeface="Montserrat SemiBold"/>
              </a:endParaRPr>
            </a:p>
            <a:p>
              <a:pPr indent="0" lvl="0" marL="0" rtl="0" algn="l">
                <a:spcBef>
                  <a:spcPts val="0"/>
                </a:spcBef>
                <a:spcAft>
                  <a:spcPts val="0"/>
                </a:spcAft>
                <a:buNone/>
              </a:pPr>
              <a:r>
                <a:t/>
              </a:r>
              <a:endParaRPr>
                <a:solidFill>
                  <a:srgbClr val="FFFFFF"/>
                </a:solidFill>
                <a:latin typeface="Montserrat SemiBold"/>
                <a:ea typeface="Montserrat SemiBold"/>
                <a:cs typeface="Montserrat SemiBold"/>
                <a:sym typeface="Montserrat SemiBold"/>
              </a:endParaRPr>
            </a:p>
            <a:p>
              <a:pPr indent="0" lvl="0" marL="0" rtl="0" algn="l">
                <a:spcBef>
                  <a:spcPts val="0"/>
                </a:spcBef>
                <a:spcAft>
                  <a:spcPts val="0"/>
                </a:spcAft>
                <a:buNone/>
              </a:pPr>
              <a:r>
                <a:t/>
              </a:r>
              <a:endParaRPr>
                <a:solidFill>
                  <a:srgbClr val="FFFFFF"/>
                </a:solidFill>
                <a:latin typeface="Montserrat SemiBold"/>
                <a:ea typeface="Montserrat SemiBold"/>
                <a:cs typeface="Montserrat SemiBold"/>
                <a:sym typeface="Montserrat SemiBold"/>
              </a:endParaRPr>
            </a:p>
            <a:p>
              <a:pPr indent="0" lvl="0" marL="0" rtl="0" algn="l">
                <a:spcBef>
                  <a:spcPts val="0"/>
                </a:spcBef>
                <a:spcAft>
                  <a:spcPts val="0"/>
                </a:spcAft>
                <a:buNone/>
              </a:pPr>
              <a:r>
                <a:t/>
              </a:r>
              <a:endParaRPr>
                <a:solidFill>
                  <a:srgbClr val="FFFFFF"/>
                </a:solidFill>
                <a:latin typeface="Montserrat SemiBold"/>
                <a:ea typeface="Montserrat SemiBold"/>
                <a:cs typeface="Montserrat SemiBold"/>
                <a:sym typeface="Montserrat SemiBold"/>
              </a:endParaRPr>
            </a:p>
          </p:txBody>
        </p:sp>
        <p:sp>
          <p:nvSpPr>
            <p:cNvPr id="241" name="Google Shape;241;p29"/>
            <p:cNvSpPr txBox="1"/>
            <p:nvPr/>
          </p:nvSpPr>
          <p:spPr>
            <a:xfrm>
              <a:off x="4778453" y="3107840"/>
              <a:ext cx="1624200" cy="624600"/>
            </a:xfrm>
            <a:prstGeom prst="rect">
              <a:avLst/>
            </a:prstGeom>
            <a:solidFill>
              <a:srgbClr val="701C7F"/>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800">
                  <a:solidFill>
                    <a:srgbClr val="FFFFFF"/>
                  </a:solidFill>
                  <a:latin typeface="Montserrat SemiBold"/>
                  <a:ea typeface="Montserrat SemiBold"/>
                  <a:cs typeface="Montserrat SemiBold"/>
                  <a:sym typeface="Montserrat SemiBold"/>
                </a:rPr>
                <a:t>Verify the terms &amp; conditions</a:t>
              </a:r>
              <a:endParaRPr sz="1800">
                <a:solidFill>
                  <a:srgbClr val="FFFFFF"/>
                </a:solidFill>
                <a:latin typeface="Montserrat SemiBold"/>
                <a:ea typeface="Montserrat SemiBold"/>
                <a:cs typeface="Montserrat SemiBold"/>
                <a:sym typeface="Montserrat SemiBold"/>
              </a:endParaRPr>
            </a:p>
          </p:txBody>
        </p:sp>
        <p:sp>
          <p:nvSpPr>
            <p:cNvPr id="242" name="Google Shape;242;p29"/>
            <p:cNvSpPr/>
            <p:nvPr/>
          </p:nvSpPr>
          <p:spPr>
            <a:xfrm>
              <a:off x="5545553" y="3005991"/>
              <a:ext cx="90000" cy="67500"/>
            </a:xfrm>
            <a:prstGeom prst="triangle">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Montserrat SemiBold"/>
                <a:ea typeface="Montserrat SemiBold"/>
                <a:cs typeface="Montserrat SemiBold"/>
                <a:sym typeface="Montserrat SemiBold"/>
              </a:endParaRPr>
            </a:p>
          </p:txBody>
        </p:sp>
      </p:grpSp>
      <p:sp>
        <p:nvSpPr>
          <p:cNvPr id="243" name="Google Shape;243;p29"/>
          <p:cNvSpPr/>
          <p:nvPr/>
        </p:nvSpPr>
        <p:spPr>
          <a:xfrm rot="-930093">
            <a:off x="47895" y="2686489"/>
            <a:ext cx="1590559" cy="78370"/>
          </a:xfrm>
          <a:prstGeom prst="roundRect">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SemiBold"/>
              <a:ea typeface="Montserrat SemiBold"/>
              <a:cs typeface="Montserrat SemiBold"/>
              <a:sym typeface="Montserrat SemiBold"/>
            </a:endParaRPr>
          </a:p>
        </p:txBody>
      </p:sp>
      <p:grpSp>
        <p:nvGrpSpPr>
          <p:cNvPr id="244" name="Google Shape;244;p29"/>
          <p:cNvGrpSpPr/>
          <p:nvPr/>
        </p:nvGrpSpPr>
        <p:grpSpPr>
          <a:xfrm>
            <a:off x="338236" y="988081"/>
            <a:ext cx="2450874" cy="1679377"/>
            <a:chOff x="1641853" y="1221570"/>
            <a:chExt cx="1712700" cy="1246754"/>
          </a:xfrm>
        </p:grpSpPr>
        <p:sp>
          <p:nvSpPr>
            <p:cNvPr id="245" name="Google Shape;245;p29"/>
            <p:cNvSpPr/>
            <p:nvPr/>
          </p:nvSpPr>
          <p:spPr>
            <a:xfrm>
              <a:off x="1641853" y="1221570"/>
              <a:ext cx="1712700" cy="703500"/>
            </a:xfrm>
            <a:prstGeom prst="roundRect">
              <a:avLst>
                <a:gd fmla="val 4485"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SemiBold"/>
                <a:ea typeface="Montserrat SemiBold"/>
                <a:cs typeface="Montserrat SemiBold"/>
                <a:sym typeface="Montserrat SemiBold"/>
              </a:endParaRPr>
            </a:p>
            <a:p>
              <a:pPr indent="0" lvl="0" marL="0" rtl="0" algn="l">
                <a:spcBef>
                  <a:spcPts val="0"/>
                </a:spcBef>
                <a:spcAft>
                  <a:spcPts val="0"/>
                </a:spcAft>
                <a:buNone/>
              </a:pPr>
              <a:r>
                <a:t/>
              </a:r>
              <a:endParaRPr>
                <a:latin typeface="Montserrat SemiBold"/>
                <a:ea typeface="Montserrat SemiBold"/>
                <a:cs typeface="Montserrat SemiBold"/>
                <a:sym typeface="Montserrat SemiBold"/>
              </a:endParaRPr>
            </a:p>
            <a:p>
              <a:pPr indent="0" lvl="0" marL="0" rtl="0" algn="l">
                <a:spcBef>
                  <a:spcPts val="0"/>
                </a:spcBef>
                <a:spcAft>
                  <a:spcPts val="0"/>
                </a:spcAft>
                <a:buNone/>
              </a:pPr>
              <a:r>
                <a:t/>
              </a:r>
              <a:endParaRPr>
                <a:latin typeface="Montserrat SemiBold"/>
                <a:ea typeface="Montserrat SemiBold"/>
                <a:cs typeface="Montserrat SemiBold"/>
                <a:sym typeface="Montserrat SemiBold"/>
              </a:endParaRPr>
            </a:p>
            <a:p>
              <a:pPr indent="0" lvl="0" marL="0" rtl="0" algn="l">
                <a:spcBef>
                  <a:spcPts val="0"/>
                </a:spcBef>
                <a:spcAft>
                  <a:spcPts val="0"/>
                </a:spcAft>
                <a:buNone/>
              </a:pPr>
              <a:r>
                <a:t/>
              </a:r>
              <a:endParaRPr>
                <a:latin typeface="Montserrat SemiBold"/>
                <a:ea typeface="Montserrat SemiBold"/>
                <a:cs typeface="Montserrat SemiBold"/>
                <a:sym typeface="Montserrat SemiBold"/>
              </a:endParaRPr>
            </a:p>
            <a:p>
              <a:pPr indent="0" lvl="0" marL="0" rtl="0" algn="l">
                <a:spcBef>
                  <a:spcPts val="0"/>
                </a:spcBef>
                <a:spcAft>
                  <a:spcPts val="0"/>
                </a:spcAft>
                <a:buNone/>
              </a:pPr>
              <a:r>
                <a:t/>
              </a:r>
              <a:endParaRPr>
                <a:latin typeface="Montserrat SemiBold"/>
                <a:ea typeface="Montserrat SemiBold"/>
                <a:cs typeface="Montserrat SemiBold"/>
                <a:sym typeface="Montserrat SemiBold"/>
              </a:endParaRPr>
            </a:p>
            <a:p>
              <a:pPr indent="0" lvl="0" marL="0" rtl="0" algn="l">
                <a:spcBef>
                  <a:spcPts val="0"/>
                </a:spcBef>
                <a:spcAft>
                  <a:spcPts val="0"/>
                </a:spcAft>
                <a:buNone/>
              </a:pPr>
              <a:r>
                <a:t/>
              </a:r>
              <a:endParaRPr>
                <a:latin typeface="Montserrat SemiBold"/>
                <a:ea typeface="Montserrat SemiBold"/>
                <a:cs typeface="Montserrat SemiBold"/>
                <a:sym typeface="Montserrat SemiBold"/>
              </a:endParaRPr>
            </a:p>
            <a:p>
              <a:pPr indent="0" lvl="0" marL="0" rtl="0" algn="l">
                <a:spcBef>
                  <a:spcPts val="0"/>
                </a:spcBef>
                <a:spcAft>
                  <a:spcPts val="0"/>
                </a:spcAft>
                <a:buNone/>
              </a:pPr>
              <a:r>
                <a:t/>
              </a:r>
              <a:endParaRPr>
                <a:latin typeface="Montserrat SemiBold"/>
                <a:ea typeface="Montserrat SemiBold"/>
                <a:cs typeface="Montserrat SemiBold"/>
                <a:sym typeface="Montserrat SemiBold"/>
              </a:endParaRPr>
            </a:p>
          </p:txBody>
        </p:sp>
        <p:sp>
          <p:nvSpPr>
            <p:cNvPr id="246" name="Google Shape;246;p29"/>
            <p:cNvSpPr txBox="1"/>
            <p:nvPr/>
          </p:nvSpPr>
          <p:spPr>
            <a:xfrm>
              <a:off x="2033548" y="1986933"/>
              <a:ext cx="8124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800">
                  <a:solidFill>
                    <a:srgbClr val="701C7F"/>
                  </a:solidFill>
                  <a:latin typeface="Montserrat SemiBold"/>
                  <a:ea typeface="Montserrat SemiBold"/>
                  <a:cs typeface="Montserrat SemiBold"/>
                  <a:sym typeface="Montserrat SemiBold"/>
                </a:rPr>
                <a:t>18 Jul 18</a:t>
              </a:r>
              <a:endParaRPr sz="1800">
                <a:solidFill>
                  <a:srgbClr val="701C7F"/>
                </a:solidFill>
                <a:latin typeface="Montserrat SemiBold"/>
                <a:ea typeface="Montserrat SemiBold"/>
                <a:cs typeface="Montserrat SemiBold"/>
                <a:sym typeface="Montserrat SemiBold"/>
              </a:endParaRPr>
            </a:p>
          </p:txBody>
        </p:sp>
        <p:sp>
          <p:nvSpPr>
            <p:cNvPr id="247" name="Google Shape;247;p29"/>
            <p:cNvSpPr/>
            <p:nvPr/>
          </p:nvSpPr>
          <p:spPr>
            <a:xfrm rot="10800000">
              <a:off x="2453178" y="1920663"/>
              <a:ext cx="90000" cy="67500"/>
            </a:xfrm>
            <a:prstGeom prst="triangle">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SemiBold"/>
                <a:ea typeface="Montserrat SemiBold"/>
                <a:cs typeface="Montserrat SemiBold"/>
                <a:sym typeface="Montserrat SemiBold"/>
              </a:endParaRPr>
            </a:p>
          </p:txBody>
        </p:sp>
        <p:sp>
          <p:nvSpPr>
            <p:cNvPr id="248" name="Google Shape;248;p29"/>
            <p:cNvSpPr txBox="1"/>
            <p:nvPr/>
          </p:nvSpPr>
          <p:spPr>
            <a:xfrm>
              <a:off x="1686103" y="1258770"/>
              <a:ext cx="1624200" cy="62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800">
                  <a:solidFill>
                    <a:srgbClr val="FFFFFF"/>
                  </a:solidFill>
                  <a:latin typeface="Montserrat SemiBold"/>
                  <a:ea typeface="Montserrat SemiBold"/>
                  <a:cs typeface="Montserrat SemiBold"/>
                  <a:sym typeface="Montserrat SemiBold"/>
                </a:rPr>
                <a:t>Title Finalisation</a:t>
              </a:r>
              <a:endParaRPr sz="1800">
                <a:solidFill>
                  <a:srgbClr val="FFFFFF"/>
                </a:solidFill>
                <a:latin typeface="Montserrat SemiBold"/>
                <a:ea typeface="Montserrat SemiBold"/>
                <a:cs typeface="Montserrat SemiBold"/>
                <a:sym typeface="Montserrat SemiBold"/>
              </a:endParaRPr>
            </a:p>
          </p:txBody>
        </p:sp>
        <p:sp>
          <p:nvSpPr>
            <p:cNvPr id="249" name="Google Shape;249;p29"/>
            <p:cNvSpPr/>
            <p:nvPr/>
          </p:nvSpPr>
          <p:spPr>
            <a:xfrm rot="-1789476">
              <a:off x="2415143" y="2278597"/>
              <a:ext cx="160451" cy="160451"/>
            </a:xfrm>
            <a:prstGeom prst="ellipse">
              <a:avLst/>
            </a:prstGeom>
            <a:solidFill>
              <a:srgbClr val="FFFFFF"/>
            </a:solidFill>
            <a:ln cap="flat" cmpd="sng" w="38100">
              <a:solidFill>
                <a:srgbClr val="701C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SemiBold"/>
                <a:ea typeface="Montserrat SemiBold"/>
                <a:cs typeface="Montserrat SemiBold"/>
                <a:sym typeface="Montserrat SemiBold"/>
              </a:endParaRPr>
            </a:p>
          </p:txBody>
        </p:sp>
      </p:grpSp>
      <p:grpSp>
        <p:nvGrpSpPr>
          <p:cNvPr id="250" name="Google Shape;250;p29"/>
          <p:cNvGrpSpPr/>
          <p:nvPr/>
        </p:nvGrpSpPr>
        <p:grpSpPr>
          <a:xfrm>
            <a:off x="6215867" y="988081"/>
            <a:ext cx="2450874" cy="1679377"/>
            <a:chOff x="5770307" y="1221570"/>
            <a:chExt cx="1712700" cy="1246754"/>
          </a:xfrm>
        </p:grpSpPr>
        <p:sp>
          <p:nvSpPr>
            <p:cNvPr id="251" name="Google Shape;251;p29"/>
            <p:cNvSpPr/>
            <p:nvPr/>
          </p:nvSpPr>
          <p:spPr>
            <a:xfrm rot="-1789476">
              <a:off x="6546711" y="2278597"/>
              <a:ext cx="160451" cy="160451"/>
            </a:xfrm>
            <a:prstGeom prst="ellipse">
              <a:avLst/>
            </a:prstGeom>
            <a:solidFill>
              <a:srgbClr val="FFFFFF"/>
            </a:solidFill>
            <a:ln cap="flat" cmpd="sng" w="38100">
              <a:solidFill>
                <a:srgbClr val="701C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Montserrat SemiBold"/>
                <a:ea typeface="Montserrat SemiBold"/>
                <a:cs typeface="Montserrat SemiBold"/>
                <a:sym typeface="Montserrat SemiBold"/>
              </a:endParaRPr>
            </a:p>
          </p:txBody>
        </p:sp>
        <p:sp>
          <p:nvSpPr>
            <p:cNvPr id="252" name="Google Shape;252;p29"/>
            <p:cNvSpPr txBox="1"/>
            <p:nvPr/>
          </p:nvSpPr>
          <p:spPr>
            <a:xfrm>
              <a:off x="6148405" y="1986933"/>
              <a:ext cx="9762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800">
                  <a:solidFill>
                    <a:srgbClr val="701C7F"/>
                  </a:solidFill>
                  <a:latin typeface="Montserrat SemiBold"/>
                  <a:ea typeface="Montserrat SemiBold"/>
                  <a:cs typeface="Montserrat SemiBold"/>
                  <a:sym typeface="Montserrat SemiBold"/>
                </a:rPr>
                <a:t>25 Aug 18</a:t>
              </a:r>
              <a:endParaRPr sz="1800">
                <a:solidFill>
                  <a:srgbClr val="701C7F"/>
                </a:solidFill>
                <a:latin typeface="Montserrat SemiBold"/>
                <a:ea typeface="Montserrat SemiBold"/>
                <a:cs typeface="Montserrat SemiBold"/>
                <a:sym typeface="Montserrat SemiBold"/>
              </a:endParaRPr>
            </a:p>
          </p:txBody>
        </p:sp>
        <p:sp>
          <p:nvSpPr>
            <p:cNvPr id="253" name="Google Shape;253;p29"/>
            <p:cNvSpPr/>
            <p:nvPr/>
          </p:nvSpPr>
          <p:spPr>
            <a:xfrm>
              <a:off x="5770307" y="1221570"/>
              <a:ext cx="1712700" cy="703500"/>
            </a:xfrm>
            <a:prstGeom prst="roundRect">
              <a:avLst>
                <a:gd fmla="val 4485"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Montserrat SemiBold"/>
                <a:ea typeface="Montserrat SemiBold"/>
                <a:cs typeface="Montserrat SemiBold"/>
                <a:sym typeface="Montserrat SemiBold"/>
              </a:endParaRPr>
            </a:p>
            <a:p>
              <a:pPr indent="0" lvl="0" marL="0" rtl="0" algn="l">
                <a:spcBef>
                  <a:spcPts val="0"/>
                </a:spcBef>
                <a:spcAft>
                  <a:spcPts val="0"/>
                </a:spcAft>
                <a:buNone/>
              </a:pPr>
              <a:r>
                <a:t/>
              </a:r>
              <a:endParaRPr>
                <a:solidFill>
                  <a:srgbClr val="FFFFFF"/>
                </a:solidFill>
                <a:latin typeface="Montserrat SemiBold"/>
                <a:ea typeface="Montserrat SemiBold"/>
                <a:cs typeface="Montserrat SemiBold"/>
                <a:sym typeface="Montserrat SemiBold"/>
              </a:endParaRPr>
            </a:p>
            <a:p>
              <a:pPr indent="0" lvl="0" marL="0" rtl="0" algn="l">
                <a:spcBef>
                  <a:spcPts val="0"/>
                </a:spcBef>
                <a:spcAft>
                  <a:spcPts val="0"/>
                </a:spcAft>
                <a:buNone/>
              </a:pPr>
              <a:r>
                <a:t/>
              </a:r>
              <a:endParaRPr>
                <a:solidFill>
                  <a:srgbClr val="FFFFFF"/>
                </a:solidFill>
                <a:latin typeface="Montserrat SemiBold"/>
                <a:ea typeface="Montserrat SemiBold"/>
                <a:cs typeface="Montserrat SemiBold"/>
                <a:sym typeface="Montserrat SemiBold"/>
              </a:endParaRPr>
            </a:p>
            <a:p>
              <a:pPr indent="0" lvl="0" marL="0" rtl="0" algn="l">
                <a:spcBef>
                  <a:spcPts val="0"/>
                </a:spcBef>
                <a:spcAft>
                  <a:spcPts val="0"/>
                </a:spcAft>
                <a:buNone/>
              </a:pPr>
              <a:r>
                <a:t/>
              </a:r>
              <a:endParaRPr>
                <a:solidFill>
                  <a:srgbClr val="FFFFFF"/>
                </a:solidFill>
                <a:latin typeface="Montserrat SemiBold"/>
                <a:ea typeface="Montserrat SemiBold"/>
                <a:cs typeface="Montserrat SemiBold"/>
                <a:sym typeface="Montserrat SemiBold"/>
              </a:endParaRPr>
            </a:p>
            <a:p>
              <a:pPr indent="0" lvl="0" marL="0" rtl="0" algn="l">
                <a:spcBef>
                  <a:spcPts val="0"/>
                </a:spcBef>
                <a:spcAft>
                  <a:spcPts val="0"/>
                </a:spcAft>
                <a:buNone/>
              </a:pPr>
              <a:r>
                <a:t/>
              </a:r>
              <a:endParaRPr>
                <a:solidFill>
                  <a:srgbClr val="FFFFFF"/>
                </a:solidFill>
                <a:latin typeface="Montserrat SemiBold"/>
                <a:ea typeface="Montserrat SemiBold"/>
                <a:cs typeface="Montserrat SemiBold"/>
                <a:sym typeface="Montserrat SemiBold"/>
              </a:endParaRPr>
            </a:p>
            <a:p>
              <a:pPr indent="0" lvl="0" marL="0" rtl="0" algn="l">
                <a:spcBef>
                  <a:spcPts val="0"/>
                </a:spcBef>
                <a:spcAft>
                  <a:spcPts val="0"/>
                </a:spcAft>
                <a:buNone/>
              </a:pPr>
              <a:r>
                <a:t/>
              </a:r>
              <a:endParaRPr>
                <a:solidFill>
                  <a:srgbClr val="FFFFFF"/>
                </a:solidFill>
                <a:latin typeface="Montserrat SemiBold"/>
                <a:ea typeface="Montserrat SemiBold"/>
                <a:cs typeface="Montserrat SemiBold"/>
                <a:sym typeface="Montserrat SemiBold"/>
              </a:endParaRPr>
            </a:p>
            <a:p>
              <a:pPr indent="0" lvl="0" marL="0" rtl="0" algn="l">
                <a:spcBef>
                  <a:spcPts val="0"/>
                </a:spcBef>
                <a:spcAft>
                  <a:spcPts val="0"/>
                </a:spcAft>
                <a:buNone/>
              </a:pPr>
              <a:r>
                <a:t/>
              </a:r>
              <a:endParaRPr>
                <a:solidFill>
                  <a:srgbClr val="FFFFFF"/>
                </a:solidFill>
                <a:latin typeface="Montserrat SemiBold"/>
                <a:ea typeface="Montserrat SemiBold"/>
                <a:cs typeface="Montserrat SemiBold"/>
                <a:sym typeface="Montserrat SemiBold"/>
              </a:endParaRPr>
            </a:p>
          </p:txBody>
        </p:sp>
        <p:sp>
          <p:nvSpPr>
            <p:cNvPr id="254" name="Google Shape;254;p29"/>
            <p:cNvSpPr/>
            <p:nvPr/>
          </p:nvSpPr>
          <p:spPr>
            <a:xfrm rot="10800000">
              <a:off x="6581632" y="1920663"/>
              <a:ext cx="90000" cy="67500"/>
            </a:xfrm>
            <a:prstGeom prst="triangle">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Montserrat SemiBold"/>
                <a:ea typeface="Montserrat SemiBold"/>
                <a:cs typeface="Montserrat SemiBold"/>
                <a:sym typeface="Montserrat SemiBold"/>
              </a:endParaRPr>
            </a:p>
          </p:txBody>
        </p:sp>
        <p:sp>
          <p:nvSpPr>
            <p:cNvPr id="255" name="Google Shape;255;p29"/>
            <p:cNvSpPr txBox="1"/>
            <p:nvPr/>
          </p:nvSpPr>
          <p:spPr>
            <a:xfrm>
              <a:off x="5814557" y="1258770"/>
              <a:ext cx="1624200" cy="624600"/>
            </a:xfrm>
            <a:prstGeom prst="rect">
              <a:avLst/>
            </a:prstGeom>
            <a:solidFill>
              <a:srgbClr val="701C7F"/>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800">
                  <a:solidFill>
                    <a:srgbClr val="FFFFFF"/>
                  </a:solidFill>
                  <a:latin typeface="Montserrat SemiBold"/>
                  <a:ea typeface="Montserrat SemiBold"/>
                  <a:cs typeface="Montserrat SemiBold"/>
                  <a:sym typeface="Montserrat SemiBold"/>
                </a:rPr>
                <a:t>Finalise user flow</a:t>
              </a:r>
              <a:endParaRPr sz="1800">
                <a:solidFill>
                  <a:srgbClr val="FFFFFF"/>
                </a:solidFill>
                <a:latin typeface="Montserrat SemiBold"/>
                <a:ea typeface="Montserrat SemiBold"/>
                <a:cs typeface="Montserrat SemiBold"/>
                <a:sym typeface="Montserrat SemiBold"/>
              </a:endParaRPr>
            </a:p>
          </p:txBody>
        </p:sp>
      </p:grpSp>
      <p:grpSp>
        <p:nvGrpSpPr>
          <p:cNvPr id="256" name="Google Shape;256;p29"/>
          <p:cNvGrpSpPr/>
          <p:nvPr/>
        </p:nvGrpSpPr>
        <p:grpSpPr>
          <a:xfrm>
            <a:off x="3272287" y="988081"/>
            <a:ext cx="2450874" cy="1679377"/>
            <a:chOff x="3692203" y="1221570"/>
            <a:chExt cx="1712700" cy="1246754"/>
          </a:xfrm>
        </p:grpSpPr>
        <p:sp>
          <p:nvSpPr>
            <p:cNvPr id="257" name="Google Shape;257;p29"/>
            <p:cNvSpPr/>
            <p:nvPr/>
          </p:nvSpPr>
          <p:spPr>
            <a:xfrm rot="-1789476">
              <a:off x="4468320" y="2278597"/>
              <a:ext cx="160451" cy="160451"/>
            </a:xfrm>
            <a:prstGeom prst="ellipse">
              <a:avLst/>
            </a:prstGeom>
            <a:solidFill>
              <a:srgbClr val="FFFFFF"/>
            </a:solidFill>
            <a:ln cap="flat" cmpd="sng" w="38100">
              <a:solidFill>
                <a:srgbClr val="701C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Montserrat SemiBold"/>
                <a:ea typeface="Montserrat SemiBold"/>
                <a:cs typeface="Montserrat SemiBold"/>
                <a:sym typeface="Montserrat SemiBold"/>
              </a:endParaRPr>
            </a:p>
          </p:txBody>
        </p:sp>
        <p:sp>
          <p:nvSpPr>
            <p:cNvPr id="258" name="Google Shape;258;p29"/>
            <p:cNvSpPr txBox="1"/>
            <p:nvPr/>
          </p:nvSpPr>
          <p:spPr>
            <a:xfrm>
              <a:off x="4086518" y="1986933"/>
              <a:ext cx="9285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800">
                  <a:solidFill>
                    <a:srgbClr val="701C7F"/>
                  </a:solidFill>
                  <a:latin typeface="Montserrat SemiBold"/>
                  <a:ea typeface="Montserrat SemiBold"/>
                  <a:cs typeface="Montserrat SemiBold"/>
                  <a:sym typeface="Montserrat SemiBold"/>
                </a:rPr>
                <a:t>4 Aug 18</a:t>
              </a:r>
              <a:endParaRPr sz="1800">
                <a:solidFill>
                  <a:srgbClr val="701C7F"/>
                </a:solidFill>
                <a:latin typeface="Montserrat SemiBold"/>
                <a:ea typeface="Montserrat SemiBold"/>
                <a:cs typeface="Montserrat SemiBold"/>
                <a:sym typeface="Montserrat SemiBold"/>
              </a:endParaRPr>
            </a:p>
          </p:txBody>
        </p:sp>
        <p:sp>
          <p:nvSpPr>
            <p:cNvPr id="259" name="Google Shape;259;p29"/>
            <p:cNvSpPr/>
            <p:nvPr/>
          </p:nvSpPr>
          <p:spPr>
            <a:xfrm>
              <a:off x="3692203" y="1221570"/>
              <a:ext cx="1712700" cy="703500"/>
            </a:xfrm>
            <a:prstGeom prst="roundRect">
              <a:avLst>
                <a:gd fmla="val 4485"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Montserrat SemiBold"/>
                <a:ea typeface="Montserrat SemiBold"/>
                <a:cs typeface="Montserrat SemiBold"/>
                <a:sym typeface="Montserrat SemiBold"/>
              </a:endParaRPr>
            </a:p>
            <a:p>
              <a:pPr indent="0" lvl="0" marL="0" rtl="0" algn="l">
                <a:spcBef>
                  <a:spcPts val="0"/>
                </a:spcBef>
                <a:spcAft>
                  <a:spcPts val="0"/>
                </a:spcAft>
                <a:buNone/>
              </a:pPr>
              <a:r>
                <a:t/>
              </a:r>
              <a:endParaRPr>
                <a:solidFill>
                  <a:srgbClr val="FFFFFF"/>
                </a:solidFill>
                <a:latin typeface="Montserrat SemiBold"/>
                <a:ea typeface="Montserrat SemiBold"/>
                <a:cs typeface="Montserrat SemiBold"/>
                <a:sym typeface="Montserrat SemiBold"/>
              </a:endParaRPr>
            </a:p>
            <a:p>
              <a:pPr indent="0" lvl="0" marL="0" rtl="0" algn="l">
                <a:spcBef>
                  <a:spcPts val="0"/>
                </a:spcBef>
                <a:spcAft>
                  <a:spcPts val="0"/>
                </a:spcAft>
                <a:buNone/>
              </a:pPr>
              <a:r>
                <a:t/>
              </a:r>
              <a:endParaRPr>
                <a:solidFill>
                  <a:srgbClr val="FFFFFF"/>
                </a:solidFill>
                <a:latin typeface="Montserrat SemiBold"/>
                <a:ea typeface="Montserrat SemiBold"/>
                <a:cs typeface="Montserrat SemiBold"/>
                <a:sym typeface="Montserrat SemiBold"/>
              </a:endParaRPr>
            </a:p>
            <a:p>
              <a:pPr indent="0" lvl="0" marL="0" rtl="0" algn="l">
                <a:spcBef>
                  <a:spcPts val="0"/>
                </a:spcBef>
                <a:spcAft>
                  <a:spcPts val="0"/>
                </a:spcAft>
                <a:buNone/>
              </a:pPr>
              <a:r>
                <a:t/>
              </a:r>
              <a:endParaRPr>
                <a:solidFill>
                  <a:srgbClr val="FFFFFF"/>
                </a:solidFill>
                <a:latin typeface="Montserrat SemiBold"/>
                <a:ea typeface="Montserrat SemiBold"/>
                <a:cs typeface="Montserrat SemiBold"/>
                <a:sym typeface="Montserrat SemiBold"/>
              </a:endParaRPr>
            </a:p>
            <a:p>
              <a:pPr indent="0" lvl="0" marL="0" rtl="0" algn="l">
                <a:spcBef>
                  <a:spcPts val="0"/>
                </a:spcBef>
                <a:spcAft>
                  <a:spcPts val="0"/>
                </a:spcAft>
                <a:buNone/>
              </a:pPr>
              <a:r>
                <a:t/>
              </a:r>
              <a:endParaRPr>
                <a:solidFill>
                  <a:srgbClr val="FFFFFF"/>
                </a:solidFill>
                <a:latin typeface="Montserrat SemiBold"/>
                <a:ea typeface="Montserrat SemiBold"/>
                <a:cs typeface="Montserrat SemiBold"/>
                <a:sym typeface="Montserrat SemiBold"/>
              </a:endParaRPr>
            </a:p>
            <a:p>
              <a:pPr indent="0" lvl="0" marL="0" rtl="0" algn="l">
                <a:spcBef>
                  <a:spcPts val="0"/>
                </a:spcBef>
                <a:spcAft>
                  <a:spcPts val="0"/>
                </a:spcAft>
                <a:buNone/>
              </a:pPr>
              <a:r>
                <a:t/>
              </a:r>
              <a:endParaRPr>
                <a:solidFill>
                  <a:srgbClr val="FFFFFF"/>
                </a:solidFill>
                <a:latin typeface="Montserrat SemiBold"/>
                <a:ea typeface="Montserrat SemiBold"/>
                <a:cs typeface="Montserrat SemiBold"/>
                <a:sym typeface="Montserrat SemiBold"/>
              </a:endParaRPr>
            </a:p>
            <a:p>
              <a:pPr indent="0" lvl="0" marL="0" rtl="0" algn="l">
                <a:spcBef>
                  <a:spcPts val="0"/>
                </a:spcBef>
                <a:spcAft>
                  <a:spcPts val="0"/>
                </a:spcAft>
                <a:buNone/>
              </a:pPr>
              <a:r>
                <a:t/>
              </a:r>
              <a:endParaRPr>
                <a:solidFill>
                  <a:srgbClr val="FFFFFF"/>
                </a:solidFill>
                <a:latin typeface="Montserrat SemiBold"/>
                <a:ea typeface="Montserrat SemiBold"/>
                <a:cs typeface="Montserrat SemiBold"/>
                <a:sym typeface="Montserrat SemiBold"/>
              </a:endParaRPr>
            </a:p>
          </p:txBody>
        </p:sp>
        <p:sp>
          <p:nvSpPr>
            <p:cNvPr id="260" name="Google Shape;260;p29"/>
            <p:cNvSpPr/>
            <p:nvPr/>
          </p:nvSpPr>
          <p:spPr>
            <a:xfrm rot="10800000">
              <a:off x="4503528" y="1920663"/>
              <a:ext cx="90000" cy="67500"/>
            </a:xfrm>
            <a:prstGeom prst="triangle">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Montserrat SemiBold"/>
                <a:ea typeface="Montserrat SemiBold"/>
                <a:cs typeface="Montserrat SemiBold"/>
                <a:sym typeface="Montserrat SemiBold"/>
              </a:endParaRPr>
            </a:p>
          </p:txBody>
        </p:sp>
        <p:sp>
          <p:nvSpPr>
            <p:cNvPr id="261" name="Google Shape;261;p29"/>
            <p:cNvSpPr txBox="1"/>
            <p:nvPr/>
          </p:nvSpPr>
          <p:spPr>
            <a:xfrm>
              <a:off x="3736453" y="1258770"/>
              <a:ext cx="1624200" cy="624600"/>
            </a:xfrm>
            <a:prstGeom prst="rect">
              <a:avLst/>
            </a:prstGeom>
            <a:solidFill>
              <a:srgbClr val="701C7F"/>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800">
                  <a:solidFill>
                    <a:srgbClr val="FFFFFF"/>
                  </a:solidFill>
                  <a:latin typeface="Montserrat SemiBold"/>
                  <a:ea typeface="Montserrat SemiBold"/>
                  <a:cs typeface="Montserrat SemiBold"/>
                  <a:sym typeface="Montserrat SemiBold"/>
                </a:rPr>
                <a:t>Creating the SRS</a:t>
              </a:r>
              <a:endParaRPr sz="1800">
                <a:solidFill>
                  <a:srgbClr val="FFFFFF"/>
                </a:solidFill>
                <a:latin typeface="Montserrat SemiBold"/>
                <a:ea typeface="Montserrat SemiBold"/>
                <a:cs typeface="Montserrat SemiBold"/>
                <a:sym typeface="Montserrat SemiBold"/>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65" name="Shape 265"/>
        <p:cNvGrpSpPr/>
        <p:nvPr/>
      </p:nvGrpSpPr>
      <p:grpSpPr>
        <a:xfrm>
          <a:off x="0" y="0"/>
          <a:ext cx="0" cy="0"/>
          <a:chOff x="0" y="0"/>
          <a:chExt cx="0" cy="0"/>
        </a:xfrm>
      </p:grpSpPr>
      <p:sp>
        <p:nvSpPr>
          <p:cNvPr id="266" name="Google Shape;266;p30"/>
          <p:cNvSpPr/>
          <p:nvPr/>
        </p:nvSpPr>
        <p:spPr>
          <a:xfrm flipH="1" rot="930093">
            <a:off x="7392445" y="2686489"/>
            <a:ext cx="1590559" cy="78370"/>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SemiBold"/>
              <a:ea typeface="Montserrat SemiBold"/>
              <a:cs typeface="Montserrat SemiBold"/>
              <a:sym typeface="Montserrat SemiBold"/>
            </a:endParaRPr>
          </a:p>
        </p:txBody>
      </p:sp>
      <p:sp>
        <p:nvSpPr>
          <p:cNvPr id="267" name="Google Shape;267;p30"/>
          <p:cNvSpPr/>
          <p:nvPr/>
        </p:nvSpPr>
        <p:spPr>
          <a:xfrm rot="-930093">
            <a:off x="5929316" y="2686489"/>
            <a:ext cx="1590559" cy="78370"/>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SemiBold"/>
              <a:ea typeface="Montserrat SemiBold"/>
              <a:cs typeface="Montserrat SemiBold"/>
              <a:sym typeface="Montserrat SemiBold"/>
            </a:endParaRPr>
          </a:p>
        </p:txBody>
      </p:sp>
      <p:sp>
        <p:nvSpPr>
          <p:cNvPr id="268" name="Google Shape;268;p30"/>
          <p:cNvSpPr/>
          <p:nvPr/>
        </p:nvSpPr>
        <p:spPr>
          <a:xfrm flipH="1" rot="930093">
            <a:off x="4448790" y="2686489"/>
            <a:ext cx="1590559" cy="78370"/>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SemiBold"/>
              <a:ea typeface="Montserrat SemiBold"/>
              <a:cs typeface="Montserrat SemiBold"/>
              <a:sym typeface="Montserrat SemiBold"/>
            </a:endParaRPr>
          </a:p>
        </p:txBody>
      </p:sp>
      <p:sp>
        <p:nvSpPr>
          <p:cNvPr id="269" name="Google Shape;269;p30"/>
          <p:cNvSpPr/>
          <p:nvPr/>
        </p:nvSpPr>
        <p:spPr>
          <a:xfrm rot="-930093">
            <a:off x="2985661" y="2686489"/>
            <a:ext cx="1590559" cy="78370"/>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SemiBold"/>
              <a:ea typeface="Montserrat SemiBold"/>
              <a:cs typeface="Montserrat SemiBold"/>
              <a:sym typeface="Montserrat SemiBold"/>
            </a:endParaRPr>
          </a:p>
        </p:txBody>
      </p:sp>
      <p:sp>
        <p:nvSpPr>
          <p:cNvPr id="270" name="Google Shape;270;p30"/>
          <p:cNvSpPr/>
          <p:nvPr/>
        </p:nvSpPr>
        <p:spPr>
          <a:xfrm flipH="1" rot="930093">
            <a:off x="1511025" y="2686489"/>
            <a:ext cx="1590559" cy="78370"/>
          </a:xfrm>
          <a:prstGeom prst="roundRect">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SemiBold"/>
              <a:ea typeface="Montserrat SemiBold"/>
              <a:cs typeface="Montserrat SemiBold"/>
              <a:sym typeface="Montserrat SemiBold"/>
            </a:endParaRPr>
          </a:p>
        </p:txBody>
      </p:sp>
      <p:grpSp>
        <p:nvGrpSpPr>
          <p:cNvPr id="271" name="Google Shape;271;p30"/>
          <p:cNvGrpSpPr/>
          <p:nvPr/>
        </p:nvGrpSpPr>
        <p:grpSpPr>
          <a:xfrm>
            <a:off x="1829266" y="2768620"/>
            <a:ext cx="2450874" cy="1657773"/>
            <a:chOff x="2683803" y="2543425"/>
            <a:chExt cx="1712700" cy="1230715"/>
          </a:xfrm>
        </p:grpSpPr>
        <p:sp>
          <p:nvSpPr>
            <p:cNvPr id="272" name="Google Shape;272;p30"/>
            <p:cNvSpPr txBox="1"/>
            <p:nvPr/>
          </p:nvSpPr>
          <p:spPr>
            <a:xfrm>
              <a:off x="3092946" y="2737211"/>
              <a:ext cx="9306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800">
                  <a:solidFill>
                    <a:srgbClr val="701C7F"/>
                  </a:solidFill>
                  <a:latin typeface="Montserrat SemiBold"/>
                  <a:ea typeface="Montserrat SemiBold"/>
                  <a:cs typeface="Montserrat SemiBold"/>
                  <a:sym typeface="Montserrat SemiBold"/>
                </a:rPr>
                <a:t>26 Sep 18 </a:t>
              </a:r>
              <a:endParaRPr sz="1800">
                <a:solidFill>
                  <a:srgbClr val="701C7F"/>
                </a:solidFill>
                <a:latin typeface="Montserrat SemiBold"/>
                <a:ea typeface="Montserrat SemiBold"/>
                <a:cs typeface="Montserrat SemiBold"/>
                <a:sym typeface="Montserrat SemiBold"/>
              </a:endParaRPr>
            </a:p>
          </p:txBody>
        </p:sp>
        <p:sp>
          <p:nvSpPr>
            <p:cNvPr id="273" name="Google Shape;273;p30"/>
            <p:cNvSpPr/>
            <p:nvPr/>
          </p:nvSpPr>
          <p:spPr>
            <a:xfrm rot="-1789476">
              <a:off x="3457142" y="2572699"/>
              <a:ext cx="160451" cy="160451"/>
            </a:xfrm>
            <a:prstGeom prst="ellipse">
              <a:avLst/>
            </a:prstGeom>
            <a:solidFill>
              <a:srgbClr val="FFFFFF"/>
            </a:solidFill>
            <a:ln cap="flat" cmpd="sng" w="38100">
              <a:solidFill>
                <a:srgbClr val="701C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SemiBold"/>
                <a:ea typeface="Montserrat SemiBold"/>
                <a:cs typeface="Montserrat SemiBold"/>
                <a:sym typeface="Montserrat SemiBold"/>
              </a:endParaRPr>
            </a:p>
          </p:txBody>
        </p:sp>
        <p:sp>
          <p:nvSpPr>
            <p:cNvPr id="274" name="Google Shape;274;p30"/>
            <p:cNvSpPr/>
            <p:nvPr/>
          </p:nvSpPr>
          <p:spPr>
            <a:xfrm>
              <a:off x="2683803" y="3070640"/>
              <a:ext cx="1712700" cy="703500"/>
            </a:xfrm>
            <a:prstGeom prst="roundRect">
              <a:avLst>
                <a:gd fmla="val 4485"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SemiBold"/>
                <a:ea typeface="Montserrat SemiBold"/>
                <a:cs typeface="Montserrat SemiBold"/>
                <a:sym typeface="Montserrat SemiBold"/>
              </a:endParaRPr>
            </a:p>
            <a:p>
              <a:pPr indent="0" lvl="0" marL="0" rtl="0" algn="l">
                <a:spcBef>
                  <a:spcPts val="0"/>
                </a:spcBef>
                <a:spcAft>
                  <a:spcPts val="0"/>
                </a:spcAft>
                <a:buNone/>
              </a:pPr>
              <a:r>
                <a:t/>
              </a:r>
              <a:endParaRPr>
                <a:latin typeface="Montserrat SemiBold"/>
                <a:ea typeface="Montserrat SemiBold"/>
                <a:cs typeface="Montserrat SemiBold"/>
                <a:sym typeface="Montserrat SemiBold"/>
              </a:endParaRPr>
            </a:p>
            <a:p>
              <a:pPr indent="0" lvl="0" marL="0" rtl="0" algn="l">
                <a:spcBef>
                  <a:spcPts val="0"/>
                </a:spcBef>
                <a:spcAft>
                  <a:spcPts val="0"/>
                </a:spcAft>
                <a:buNone/>
              </a:pPr>
              <a:r>
                <a:t/>
              </a:r>
              <a:endParaRPr>
                <a:latin typeface="Montserrat SemiBold"/>
                <a:ea typeface="Montserrat SemiBold"/>
                <a:cs typeface="Montserrat SemiBold"/>
                <a:sym typeface="Montserrat SemiBold"/>
              </a:endParaRPr>
            </a:p>
            <a:p>
              <a:pPr indent="0" lvl="0" marL="0" rtl="0" algn="l">
                <a:spcBef>
                  <a:spcPts val="0"/>
                </a:spcBef>
                <a:spcAft>
                  <a:spcPts val="0"/>
                </a:spcAft>
                <a:buNone/>
              </a:pPr>
              <a:r>
                <a:t/>
              </a:r>
              <a:endParaRPr>
                <a:latin typeface="Montserrat SemiBold"/>
                <a:ea typeface="Montserrat SemiBold"/>
                <a:cs typeface="Montserrat SemiBold"/>
                <a:sym typeface="Montserrat SemiBold"/>
              </a:endParaRPr>
            </a:p>
            <a:p>
              <a:pPr indent="0" lvl="0" marL="0" rtl="0" algn="l">
                <a:spcBef>
                  <a:spcPts val="0"/>
                </a:spcBef>
                <a:spcAft>
                  <a:spcPts val="0"/>
                </a:spcAft>
                <a:buNone/>
              </a:pPr>
              <a:r>
                <a:t/>
              </a:r>
              <a:endParaRPr>
                <a:latin typeface="Montserrat SemiBold"/>
                <a:ea typeface="Montserrat SemiBold"/>
                <a:cs typeface="Montserrat SemiBold"/>
                <a:sym typeface="Montserrat SemiBold"/>
              </a:endParaRPr>
            </a:p>
            <a:p>
              <a:pPr indent="0" lvl="0" marL="0" rtl="0" algn="l">
                <a:spcBef>
                  <a:spcPts val="0"/>
                </a:spcBef>
                <a:spcAft>
                  <a:spcPts val="0"/>
                </a:spcAft>
                <a:buNone/>
              </a:pPr>
              <a:r>
                <a:t/>
              </a:r>
              <a:endParaRPr>
                <a:latin typeface="Montserrat SemiBold"/>
                <a:ea typeface="Montserrat SemiBold"/>
                <a:cs typeface="Montserrat SemiBold"/>
                <a:sym typeface="Montserrat SemiBold"/>
              </a:endParaRPr>
            </a:p>
            <a:p>
              <a:pPr indent="0" lvl="0" marL="0" rtl="0" algn="l">
                <a:spcBef>
                  <a:spcPts val="0"/>
                </a:spcBef>
                <a:spcAft>
                  <a:spcPts val="0"/>
                </a:spcAft>
                <a:buNone/>
              </a:pPr>
              <a:r>
                <a:t/>
              </a:r>
              <a:endParaRPr>
                <a:latin typeface="Montserrat SemiBold"/>
                <a:ea typeface="Montserrat SemiBold"/>
                <a:cs typeface="Montserrat SemiBold"/>
                <a:sym typeface="Montserrat SemiBold"/>
              </a:endParaRPr>
            </a:p>
          </p:txBody>
        </p:sp>
        <p:sp>
          <p:nvSpPr>
            <p:cNvPr id="275" name="Google Shape;275;p30"/>
            <p:cNvSpPr txBox="1"/>
            <p:nvPr/>
          </p:nvSpPr>
          <p:spPr>
            <a:xfrm>
              <a:off x="2728053" y="3107840"/>
              <a:ext cx="1624200" cy="62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800">
                  <a:solidFill>
                    <a:srgbClr val="FFFFFF"/>
                  </a:solidFill>
                  <a:latin typeface="Montserrat SemiBold"/>
                  <a:ea typeface="Montserrat SemiBold"/>
                  <a:cs typeface="Montserrat SemiBold"/>
                  <a:sym typeface="Montserrat SemiBold"/>
                </a:rPr>
                <a:t>Build User Experience</a:t>
              </a:r>
              <a:endParaRPr sz="1800">
                <a:solidFill>
                  <a:srgbClr val="FFFFFF"/>
                </a:solidFill>
                <a:latin typeface="Montserrat SemiBold"/>
                <a:ea typeface="Montserrat SemiBold"/>
                <a:cs typeface="Montserrat SemiBold"/>
                <a:sym typeface="Montserrat SemiBold"/>
              </a:endParaRPr>
            </a:p>
          </p:txBody>
        </p:sp>
        <p:sp>
          <p:nvSpPr>
            <p:cNvPr id="276" name="Google Shape;276;p30"/>
            <p:cNvSpPr/>
            <p:nvPr/>
          </p:nvSpPr>
          <p:spPr>
            <a:xfrm>
              <a:off x="3495153" y="3005991"/>
              <a:ext cx="90000" cy="67500"/>
            </a:xfrm>
            <a:prstGeom prst="triangle">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SemiBold"/>
                <a:ea typeface="Montserrat SemiBold"/>
                <a:cs typeface="Montserrat SemiBold"/>
                <a:sym typeface="Montserrat SemiBold"/>
              </a:endParaRPr>
            </a:p>
          </p:txBody>
        </p:sp>
      </p:grpSp>
      <p:grpSp>
        <p:nvGrpSpPr>
          <p:cNvPr id="277" name="Google Shape;277;p30"/>
          <p:cNvGrpSpPr/>
          <p:nvPr/>
        </p:nvGrpSpPr>
        <p:grpSpPr>
          <a:xfrm>
            <a:off x="4763389" y="2768620"/>
            <a:ext cx="2450874" cy="1657773"/>
            <a:chOff x="4734203" y="2543425"/>
            <a:chExt cx="1712700" cy="1230715"/>
          </a:xfrm>
        </p:grpSpPr>
        <p:sp>
          <p:nvSpPr>
            <p:cNvPr id="278" name="Google Shape;278;p30"/>
            <p:cNvSpPr/>
            <p:nvPr/>
          </p:nvSpPr>
          <p:spPr>
            <a:xfrm rot="-1789476">
              <a:off x="5510320" y="2572699"/>
              <a:ext cx="160451" cy="16045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SemiBold"/>
                <a:ea typeface="Montserrat SemiBold"/>
                <a:cs typeface="Montserrat SemiBold"/>
                <a:sym typeface="Montserrat SemiBold"/>
              </a:endParaRPr>
            </a:p>
          </p:txBody>
        </p:sp>
        <p:sp>
          <p:nvSpPr>
            <p:cNvPr id="279" name="Google Shape;279;p30"/>
            <p:cNvSpPr txBox="1"/>
            <p:nvPr/>
          </p:nvSpPr>
          <p:spPr>
            <a:xfrm>
              <a:off x="4992265" y="2737211"/>
              <a:ext cx="11427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800">
                  <a:solidFill>
                    <a:srgbClr val="5E5E5E"/>
                  </a:solidFill>
                  <a:latin typeface="Montserrat SemiBold"/>
                  <a:ea typeface="Montserrat SemiBold"/>
                  <a:cs typeface="Montserrat SemiBold"/>
                  <a:sym typeface="Montserrat SemiBold"/>
                </a:rPr>
                <a:t>27 Dec 18</a:t>
              </a:r>
              <a:endParaRPr sz="1800">
                <a:solidFill>
                  <a:srgbClr val="5E5E5E"/>
                </a:solidFill>
                <a:latin typeface="Montserrat SemiBold"/>
                <a:ea typeface="Montserrat SemiBold"/>
                <a:cs typeface="Montserrat SemiBold"/>
                <a:sym typeface="Montserrat SemiBold"/>
              </a:endParaRPr>
            </a:p>
          </p:txBody>
        </p:sp>
        <p:sp>
          <p:nvSpPr>
            <p:cNvPr id="280" name="Google Shape;280;p30"/>
            <p:cNvSpPr/>
            <p:nvPr/>
          </p:nvSpPr>
          <p:spPr>
            <a:xfrm>
              <a:off x="4734203" y="3070640"/>
              <a:ext cx="1712700" cy="703500"/>
            </a:xfrm>
            <a:prstGeom prst="roundRect">
              <a:avLst>
                <a:gd fmla="val 4485"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SemiBold"/>
                <a:ea typeface="Montserrat SemiBold"/>
                <a:cs typeface="Montserrat SemiBold"/>
                <a:sym typeface="Montserrat SemiBold"/>
              </a:endParaRPr>
            </a:p>
            <a:p>
              <a:pPr indent="0" lvl="0" marL="0" rtl="0" algn="l">
                <a:spcBef>
                  <a:spcPts val="0"/>
                </a:spcBef>
                <a:spcAft>
                  <a:spcPts val="0"/>
                </a:spcAft>
                <a:buNone/>
              </a:pPr>
              <a:r>
                <a:t/>
              </a:r>
              <a:endParaRPr>
                <a:latin typeface="Montserrat SemiBold"/>
                <a:ea typeface="Montserrat SemiBold"/>
                <a:cs typeface="Montserrat SemiBold"/>
                <a:sym typeface="Montserrat SemiBold"/>
              </a:endParaRPr>
            </a:p>
            <a:p>
              <a:pPr indent="0" lvl="0" marL="0" rtl="0" algn="l">
                <a:spcBef>
                  <a:spcPts val="0"/>
                </a:spcBef>
                <a:spcAft>
                  <a:spcPts val="0"/>
                </a:spcAft>
                <a:buNone/>
              </a:pPr>
              <a:r>
                <a:t/>
              </a:r>
              <a:endParaRPr>
                <a:latin typeface="Montserrat SemiBold"/>
                <a:ea typeface="Montserrat SemiBold"/>
                <a:cs typeface="Montserrat SemiBold"/>
                <a:sym typeface="Montserrat SemiBold"/>
              </a:endParaRPr>
            </a:p>
            <a:p>
              <a:pPr indent="0" lvl="0" marL="0" rtl="0" algn="l">
                <a:spcBef>
                  <a:spcPts val="0"/>
                </a:spcBef>
                <a:spcAft>
                  <a:spcPts val="0"/>
                </a:spcAft>
                <a:buNone/>
              </a:pPr>
              <a:r>
                <a:t/>
              </a:r>
              <a:endParaRPr>
                <a:latin typeface="Montserrat SemiBold"/>
                <a:ea typeface="Montserrat SemiBold"/>
                <a:cs typeface="Montserrat SemiBold"/>
                <a:sym typeface="Montserrat SemiBold"/>
              </a:endParaRPr>
            </a:p>
            <a:p>
              <a:pPr indent="0" lvl="0" marL="0" rtl="0" algn="l">
                <a:spcBef>
                  <a:spcPts val="0"/>
                </a:spcBef>
                <a:spcAft>
                  <a:spcPts val="0"/>
                </a:spcAft>
                <a:buNone/>
              </a:pPr>
              <a:r>
                <a:t/>
              </a:r>
              <a:endParaRPr>
                <a:latin typeface="Montserrat SemiBold"/>
                <a:ea typeface="Montserrat SemiBold"/>
                <a:cs typeface="Montserrat SemiBold"/>
                <a:sym typeface="Montserrat SemiBold"/>
              </a:endParaRPr>
            </a:p>
            <a:p>
              <a:pPr indent="0" lvl="0" marL="0" rtl="0" algn="l">
                <a:spcBef>
                  <a:spcPts val="0"/>
                </a:spcBef>
                <a:spcAft>
                  <a:spcPts val="0"/>
                </a:spcAft>
                <a:buNone/>
              </a:pPr>
              <a:r>
                <a:t/>
              </a:r>
              <a:endParaRPr>
                <a:latin typeface="Montserrat SemiBold"/>
                <a:ea typeface="Montserrat SemiBold"/>
                <a:cs typeface="Montserrat SemiBold"/>
                <a:sym typeface="Montserrat SemiBold"/>
              </a:endParaRPr>
            </a:p>
            <a:p>
              <a:pPr indent="0" lvl="0" marL="0" rtl="0" algn="l">
                <a:spcBef>
                  <a:spcPts val="0"/>
                </a:spcBef>
                <a:spcAft>
                  <a:spcPts val="0"/>
                </a:spcAft>
                <a:buNone/>
              </a:pPr>
              <a:r>
                <a:t/>
              </a:r>
              <a:endParaRPr>
                <a:latin typeface="Montserrat SemiBold"/>
                <a:ea typeface="Montserrat SemiBold"/>
                <a:cs typeface="Montserrat SemiBold"/>
                <a:sym typeface="Montserrat SemiBold"/>
              </a:endParaRPr>
            </a:p>
          </p:txBody>
        </p:sp>
        <p:sp>
          <p:nvSpPr>
            <p:cNvPr id="281" name="Google Shape;281;p30"/>
            <p:cNvSpPr txBox="1"/>
            <p:nvPr/>
          </p:nvSpPr>
          <p:spPr>
            <a:xfrm>
              <a:off x="4778453" y="3107840"/>
              <a:ext cx="1624200" cy="62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800">
                  <a:solidFill>
                    <a:srgbClr val="5E5E5E"/>
                  </a:solidFill>
                  <a:latin typeface="Montserrat SemiBold"/>
                  <a:ea typeface="Montserrat SemiBold"/>
                  <a:cs typeface="Montserrat SemiBold"/>
                  <a:sym typeface="Montserrat SemiBold"/>
                </a:rPr>
                <a:t>Build Backend</a:t>
              </a:r>
              <a:endParaRPr sz="1800">
                <a:solidFill>
                  <a:srgbClr val="5E5E5E"/>
                </a:solidFill>
                <a:latin typeface="Montserrat SemiBold"/>
                <a:ea typeface="Montserrat SemiBold"/>
                <a:cs typeface="Montserrat SemiBold"/>
                <a:sym typeface="Montserrat SemiBold"/>
              </a:endParaRPr>
            </a:p>
          </p:txBody>
        </p:sp>
        <p:sp>
          <p:nvSpPr>
            <p:cNvPr id="282" name="Google Shape;282;p30"/>
            <p:cNvSpPr/>
            <p:nvPr/>
          </p:nvSpPr>
          <p:spPr>
            <a:xfrm>
              <a:off x="5545553" y="3005991"/>
              <a:ext cx="90000" cy="675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SemiBold"/>
                <a:ea typeface="Montserrat SemiBold"/>
                <a:cs typeface="Montserrat SemiBold"/>
                <a:sym typeface="Montserrat SemiBold"/>
              </a:endParaRPr>
            </a:p>
          </p:txBody>
        </p:sp>
      </p:grpSp>
      <p:sp>
        <p:nvSpPr>
          <p:cNvPr id="283" name="Google Shape;283;p30"/>
          <p:cNvSpPr/>
          <p:nvPr/>
        </p:nvSpPr>
        <p:spPr>
          <a:xfrm rot="-930093">
            <a:off x="47895" y="2686489"/>
            <a:ext cx="1590559" cy="78370"/>
          </a:xfrm>
          <a:prstGeom prst="roundRect">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SemiBold"/>
              <a:ea typeface="Montserrat SemiBold"/>
              <a:cs typeface="Montserrat SemiBold"/>
              <a:sym typeface="Montserrat SemiBold"/>
            </a:endParaRPr>
          </a:p>
        </p:txBody>
      </p:sp>
      <p:grpSp>
        <p:nvGrpSpPr>
          <p:cNvPr id="284" name="Google Shape;284;p30"/>
          <p:cNvGrpSpPr/>
          <p:nvPr/>
        </p:nvGrpSpPr>
        <p:grpSpPr>
          <a:xfrm>
            <a:off x="338236" y="988081"/>
            <a:ext cx="2450874" cy="1679377"/>
            <a:chOff x="1641853" y="1221570"/>
            <a:chExt cx="1712700" cy="1246754"/>
          </a:xfrm>
        </p:grpSpPr>
        <p:sp>
          <p:nvSpPr>
            <p:cNvPr id="285" name="Google Shape;285;p30"/>
            <p:cNvSpPr/>
            <p:nvPr/>
          </p:nvSpPr>
          <p:spPr>
            <a:xfrm>
              <a:off x="1641853" y="1221570"/>
              <a:ext cx="1712700" cy="703500"/>
            </a:xfrm>
            <a:prstGeom prst="roundRect">
              <a:avLst>
                <a:gd fmla="val 4485"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SemiBold"/>
                <a:ea typeface="Montserrat SemiBold"/>
                <a:cs typeface="Montserrat SemiBold"/>
                <a:sym typeface="Montserrat SemiBold"/>
              </a:endParaRPr>
            </a:p>
            <a:p>
              <a:pPr indent="0" lvl="0" marL="0" rtl="0" algn="l">
                <a:spcBef>
                  <a:spcPts val="0"/>
                </a:spcBef>
                <a:spcAft>
                  <a:spcPts val="0"/>
                </a:spcAft>
                <a:buNone/>
              </a:pPr>
              <a:r>
                <a:t/>
              </a:r>
              <a:endParaRPr>
                <a:latin typeface="Montserrat SemiBold"/>
                <a:ea typeface="Montserrat SemiBold"/>
                <a:cs typeface="Montserrat SemiBold"/>
                <a:sym typeface="Montserrat SemiBold"/>
              </a:endParaRPr>
            </a:p>
            <a:p>
              <a:pPr indent="0" lvl="0" marL="0" rtl="0" algn="l">
                <a:spcBef>
                  <a:spcPts val="0"/>
                </a:spcBef>
                <a:spcAft>
                  <a:spcPts val="0"/>
                </a:spcAft>
                <a:buNone/>
              </a:pPr>
              <a:r>
                <a:t/>
              </a:r>
              <a:endParaRPr>
                <a:latin typeface="Montserrat SemiBold"/>
                <a:ea typeface="Montserrat SemiBold"/>
                <a:cs typeface="Montserrat SemiBold"/>
                <a:sym typeface="Montserrat SemiBold"/>
              </a:endParaRPr>
            </a:p>
            <a:p>
              <a:pPr indent="0" lvl="0" marL="0" rtl="0" algn="l">
                <a:spcBef>
                  <a:spcPts val="0"/>
                </a:spcBef>
                <a:spcAft>
                  <a:spcPts val="0"/>
                </a:spcAft>
                <a:buNone/>
              </a:pPr>
              <a:r>
                <a:t/>
              </a:r>
              <a:endParaRPr>
                <a:latin typeface="Montserrat SemiBold"/>
                <a:ea typeface="Montserrat SemiBold"/>
                <a:cs typeface="Montserrat SemiBold"/>
                <a:sym typeface="Montserrat SemiBold"/>
              </a:endParaRPr>
            </a:p>
            <a:p>
              <a:pPr indent="0" lvl="0" marL="0" rtl="0" algn="l">
                <a:spcBef>
                  <a:spcPts val="0"/>
                </a:spcBef>
                <a:spcAft>
                  <a:spcPts val="0"/>
                </a:spcAft>
                <a:buNone/>
              </a:pPr>
              <a:r>
                <a:t/>
              </a:r>
              <a:endParaRPr>
                <a:latin typeface="Montserrat SemiBold"/>
                <a:ea typeface="Montserrat SemiBold"/>
                <a:cs typeface="Montserrat SemiBold"/>
                <a:sym typeface="Montserrat SemiBold"/>
              </a:endParaRPr>
            </a:p>
            <a:p>
              <a:pPr indent="0" lvl="0" marL="0" rtl="0" algn="l">
                <a:spcBef>
                  <a:spcPts val="0"/>
                </a:spcBef>
                <a:spcAft>
                  <a:spcPts val="0"/>
                </a:spcAft>
                <a:buNone/>
              </a:pPr>
              <a:r>
                <a:t/>
              </a:r>
              <a:endParaRPr>
                <a:latin typeface="Montserrat SemiBold"/>
                <a:ea typeface="Montserrat SemiBold"/>
                <a:cs typeface="Montserrat SemiBold"/>
                <a:sym typeface="Montserrat SemiBold"/>
              </a:endParaRPr>
            </a:p>
            <a:p>
              <a:pPr indent="0" lvl="0" marL="0" rtl="0" algn="l">
                <a:spcBef>
                  <a:spcPts val="0"/>
                </a:spcBef>
                <a:spcAft>
                  <a:spcPts val="0"/>
                </a:spcAft>
                <a:buNone/>
              </a:pPr>
              <a:r>
                <a:t/>
              </a:r>
              <a:endParaRPr>
                <a:latin typeface="Montserrat SemiBold"/>
                <a:ea typeface="Montserrat SemiBold"/>
                <a:cs typeface="Montserrat SemiBold"/>
                <a:sym typeface="Montserrat SemiBold"/>
              </a:endParaRPr>
            </a:p>
          </p:txBody>
        </p:sp>
        <p:sp>
          <p:nvSpPr>
            <p:cNvPr id="286" name="Google Shape;286;p30"/>
            <p:cNvSpPr txBox="1"/>
            <p:nvPr/>
          </p:nvSpPr>
          <p:spPr>
            <a:xfrm>
              <a:off x="2098152" y="1987545"/>
              <a:ext cx="8001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800">
                  <a:solidFill>
                    <a:srgbClr val="701C7F"/>
                  </a:solidFill>
                  <a:latin typeface="Montserrat SemiBold"/>
                  <a:ea typeface="Montserrat SemiBold"/>
                  <a:cs typeface="Montserrat SemiBold"/>
                  <a:sym typeface="Montserrat SemiBold"/>
                </a:rPr>
                <a:t>8 Sep 18</a:t>
              </a:r>
              <a:endParaRPr sz="1800">
                <a:solidFill>
                  <a:srgbClr val="701C7F"/>
                </a:solidFill>
                <a:latin typeface="Montserrat SemiBold"/>
                <a:ea typeface="Montserrat SemiBold"/>
                <a:cs typeface="Montserrat SemiBold"/>
                <a:sym typeface="Montserrat SemiBold"/>
              </a:endParaRPr>
            </a:p>
          </p:txBody>
        </p:sp>
        <p:sp>
          <p:nvSpPr>
            <p:cNvPr id="287" name="Google Shape;287;p30"/>
            <p:cNvSpPr/>
            <p:nvPr/>
          </p:nvSpPr>
          <p:spPr>
            <a:xfrm rot="10800000">
              <a:off x="2453178" y="1920663"/>
              <a:ext cx="90000" cy="67500"/>
            </a:xfrm>
            <a:prstGeom prst="triangle">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SemiBold"/>
                <a:ea typeface="Montserrat SemiBold"/>
                <a:cs typeface="Montserrat SemiBold"/>
                <a:sym typeface="Montserrat SemiBold"/>
              </a:endParaRPr>
            </a:p>
          </p:txBody>
        </p:sp>
        <p:sp>
          <p:nvSpPr>
            <p:cNvPr id="288" name="Google Shape;288;p30"/>
            <p:cNvSpPr txBox="1"/>
            <p:nvPr/>
          </p:nvSpPr>
          <p:spPr>
            <a:xfrm>
              <a:off x="1686103" y="1258770"/>
              <a:ext cx="1624200" cy="62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800">
                  <a:solidFill>
                    <a:srgbClr val="FFFFFF"/>
                  </a:solidFill>
                  <a:latin typeface="Montserrat SemiBold"/>
                  <a:ea typeface="Montserrat SemiBold"/>
                  <a:cs typeface="Montserrat SemiBold"/>
                  <a:sym typeface="Montserrat SemiBold"/>
                </a:rPr>
                <a:t>Create User Interface</a:t>
              </a:r>
              <a:endParaRPr sz="1800">
                <a:solidFill>
                  <a:srgbClr val="FFFFFF"/>
                </a:solidFill>
                <a:latin typeface="Montserrat SemiBold"/>
                <a:ea typeface="Montserrat SemiBold"/>
                <a:cs typeface="Montserrat SemiBold"/>
                <a:sym typeface="Montserrat SemiBold"/>
              </a:endParaRPr>
            </a:p>
          </p:txBody>
        </p:sp>
        <p:sp>
          <p:nvSpPr>
            <p:cNvPr id="289" name="Google Shape;289;p30"/>
            <p:cNvSpPr/>
            <p:nvPr/>
          </p:nvSpPr>
          <p:spPr>
            <a:xfrm rot="-1789476">
              <a:off x="2415143" y="2278597"/>
              <a:ext cx="160451" cy="160451"/>
            </a:xfrm>
            <a:prstGeom prst="ellipse">
              <a:avLst/>
            </a:prstGeom>
            <a:solidFill>
              <a:srgbClr val="FFFFFF"/>
            </a:solidFill>
            <a:ln cap="flat" cmpd="sng" w="38100">
              <a:solidFill>
                <a:srgbClr val="701C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SemiBold"/>
                <a:ea typeface="Montserrat SemiBold"/>
                <a:cs typeface="Montserrat SemiBold"/>
                <a:sym typeface="Montserrat SemiBold"/>
              </a:endParaRPr>
            </a:p>
          </p:txBody>
        </p:sp>
      </p:grpSp>
      <p:grpSp>
        <p:nvGrpSpPr>
          <p:cNvPr id="290" name="Google Shape;290;p30"/>
          <p:cNvGrpSpPr/>
          <p:nvPr/>
        </p:nvGrpSpPr>
        <p:grpSpPr>
          <a:xfrm>
            <a:off x="6215867" y="988081"/>
            <a:ext cx="2450874" cy="1679377"/>
            <a:chOff x="5770307" y="1221570"/>
            <a:chExt cx="1712700" cy="1246754"/>
          </a:xfrm>
        </p:grpSpPr>
        <p:sp>
          <p:nvSpPr>
            <p:cNvPr id="291" name="Google Shape;291;p30"/>
            <p:cNvSpPr/>
            <p:nvPr/>
          </p:nvSpPr>
          <p:spPr>
            <a:xfrm rot="-1789476">
              <a:off x="6546711" y="2278597"/>
              <a:ext cx="160451" cy="16045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SemiBold"/>
                <a:ea typeface="Montserrat SemiBold"/>
                <a:cs typeface="Montserrat SemiBold"/>
                <a:sym typeface="Montserrat SemiBold"/>
              </a:endParaRPr>
            </a:p>
          </p:txBody>
        </p:sp>
        <p:sp>
          <p:nvSpPr>
            <p:cNvPr id="292" name="Google Shape;292;p30"/>
            <p:cNvSpPr txBox="1"/>
            <p:nvPr/>
          </p:nvSpPr>
          <p:spPr>
            <a:xfrm>
              <a:off x="6290839" y="1986933"/>
              <a:ext cx="803400" cy="27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rgbClr val="5E5E5E"/>
                  </a:solidFill>
                  <a:latin typeface="Montserrat SemiBold"/>
                  <a:ea typeface="Montserrat SemiBold"/>
                  <a:cs typeface="Montserrat SemiBold"/>
                  <a:sym typeface="Montserrat SemiBold"/>
                </a:rPr>
                <a:t>5 Jan 19</a:t>
              </a:r>
              <a:endParaRPr sz="1800">
                <a:solidFill>
                  <a:srgbClr val="5E5E5E"/>
                </a:solidFill>
                <a:latin typeface="Montserrat SemiBold"/>
                <a:ea typeface="Montserrat SemiBold"/>
                <a:cs typeface="Montserrat SemiBold"/>
                <a:sym typeface="Montserrat SemiBold"/>
              </a:endParaRPr>
            </a:p>
          </p:txBody>
        </p:sp>
        <p:sp>
          <p:nvSpPr>
            <p:cNvPr id="293" name="Google Shape;293;p30"/>
            <p:cNvSpPr/>
            <p:nvPr/>
          </p:nvSpPr>
          <p:spPr>
            <a:xfrm>
              <a:off x="5770307" y="1221570"/>
              <a:ext cx="1712700" cy="703500"/>
            </a:xfrm>
            <a:prstGeom prst="roundRect">
              <a:avLst>
                <a:gd fmla="val 4485"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SemiBold"/>
                <a:ea typeface="Montserrat SemiBold"/>
                <a:cs typeface="Montserrat SemiBold"/>
                <a:sym typeface="Montserrat SemiBold"/>
              </a:endParaRPr>
            </a:p>
            <a:p>
              <a:pPr indent="0" lvl="0" marL="0" rtl="0" algn="l">
                <a:spcBef>
                  <a:spcPts val="0"/>
                </a:spcBef>
                <a:spcAft>
                  <a:spcPts val="0"/>
                </a:spcAft>
                <a:buNone/>
              </a:pPr>
              <a:r>
                <a:t/>
              </a:r>
              <a:endParaRPr>
                <a:latin typeface="Montserrat SemiBold"/>
                <a:ea typeface="Montserrat SemiBold"/>
                <a:cs typeface="Montserrat SemiBold"/>
                <a:sym typeface="Montserrat SemiBold"/>
              </a:endParaRPr>
            </a:p>
            <a:p>
              <a:pPr indent="0" lvl="0" marL="0" rtl="0" algn="l">
                <a:spcBef>
                  <a:spcPts val="0"/>
                </a:spcBef>
                <a:spcAft>
                  <a:spcPts val="0"/>
                </a:spcAft>
                <a:buNone/>
              </a:pPr>
              <a:r>
                <a:t/>
              </a:r>
              <a:endParaRPr>
                <a:latin typeface="Montserrat SemiBold"/>
                <a:ea typeface="Montserrat SemiBold"/>
                <a:cs typeface="Montserrat SemiBold"/>
                <a:sym typeface="Montserrat SemiBold"/>
              </a:endParaRPr>
            </a:p>
            <a:p>
              <a:pPr indent="0" lvl="0" marL="0" rtl="0" algn="l">
                <a:spcBef>
                  <a:spcPts val="0"/>
                </a:spcBef>
                <a:spcAft>
                  <a:spcPts val="0"/>
                </a:spcAft>
                <a:buNone/>
              </a:pPr>
              <a:r>
                <a:t/>
              </a:r>
              <a:endParaRPr>
                <a:latin typeface="Montserrat SemiBold"/>
                <a:ea typeface="Montserrat SemiBold"/>
                <a:cs typeface="Montserrat SemiBold"/>
                <a:sym typeface="Montserrat SemiBold"/>
              </a:endParaRPr>
            </a:p>
            <a:p>
              <a:pPr indent="0" lvl="0" marL="0" rtl="0" algn="l">
                <a:spcBef>
                  <a:spcPts val="0"/>
                </a:spcBef>
                <a:spcAft>
                  <a:spcPts val="0"/>
                </a:spcAft>
                <a:buNone/>
              </a:pPr>
              <a:r>
                <a:t/>
              </a:r>
              <a:endParaRPr>
                <a:latin typeface="Montserrat SemiBold"/>
                <a:ea typeface="Montserrat SemiBold"/>
                <a:cs typeface="Montserrat SemiBold"/>
                <a:sym typeface="Montserrat SemiBold"/>
              </a:endParaRPr>
            </a:p>
            <a:p>
              <a:pPr indent="0" lvl="0" marL="0" rtl="0" algn="l">
                <a:spcBef>
                  <a:spcPts val="0"/>
                </a:spcBef>
                <a:spcAft>
                  <a:spcPts val="0"/>
                </a:spcAft>
                <a:buNone/>
              </a:pPr>
              <a:r>
                <a:t/>
              </a:r>
              <a:endParaRPr>
                <a:latin typeface="Montserrat SemiBold"/>
                <a:ea typeface="Montserrat SemiBold"/>
                <a:cs typeface="Montserrat SemiBold"/>
                <a:sym typeface="Montserrat SemiBold"/>
              </a:endParaRPr>
            </a:p>
            <a:p>
              <a:pPr indent="0" lvl="0" marL="0" rtl="0" algn="l">
                <a:spcBef>
                  <a:spcPts val="0"/>
                </a:spcBef>
                <a:spcAft>
                  <a:spcPts val="0"/>
                </a:spcAft>
                <a:buNone/>
              </a:pPr>
              <a:r>
                <a:t/>
              </a:r>
              <a:endParaRPr>
                <a:latin typeface="Montserrat SemiBold"/>
                <a:ea typeface="Montserrat SemiBold"/>
                <a:cs typeface="Montserrat SemiBold"/>
                <a:sym typeface="Montserrat SemiBold"/>
              </a:endParaRPr>
            </a:p>
          </p:txBody>
        </p:sp>
        <p:sp>
          <p:nvSpPr>
            <p:cNvPr id="294" name="Google Shape;294;p30"/>
            <p:cNvSpPr/>
            <p:nvPr/>
          </p:nvSpPr>
          <p:spPr>
            <a:xfrm rot="10800000">
              <a:off x="6581632" y="1920663"/>
              <a:ext cx="90000" cy="675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SemiBold"/>
                <a:ea typeface="Montserrat SemiBold"/>
                <a:cs typeface="Montserrat SemiBold"/>
                <a:sym typeface="Montserrat SemiBold"/>
              </a:endParaRPr>
            </a:p>
          </p:txBody>
        </p:sp>
        <p:sp>
          <p:nvSpPr>
            <p:cNvPr id="295" name="Google Shape;295;p30"/>
            <p:cNvSpPr txBox="1"/>
            <p:nvPr/>
          </p:nvSpPr>
          <p:spPr>
            <a:xfrm>
              <a:off x="5814557" y="1258770"/>
              <a:ext cx="1624200" cy="62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800">
                  <a:solidFill>
                    <a:srgbClr val="5E5E5E"/>
                  </a:solidFill>
                  <a:latin typeface="Montserrat SemiBold"/>
                  <a:ea typeface="Montserrat SemiBold"/>
                  <a:cs typeface="Montserrat SemiBold"/>
                  <a:sym typeface="Montserrat SemiBold"/>
                </a:rPr>
                <a:t>Testing</a:t>
              </a:r>
              <a:endParaRPr sz="1800">
                <a:solidFill>
                  <a:srgbClr val="5E5E5E"/>
                </a:solidFill>
                <a:latin typeface="Montserrat SemiBold"/>
                <a:ea typeface="Montserrat SemiBold"/>
                <a:cs typeface="Montserrat SemiBold"/>
                <a:sym typeface="Montserrat SemiBold"/>
              </a:endParaRPr>
            </a:p>
          </p:txBody>
        </p:sp>
      </p:grpSp>
      <p:grpSp>
        <p:nvGrpSpPr>
          <p:cNvPr id="296" name="Google Shape;296;p30"/>
          <p:cNvGrpSpPr/>
          <p:nvPr/>
        </p:nvGrpSpPr>
        <p:grpSpPr>
          <a:xfrm>
            <a:off x="3272287" y="988081"/>
            <a:ext cx="2450874" cy="1679377"/>
            <a:chOff x="3692203" y="1221570"/>
            <a:chExt cx="1712700" cy="1246754"/>
          </a:xfrm>
        </p:grpSpPr>
        <p:sp>
          <p:nvSpPr>
            <p:cNvPr id="297" name="Google Shape;297;p30"/>
            <p:cNvSpPr/>
            <p:nvPr/>
          </p:nvSpPr>
          <p:spPr>
            <a:xfrm rot="-1789476">
              <a:off x="4468320" y="2278597"/>
              <a:ext cx="160451" cy="16045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SemiBold"/>
                <a:ea typeface="Montserrat SemiBold"/>
                <a:cs typeface="Montserrat SemiBold"/>
                <a:sym typeface="Montserrat SemiBold"/>
              </a:endParaRPr>
            </a:p>
          </p:txBody>
        </p:sp>
        <p:sp>
          <p:nvSpPr>
            <p:cNvPr id="298" name="Google Shape;298;p30"/>
            <p:cNvSpPr txBox="1"/>
            <p:nvPr/>
          </p:nvSpPr>
          <p:spPr>
            <a:xfrm>
              <a:off x="4067622" y="1986933"/>
              <a:ext cx="9852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800">
                  <a:solidFill>
                    <a:srgbClr val="5E5E5E"/>
                  </a:solidFill>
                  <a:latin typeface="Montserrat SemiBold"/>
                  <a:ea typeface="Montserrat SemiBold"/>
                  <a:cs typeface="Montserrat SemiBold"/>
                  <a:sym typeface="Montserrat SemiBold"/>
                </a:rPr>
                <a:t>7 Nov 18</a:t>
              </a:r>
              <a:endParaRPr sz="1800">
                <a:solidFill>
                  <a:srgbClr val="5E5E5E"/>
                </a:solidFill>
                <a:latin typeface="Montserrat SemiBold"/>
                <a:ea typeface="Montserrat SemiBold"/>
                <a:cs typeface="Montserrat SemiBold"/>
                <a:sym typeface="Montserrat SemiBold"/>
              </a:endParaRPr>
            </a:p>
          </p:txBody>
        </p:sp>
        <p:sp>
          <p:nvSpPr>
            <p:cNvPr id="299" name="Google Shape;299;p30"/>
            <p:cNvSpPr/>
            <p:nvPr/>
          </p:nvSpPr>
          <p:spPr>
            <a:xfrm>
              <a:off x="3692203" y="1221570"/>
              <a:ext cx="1712700" cy="703500"/>
            </a:xfrm>
            <a:prstGeom prst="roundRect">
              <a:avLst>
                <a:gd fmla="val 4485"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SemiBold"/>
                <a:ea typeface="Montserrat SemiBold"/>
                <a:cs typeface="Montserrat SemiBold"/>
                <a:sym typeface="Montserrat SemiBold"/>
              </a:endParaRPr>
            </a:p>
            <a:p>
              <a:pPr indent="0" lvl="0" marL="0" rtl="0" algn="l">
                <a:spcBef>
                  <a:spcPts val="0"/>
                </a:spcBef>
                <a:spcAft>
                  <a:spcPts val="0"/>
                </a:spcAft>
                <a:buNone/>
              </a:pPr>
              <a:r>
                <a:t/>
              </a:r>
              <a:endParaRPr>
                <a:latin typeface="Montserrat SemiBold"/>
                <a:ea typeface="Montserrat SemiBold"/>
                <a:cs typeface="Montserrat SemiBold"/>
                <a:sym typeface="Montserrat SemiBold"/>
              </a:endParaRPr>
            </a:p>
            <a:p>
              <a:pPr indent="0" lvl="0" marL="0" rtl="0" algn="l">
                <a:spcBef>
                  <a:spcPts val="0"/>
                </a:spcBef>
                <a:spcAft>
                  <a:spcPts val="0"/>
                </a:spcAft>
                <a:buNone/>
              </a:pPr>
              <a:r>
                <a:t/>
              </a:r>
              <a:endParaRPr>
                <a:latin typeface="Montserrat SemiBold"/>
                <a:ea typeface="Montserrat SemiBold"/>
                <a:cs typeface="Montserrat SemiBold"/>
                <a:sym typeface="Montserrat SemiBold"/>
              </a:endParaRPr>
            </a:p>
            <a:p>
              <a:pPr indent="0" lvl="0" marL="0" rtl="0" algn="l">
                <a:spcBef>
                  <a:spcPts val="0"/>
                </a:spcBef>
                <a:spcAft>
                  <a:spcPts val="0"/>
                </a:spcAft>
                <a:buNone/>
              </a:pPr>
              <a:r>
                <a:t/>
              </a:r>
              <a:endParaRPr>
                <a:latin typeface="Montserrat SemiBold"/>
                <a:ea typeface="Montserrat SemiBold"/>
                <a:cs typeface="Montserrat SemiBold"/>
                <a:sym typeface="Montserrat SemiBold"/>
              </a:endParaRPr>
            </a:p>
            <a:p>
              <a:pPr indent="0" lvl="0" marL="0" rtl="0" algn="l">
                <a:spcBef>
                  <a:spcPts val="0"/>
                </a:spcBef>
                <a:spcAft>
                  <a:spcPts val="0"/>
                </a:spcAft>
                <a:buNone/>
              </a:pPr>
              <a:r>
                <a:t/>
              </a:r>
              <a:endParaRPr>
                <a:latin typeface="Montserrat SemiBold"/>
                <a:ea typeface="Montserrat SemiBold"/>
                <a:cs typeface="Montserrat SemiBold"/>
                <a:sym typeface="Montserrat SemiBold"/>
              </a:endParaRPr>
            </a:p>
            <a:p>
              <a:pPr indent="0" lvl="0" marL="0" rtl="0" algn="l">
                <a:spcBef>
                  <a:spcPts val="0"/>
                </a:spcBef>
                <a:spcAft>
                  <a:spcPts val="0"/>
                </a:spcAft>
                <a:buNone/>
              </a:pPr>
              <a:r>
                <a:t/>
              </a:r>
              <a:endParaRPr>
                <a:latin typeface="Montserrat SemiBold"/>
                <a:ea typeface="Montserrat SemiBold"/>
                <a:cs typeface="Montserrat SemiBold"/>
                <a:sym typeface="Montserrat SemiBold"/>
              </a:endParaRPr>
            </a:p>
            <a:p>
              <a:pPr indent="0" lvl="0" marL="0" rtl="0" algn="l">
                <a:spcBef>
                  <a:spcPts val="0"/>
                </a:spcBef>
                <a:spcAft>
                  <a:spcPts val="0"/>
                </a:spcAft>
                <a:buNone/>
              </a:pPr>
              <a:r>
                <a:t/>
              </a:r>
              <a:endParaRPr>
                <a:latin typeface="Montserrat SemiBold"/>
                <a:ea typeface="Montserrat SemiBold"/>
                <a:cs typeface="Montserrat SemiBold"/>
                <a:sym typeface="Montserrat SemiBold"/>
              </a:endParaRPr>
            </a:p>
          </p:txBody>
        </p:sp>
        <p:sp>
          <p:nvSpPr>
            <p:cNvPr id="300" name="Google Shape;300;p30"/>
            <p:cNvSpPr/>
            <p:nvPr/>
          </p:nvSpPr>
          <p:spPr>
            <a:xfrm rot="10800000">
              <a:off x="4503528" y="1920663"/>
              <a:ext cx="90000" cy="675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SemiBold"/>
                <a:ea typeface="Montserrat SemiBold"/>
                <a:cs typeface="Montserrat SemiBold"/>
                <a:sym typeface="Montserrat SemiBold"/>
              </a:endParaRPr>
            </a:p>
          </p:txBody>
        </p:sp>
        <p:sp>
          <p:nvSpPr>
            <p:cNvPr id="301" name="Google Shape;301;p30"/>
            <p:cNvSpPr txBox="1"/>
            <p:nvPr/>
          </p:nvSpPr>
          <p:spPr>
            <a:xfrm>
              <a:off x="3736453" y="1258770"/>
              <a:ext cx="1624200" cy="62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800">
                  <a:solidFill>
                    <a:srgbClr val="5E5E5E"/>
                  </a:solidFill>
                  <a:latin typeface="Montserrat SemiBold"/>
                  <a:ea typeface="Montserrat SemiBold"/>
                  <a:cs typeface="Montserrat SemiBold"/>
                  <a:sym typeface="Montserrat SemiBold"/>
                </a:rPr>
                <a:t>Build frontend</a:t>
              </a:r>
              <a:endParaRPr sz="1800">
                <a:solidFill>
                  <a:srgbClr val="5E5E5E"/>
                </a:solidFill>
                <a:latin typeface="Montserrat SemiBold"/>
                <a:ea typeface="Montserrat SemiBold"/>
                <a:cs typeface="Montserrat SemiBold"/>
                <a:sym typeface="Montserrat SemiBold"/>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305" name="Shape 305"/>
        <p:cNvGrpSpPr/>
        <p:nvPr/>
      </p:nvGrpSpPr>
      <p:grpSpPr>
        <a:xfrm>
          <a:off x="0" y="0"/>
          <a:ext cx="0" cy="0"/>
          <a:chOff x="0" y="0"/>
          <a:chExt cx="0" cy="0"/>
        </a:xfrm>
      </p:grpSpPr>
      <p:sp>
        <p:nvSpPr>
          <p:cNvPr id="306" name="Google Shape;306;p31"/>
          <p:cNvSpPr/>
          <p:nvPr/>
        </p:nvSpPr>
        <p:spPr>
          <a:xfrm flipH="1" rot="930093">
            <a:off x="5980108" y="2551001"/>
            <a:ext cx="1590559" cy="78370"/>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SemiBold"/>
              <a:ea typeface="Montserrat SemiBold"/>
              <a:cs typeface="Montserrat SemiBold"/>
              <a:sym typeface="Montserrat SemiBold"/>
            </a:endParaRPr>
          </a:p>
        </p:txBody>
      </p:sp>
      <p:sp>
        <p:nvSpPr>
          <p:cNvPr id="307" name="Google Shape;307;p31"/>
          <p:cNvSpPr/>
          <p:nvPr/>
        </p:nvSpPr>
        <p:spPr>
          <a:xfrm rot="-930093">
            <a:off x="4516978" y="2551001"/>
            <a:ext cx="1590559" cy="78370"/>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SemiBold"/>
              <a:ea typeface="Montserrat SemiBold"/>
              <a:cs typeface="Montserrat SemiBold"/>
              <a:sym typeface="Montserrat SemiBold"/>
            </a:endParaRPr>
          </a:p>
        </p:txBody>
      </p:sp>
      <p:sp>
        <p:nvSpPr>
          <p:cNvPr id="308" name="Google Shape;308;p31"/>
          <p:cNvSpPr/>
          <p:nvPr/>
        </p:nvSpPr>
        <p:spPr>
          <a:xfrm flipH="1" rot="930093">
            <a:off x="3036453" y="2551001"/>
            <a:ext cx="1590559" cy="78370"/>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SemiBold"/>
              <a:ea typeface="Montserrat SemiBold"/>
              <a:cs typeface="Montserrat SemiBold"/>
              <a:sym typeface="Montserrat SemiBold"/>
            </a:endParaRPr>
          </a:p>
        </p:txBody>
      </p:sp>
      <p:sp>
        <p:nvSpPr>
          <p:cNvPr id="309" name="Google Shape;309;p31"/>
          <p:cNvSpPr/>
          <p:nvPr/>
        </p:nvSpPr>
        <p:spPr>
          <a:xfrm rot="-930093">
            <a:off x="1573323" y="2551001"/>
            <a:ext cx="1590559" cy="78370"/>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SemiBold"/>
              <a:ea typeface="Montserrat SemiBold"/>
              <a:cs typeface="Montserrat SemiBold"/>
              <a:sym typeface="Montserrat SemiBold"/>
            </a:endParaRPr>
          </a:p>
        </p:txBody>
      </p:sp>
      <p:grpSp>
        <p:nvGrpSpPr>
          <p:cNvPr id="310" name="Google Shape;310;p31"/>
          <p:cNvGrpSpPr/>
          <p:nvPr/>
        </p:nvGrpSpPr>
        <p:grpSpPr>
          <a:xfrm>
            <a:off x="3351051" y="2633133"/>
            <a:ext cx="2450874" cy="1657773"/>
            <a:chOff x="4734203" y="2543425"/>
            <a:chExt cx="1712700" cy="1230715"/>
          </a:xfrm>
        </p:grpSpPr>
        <p:sp>
          <p:nvSpPr>
            <p:cNvPr id="311" name="Google Shape;311;p31"/>
            <p:cNvSpPr/>
            <p:nvPr/>
          </p:nvSpPr>
          <p:spPr>
            <a:xfrm rot="-1789476">
              <a:off x="5510320" y="2572699"/>
              <a:ext cx="160451" cy="16045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SemiBold"/>
                <a:ea typeface="Montserrat SemiBold"/>
                <a:cs typeface="Montserrat SemiBold"/>
                <a:sym typeface="Montserrat SemiBold"/>
              </a:endParaRPr>
            </a:p>
          </p:txBody>
        </p:sp>
        <p:sp>
          <p:nvSpPr>
            <p:cNvPr id="312" name="Google Shape;312;p31"/>
            <p:cNvSpPr txBox="1"/>
            <p:nvPr/>
          </p:nvSpPr>
          <p:spPr>
            <a:xfrm>
              <a:off x="5056040" y="2737221"/>
              <a:ext cx="10215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800">
                  <a:solidFill>
                    <a:srgbClr val="5E5E5E"/>
                  </a:solidFill>
                  <a:latin typeface="Montserrat SemiBold"/>
                  <a:ea typeface="Montserrat SemiBold"/>
                  <a:cs typeface="Montserrat SemiBold"/>
                  <a:sym typeface="Montserrat SemiBold"/>
                </a:rPr>
                <a:t>9 March 19</a:t>
              </a:r>
              <a:endParaRPr sz="1800">
                <a:solidFill>
                  <a:srgbClr val="5E5E5E"/>
                </a:solidFill>
                <a:latin typeface="Montserrat SemiBold"/>
                <a:ea typeface="Montserrat SemiBold"/>
                <a:cs typeface="Montserrat SemiBold"/>
                <a:sym typeface="Montserrat SemiBold"/>
              </a:endParaRPr>
            </a:p>
          </p:txBody>
        </p:sp>
        <p:sp>
          <p:nvSpPr>
            <p:cNvPr id="313" name="Google Shape;313;p31"/>
            <p:cNvSpPr/>
            <p:nvPr/>
          </p:nvSpPr>
          <p:spPr>
            <a:xfrm>
              <a:off x="4734203" y="3070640"/>
              <a:ext cx="1712700" cy="703500"/>
            </a:xfrm>
            <a:prstGeom prst="roundRect">
              <a:avLst>
                <a:gd fmla="val 4485"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SemiBold"/>
                <a:ea typeface="Montserrat SemiBold"/>
                <a:cs typeface="Montserrat SemiBold"/>
                <a:sym typeface="Montserrat SemiBold"/>
              </a:endParaRPr>
            </a:p>
            <a:p>
              <a:pPr indent="0" lvl="0" marL="0" rtl="0" algn="l">
                <a:spcBef>
                  <a:spcPts val="0"/>
                </a:spcBef>
                <a:spcAft>
                  <a:spcPts val="0"/>
                </a:spcAft>
                <a:buNone/>
              </a:pPr>
              <a:r>
                <a:t/>
              </a:r>
              <a:endParaRPr>
                <a:latin typeface="Montserrat SemiBold"/>
                <a:ea typeface="Montserrat SemiBold"/>
                <a:cs typeface="Montserrat SemiBold"/>
                <a:sym typeface="Montserrat SemiBold"/>
              </a:endParaRPr>
            </a:p>
            <a:p>
              <a:pPr indent="0" lvl="0" marL="0" rtl="0" algn="l">
                <a:spcBef>
                  <a:spcPts val="0"/>
                </a:spcBef>
                <a:spcAft>
                  <a:spcPts val="0"/>
                </a:spcAft>
                <a:buNone/>
              </a:pPr>
              <a:r>
                <a:t/>
              </a:r>
              <a:endParaRPr>
                <a:latin typeface="Montserrat SemiBold"/>
                <a:ea typeface="Montserrat SemiBold"/>
                <a:cs typeface="Montserrat SemiBold"/>
                <a:sym typeface="Montserrat SemiBold"/>
              </a:endParaRPr>
            </a:p>
            <a:p>
              <a:pPr indent="0" lvl="0" marL="0" rtl="0" algn="l">
                <a:spcBef>
                  <a:spcPts val="0"/>
                </a:spcBef>
                <a:spcAft>
                  <a:spcPts val="0"/>
                </a:spcAft>
                <a:buNone/>
              </a:pPr>
              <a:r>
                <a:t/>
              </a:r>
              <a:endParaRPr>
                <a:latin typeface="Montserrat SemiBold"/>
                <a:ea typeface="Montserrat SemiBold"/>
                <a:cs typeface="Montserrat SemiBold"/>
                <a:sym typeface="Montserrat SemiBold"/>
              </a:endParaRPr>
            </a:p>
            <a:p>
              <a:pPr indent="0" lvl="0" marL="0" rtl="0" algn="l">
                <a:spcBef>
                  <a:spcPts val="0"/>
                </a:spcBef>
                <a:spcAft>
                  <a:spcPts val="0"/>
                </a:spcAft>
                <a:buNone/>
              </a:pPr>
              <a:r>
                <a:t/>
              </a:r>
              <a:endParaRPr>
                <a:latin typeface="Montserrat SemiBold"/>
                <a:ea typeface="Montserrat SemiBold"/>
                <a:cs typeface="Montserrat SemiBold"/>
                <a:sym typeface="Montserrat SemiBold"/>
              </a:endParaRPr>
            </a:p>
            <a:p>
              <a:pPr indent="0" lvl="0" marL="0" rtl="0" algn="l">
                <a:spcBef>
                  <a:spcPts val="0"/>
                </a:spcBef>
                <a:spcAft>
                  <a:spcPts val="0"/>
                </a:spcAft>
                <a:buNone/>
              </a:pPr>
              <a:r>
                <a:t/>
              </a:r>
              <a:endParaRPr>
                <a:latin typeface="Montserrat SemiBold"/>
                <a:ea typeface="Montserrat SemiBold"/>
                <a:cs typeface="Montserrat SemiBold"/>
                <a:sym typeface="Montserrat SemiBold"/>
              </a:endParaRPr>
            </a:p>
            <a:p>
              <a:pPr indent="0" lvl="0" marL="0" rtl="0" algn="l">
                <a:spcBef>
                  <a:spcPts val="0"/>
                </a:spcBef>
                <a:spcAft>
                  <a:spcPts val="0"/>
                </a:spcAft>
                <a:buNone/>
              </a:pPr>
              <a:r>
                <a:t/>
              </a:r>
              <a:endParaRPr>
                <a:latin typeface="Montserrat SemiBold"/>
                <a:ea typeface="Montserrat SemiBold"/>
                <a:cs typeface="Montserrat SemiBold"/>
                <a:sym typeface="Montserrat SemiBold"/>
              </a:endParaRPr>
            </a:p>
          </p:txBody>
        </p:sp>
        <p:sp>
          <p:nvSpPr>
            <p:cNvPr id="314" name="Google Shape;314;p31"/>
            <p:cNvSpPr txBox="1"/>
            <p:nvPr/>
          </p:nvSpPr>
          <p:spPr>
            <a:xfrm>
              <a:off x="4778453" y="3107840"/>
              <a:ext cx="1624200" cy="62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800">
                  <a:solidFill>
                    <a:srgbClr val="5E5E5E"/>
                  </a:solidFill>
                  <a:latin typeface="Montserrat SemiBold"/>
                  <a:ea typeface="Montserrat SemiBold"/>
                  <a:cs typeface="Montserrat SemiBold"/>
                  <a:sym typeface="Montserrat SemiBold"/>
                </a:rPr>
                <a:t>Final Testing</a:t>
              </a:r>
              <a:endParaRPr sz="1800">
                <a:solidFill>
                  <a:srgbClr val="5E5E5E"/>
                </a:solidFill>
                <a:latin typeface="Montserrat SemiBold"/>
                <a:ea typeface="Montserrat SemiBold"/>
                <a:cs typeface="Montserrat SemiBold"/>
                <a:sym typeface="Montserrat SemiBold"/>
              </a:endParaRPr>
            </a:p>
          </p:txBody>
        </p:sp>
        <p:sp>
          <p:nvSpPr>
            <p:cNvPr id="315" name="Google Shape;315;p31"/>
            <p:cNvSpPr/>
            <p:nvPr/>
          </p:nvSpPr>
          <p:spPr>
            <a:xfrm>
              <a:off x="5545553" y="3005991"/>
              <a:ext cx="90000" cy="675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SemiBold"/>
                <a:ea typeface="Montserrat SemiBold"/>
                <a:cs typeface="Montserrat SemiBold"/>
                <a:sym typeface="Montserrat SemiBold"/>
              </a:endParaRPr>
            </a:p>
          </p:txBody>
        </p:sp>
      </p:grpSp>
      <p:grpSp>
        <p:nvGrpSpPr>
          <p:cNvPr id="316" name="Google Shape;316;p31"/>
          <p:cNvGrpSpPr/>
          <p:nvPr/>
        </p:nvGrpSpPr>
        <p:grpSpPr>
          <a:xfrm>
            <a:off x="4803530" y="852593"/>
            <a:ext cx="2450874" cy="1679377"/>
            <a:chOff x="5770307" y="1221570"/>
            <a:chExt cx="1712700" cy="1246754"/>
          </a:xfrm>
        </p:grpSpPr>
        <p:sp>
          <p:nvSpPr>
            <p:cNvPr id="317" name="Google Shape;317;p31"/>
            <p:cNvSpPr/>
            <p:nvPr/>
          </p:nvSpPr>
          <p:spPr>
            <a:xfrm rot="-1789476">
              <a:off x="6546711" y="2278597"/>
              <a:ext cx="160451" cy="16045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SemiBold"/>
                <a:ea typeface="Montserrat SemiBold"/>
                <a:cs typeface="Montserrat SemiBold"/>
                <a:sym typeface="Montserrat SemiBold"/>
              </a:endParaRPr>
            </a:p>
          </p:txBody>
        </p:sp>
        <p:sp>
          <p:nvSpPr>
            <p:cNvPr id="318" name="Google Shape;318;p31"/>
            <p:cNvSpPr txBox="1"/>
            <p:nvPr/>
          </p:nvSpPr>
          <p:spPr>
            <a:xfrm>
              <a:off x="6078027" y="1986924"/>
              <a:ext cx="10875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800">
                  <a:solidFill>
                    <a:srgbClr val="5E5E5E"/>
                  </a:solidFill>
                  <a:latin typeface="Montserrat SemiBold"/>
                  <a:ea typeface="Montserrat SemiBold"/>
                  <a:cs typeface="Montserrat SemiBold"/>
                  <a:sym typeface="Montserrat SemiBold"/>
                </a:rPr>
                <a:t>13 March 19</a:t>
              </a:r>
              <a:endParaRPr sz="1800">
                <a:solidFill>
                  <a:srgbClr val="5E5E5E"/>
                </a:solidFill>
                <a:latin typeface="Montserrat SemiBold"/>
                <a:ea typeface="Montserrat SemiBold"/>
                <a:cs typeface="Montserrat SemiBold"/>
                <a:sym typeface="Montserrat SemiBold"/>
              </a:endParaRPr>
            </a:p>
          </p:txBody>
        </p:sp>
        <p:sp>
          <p:nvSpPr>
            <p:cNvPr id="319" name="Google Shape;319;p31"/>
            <p:cNvSpPr/>
            <p:nvPr/>
          </p:nvSpPr>
          <p:spPr>
            <a:xfrm>
              <a:off x="5770307" y="1221570"/>
              <a:ext cx="1712700" cy="703500"/>
            </a:xfrm>
            <a:prstGeom prst="roundRect">
              <a:avLst>
                <a:gd fmla="val 4485"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SemiBold"/>
                <a:ea typeface="Montserrat SemiBold"/>
                <a:cs typeface="Montserrat SemiBold"/>
                <a:sym typeface="Montserrat SemiBold"/>
              </a:endParaRPr>
            </a:p>
            <a:p>
              <a:pPr indent="0" lvl="0" marL="0" rtl="0" algn="l">
                <a:spcBef>
                  <a:spcPts val="0"/>
                </a:spcBef>
                <a:spcAft>
                  <a:spcPts val="0"/>
                </a:spcAft>
                <a:buNone/>
              </a:pPr>
              <a:r>
                <a:t/>
              </a:r>
              <a:endParaRPr>
                <a:latin typeface="Montserrat SemiBold"/>
                <a:ea typeface="Montserrat SemiBold"/>
                <a:cs typeface="Montserrat SemiBold"/>
                <a:sym typeface="Montserrat SemiBold"/>
              </a:endParaRPr>
            </a:p>
            <a:p>
              <a:pPr indent="0" lvl="0" marL="0" rtl="0" algn="l">
                <a:spcBef>
                  <a:spcPts val="0"/>
                </a:spcBef>
                <a:spcAft>
                  <a:spcPts val="0"/>
                </a:spcAft>
                <a:buNone/>
              </a:pPr>
              <a:r>
                <a:t/>
              </a:r>
              <a:endParaRPr>
                <a:latin typeface="Montserrat SemiBold"/>
                <a:ea typeface="Montserrat SemiBold"/>
                <a:cs typeface="Montserrat SemiBold"/>
                <a:sym typeface="Montserrat SemiBold"/>
              </a:endParaRPr>
            </a:p>
            <a:p>
              <a:pPr indent="0" lvl="0" marL="0" rtl="0" algn="l">
                <a:spcBef>
                  <a:spcPts val="0"/>
                </a:spcBef>
                <a:spcAft>
                  <a:spcPts val="0"/>
                </a:spcAft>
                <a:buNone/>
              </a:pPr>
              <a:r>
                <a:t/>
              </a:r>
              <a:endParaRPr>
                <a:latin typeface="Montserrat SemiBold"/>
                <a:ea typeface="Montserrat SemiBold"/>
                <a:cs typeface="Montserrat SemiBold"/>
                <a:sym typeface="Montserrat SemiBold"/>
              </a:endParaRPr>
            </a:p>
            <a:p>
              <a:pPr indent="0" lvl="0" marL="0" rtl="0" algn="l">
                <a:spcBef>
                  <a:spcPts val="0"/>
                </a:spcBef>
                <a:spcAft>
                  <a:spcPts val="0"/>
                </a:spcAft>
                <a:buNone/>
              </a:pPr>
              <a:r>
                <a:t/>
              </a:r>
              <a:endParaRPr>
                <a:latin typeface="Montserrat SemiBold"/>
                <a:ea typeface="Montserrat SemiBold"/>
                <a:cs typeface="Montserrat SemiBold"/>
                <a:sym typeface="Montserrat SemiBold"/>
              </a:endParaRPr>
            </a:p>
            <a:p>
              <a:pPr indent="0" lvl="0" marL="0" rtl="0" algn="l">
                <a:spcBef>
                  <a:spcPts val="0"/>
                </a:spcBef>
                <a:spcAft>
                  <a:spcPts val="0"/>
                </a:spcAft>
                <a:buNone/>
              </a:pPr>
              <a:r>
                <a:t/>
              </a:r>
              <a:endParaRPr>
                <a:latin typeface="Montserrat SemiBold"/>
                <a:ea typeface="Montserrat SemiBold"/>
                <a:cs typeface="Montserrat SemiBold"/>
                <a:sym typeface="Montserrat SemiBold"/>
              </a:endParaRPr>
            </a:p>
            <a:p>
              <a:pPr indent="0" lvl="0" marL="0" rtl="0" algn="l">
                <a:spcBef>
                  <a:spcPts val="0"/>
                </a:spcBef>
                <a:spcAft>
                  <a:spcPts val="0"/>
                </a:spcAft>
                <a:buNone/>
              </a:pPr>
              <a:r>
                <a:t/>
              </a:r>
              <a:endParaRPr>
                <a:latin typeface="Montserrat SemiBold"/>
                <a:ea typeface="Montserrat SemiBold"/>
                <a:cs typeface="Montserrat SemiBold"/>
                <a:sym typeface="Montserrat SemiBold"/>
              </a:endParaRPr>
            </a:p>
          </p:txBody>
        </p:sp>
        <p:sp>
          <p:nvSpPr>
            <p:cNvPr id="320" name="Google Shape;320;p31"/>
            <p:cNvSpPr/>
            <p:nvPr/>
          </p:nvSpPr>
          <p:spPr>
            <a:xfrm rot="10800000">
              <a:off x="6581632" y="1920663"/>
              <a:ext cx="90000" cy="675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SemiBold"/>
                <a:ea typeface="Montserrat SemiBold"/>
                <a:cs typeface="Montserrat SemiBold"/>
                <a:sym typeface="Montserrat SemiBold"/>
              </a:endParaRPr>
            </a:p>
          </p:txBody>
        </p:sp>
        <p:sp>
          <p:nvSpPr>
            <p:cNvPr id="321" name="Google Shape;321;p31"/>
            <p:cNvSpPr txBox="1"/>
            <p:nvPr/>
          </p:nvSpPr>
          <p:spPr>
            <a:xfrm>
              <a:off x="5814557" y="1258770"/>
              <a:ext cx="1624200" cy="62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800">
                  <a:solidFill>
                    <a:srgbClr val="5E5E5E"/>
                  </a:solidFill>
                  <a:latin typeface="Montserrat SemiBold"/>
                  <a:ea typeface="Montserrat SemiBold"/>
                  <a:cs typeface="Montserrat SemiBold"/>
                  <a:sym typeface="Montserrat SemiBold"/>
                </a:rPr>
                <a:t>Deployment</a:t>
              </a:r>
              <a:endParaRPr sz="1800">
                <a:solidFill>
                  <a:srgbClr val="5E5E5E"/>
                </a:solidFill>
                <a:latin typeface="Montserrat SemiBold"/>
                <a:ea typeface="Montserrat SemiBold"/>
                <a:cs typeface="Montserrat SemiBold"/>
                <a:sym typeface="Montserrat SemiBold"/>
              </a:endParaRPr>
            </a:p>
          </p:txBody>
        </p:sp>
      </p:grpSp>
      <p:grpSp>
        <p:nvGrpSpPr>
          <p:cNvPr id="322" name="Google Shape;322;p31"/>
          <p:cNvGrpSpPr/>
          <p:nvPr/>
        </p:nvGrpSpPr>
        <p:grpSpPr>
          <a:xfrm>
            <a:off x="1859949" y="852593"/>
            <a:ext cx="2450874" cy="1679377"/>
            <a:chOff x="3692203" y="1221570"/>
            <a:chExt cx="1712700" cy="1246754"/>
          </a:xfrm>
        </p:grpSpPr>
        <p:sp>
          <p:nvSpPr>
            <p:cNvPr id="323" name="Google Shape;323;p31"/>
            <p:cNvSpPr/>
            <p:nvPr/>
          </p:nvSpPr>
          <p:spPr>
            <a:xfrm rot="-1789476">
              <a:off x="4468320" y="2278597"/>
              <a:ext cx="160451" cy="16045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SemiBold"/>
                <a:ea typeface="Montserrat SemiBold"/>
                <a:cs typeface="Montserrat SemiBold"/>
                <a:sym typeface="Montserrat SemiBold"/>
              </a:endParaRPr>
            </a:p>
          </p:txBody>
        </p:sp>
        <p:sp>
          <p:nvSpPr>
            <p:cNvPr id="324" name="Google Shape;324;p31"/>
            <p:cNvSpPr txBox="1"/>
            <p:nvPr/>
          </p:nvSpPr>
          <p:spPr>
            <a:xfrm>
              <a:off x="4087469" y="1986924"/>
              <a:ext cx="9306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800">
                  <a:solidFill>
                    <a:srgbClr val="5E5E5E"/>
                  </a:solidFill>
                  <a:latin typeface="Montserrat SemiBold"/>
                  <a:ea typeface="Montserrat SemiBold"/>
                  <a:cs typeface="Montserrat SemiBold"/>
                  <a:sym typeface="Montserrat SemiBold"/>
                </a:rPr>
                <a:t>16 Feb 19</a:t>
              </a:r>
              <a:endParaRPr sz="1800">
                <a:solidFill>
                  <a:srgbClr val="5E5E5E"/>
                </a:solidFill>
                <a:latin typeface="Montserrat SemiBold"/>
                <a:ea typeface="Montserrat SemiBold"/>
                <a:cs typeface="Montserrat SemiBold"/>
                <a:sym typeface="Montserrat SemiBold"/>
              </a:endParaRPr>
            </a:p>
          </p:txBody>
        </p:sp>
        <p:sp>
          <p:nvSpPr>
            <p:cNvPr id="325" name="Google Shape;325;p31"/>
            <p:cNvSpPr/>
            <p:nvPr/>
          </p:nvSpPr>
          <p:spPr>
            <a:xfrm>
              <a:off x="3692203" y="1221570"/>
              <a:ext cx="1712700" cy="703500"/>
            </a:xfrm>
            <a:prstGeom prst="roundRect">
              <a:avLst>
                <a:gd fmla="val 4485"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SemiBold"/>
                <a:ea typeface="Montserrat SemiBold"/>
                <a:cs typeface="Montserrat SemiBold"/>
                <a:sym typeface="Montserrat SemiBold"/>
              </a:endParaRPr>
            </a:p>
            <a:p>
              <a:pPr indent="0" lvl="0" marL="0" rtl="0" algn="l">
                <a:spcBef>
                  <a:spcPts val="0"/>
                </a:spcBef>
                <a:spcAft>
                  <a:spcPts val="0"/>
                </a:spcAft>
                <a:buNone/>
              </a:pPr>
              <a:r>
                <a:t/>
              </a:r>
              <a:endParaRPr>
                <a:latin typeface="Montserrat SemiBold"/>
                <a:ea typeface="Montserrat SemiBold"/>
                <a:cs typeface="Montserrat SemiBold"/>
                <a:sym typeface="Montserrat SemiBold"/>
              </a:endParaRPr>
            </a:p>
            <a:p>
              <a:pPr indent="0" lvl="0" marL="0" rtl="0" algn="l">
                <a:spcBef>
                  <a:spcPts val="0"/>
                </a:spcBef>
                <a:spcAft>
                  <a:spcPts val="0"/>
                </a:spcAft>
                <a:buNone/>
              </a:pPr>
              <a:r>
                <a:t/>
              </a:r>
              <a:endParaRPr>
                <a:latin typeface="Montserrat SemiBold"/>
                <a:ea typeface="Montserrat SemiBold"/>
                <a:cs typeface="Montserrat SemiBold"/>
                <a:sym typeface="Montserrat SemiBold"/>
              </a:endParaRPr>
            </a:p>
            <a:p>
              <a:pPr indent="0" lvl="0" marL="0" rtl="0" algn="l">
                <a:spcBef>
                  <a:spcPts val="0"/>
                </a:spcBef>
                <a:spcAft>
                  <a:spcPts val="0"/>
                </a:spcAft>
                <a:buNone/>
              </a:pPr>
              <a:r>
                <a:t/>
              </a:r>
              <a:endParaRPr>
                <a:latin typeface="Montserrat SemiBold"/>
                <a:ea typeface="Montserrat SemiBold"/>
                <a:cs typeface="Montserrat SemiBold"/>
                <a:sym typeface="Montserrat SemiBold"/>
              </a:endParaRPr>
            </a:p>
            <a:p>
              <a:pPr indent="0" lvl="0" marL="0" rtl="0" algn="l">
                <a:spcBef>
                  <a:spcPts val="0"/>
                </a:spcBef>
                <a:spcAft>
                  <a:spcPts val="0"/>
                </a:spcAft>
                <a:buNone/>
              </a:pPr>
              <a:r>
                <a:t/>
              </a:r>
              <a:endParaRPr>
                <a:latin typeface="Montserrat SemiBold"/>
                <a:ea typeface="Montserrat SemiBold"/>
                <a:cs typeface="Montserrat SemiBold"/>
                <a:sym typeface="Montserrat SemiBold"/>
              </a:endParaRPr>
            </a:p>
            <a:p>
              <a:pPr indent="0" lvl="0" marL="0" rtl="0" algn="l">
                <a:spcBef>
                  <a:spcPts val="0"/>
                </a:spcBef>
                <a:spcAft>
                  <a:spcPts val="0"/>
                </a:spcAft>
                <a:buNone/>
              </a:pPr>
              <a:r>
                <a:t/>
              </a:r>
              <a:endParaRPr>
                <a:latin typeface="Montserrat SemiBold"/>
                <a:ea typeface="Montserrat SemiBold"/>
                <a:cs typeface="Montserrat SemiBold"/>
                <a:sym typeface="Montserrat SemiBold"/>
              </a:endParaRPr>
            </a:p>
            <a:p>
              <a:pPr indent="0" lvl="0" marL="0" rtl="0" algn="l">
                <a:spcBef>
                  <a:spcPts val="0"/>
                </a:spcBef>
                <a:spcAft>
                  <a:spcPts val="0"/>
                </a:spcAft>
                <a:buNone/>
              </a:pPr>
              <a:r>
                <a:t/>
              </a:r>
              <a:endParaRPr>
                <a:latin typeface="Montserrat SemiBold"/>
                <a:ea typeface="Montserrat SemiBold"/>
                <a:cs typeface="Montserrat SemiBold"/>
                <a:sym typeface="Montserrat SemiBold"/>
              </a:endParaRPr>
            </a:p>
          </p:txBody>
        </p:sp>
        <p:sp>
          <p:nvSpPr>
            <p:cNvPr id="326" name="Google Shape;326;p31"/>
            <p:cNvSpPr/>
            <p:nvPr/>
          </p:nvSpPr>
          <p:spPr>
            <a:xfrm rot="10800000">
              <a:off x="4503528" y="1920663"/>
              <a:ext cx="90000" cy="675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SemiBold"/>
                <a:ea typeface="Montserrat SemiBold"/>
                <a:cs typeface="Montserrat SemiBold"/>
                <a:sym typeface="Montserrat SemiBold"/>
              </a:endParaRPr>
            </a:p>
          </p:txBody>
        </p:sp>
        <p:sp>
          <p:nvSpPr>
            <p:cNvPr id="327" name="Google Shape;327;p31"/>
            <p:cNvSpPr txBox="1"/>
            <p:nvPr/>
          </p:nvSpPr>
          <p:spPr>
            <a:xfrm>
              <a:off x="3736453" y="1258770"/>
              <a:ext cx="1624200" cy="62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800">
                  <a:solidFill>
                    <a:srgbClr val="5E5E5E"/>
                  </a:solidFill>
                  <a:latin typeface="Montserrat SemiBold"/>
                  <a:ea typeface="Montserrat SemiBold"/>
                  <a:cs typeface="Montserrat SemiBold"/>
                  <a:sym typeface="Montserrat SemiBold"/>
                </a:rPr>
                <a:t>Integrate ML/AI</a:t>
              </a:r>
              <a:endParaRPr sz="1800">
                <a:solidFill>
                  <a:srgbClr val="5E5E5E"/>
                </a:solidFill>
                <a:latin typeface="Montserrat SemiBold"/>
                <a:ea typeface="Montserrat SemiBold"/>
                <a:cs typeface="Montserrat SemiBold"/>
                <a:sym typeface="Montserrat SemiBold"/>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331" name="Shape 331"/>
        <p:cNvGrpSpPr/>
        <p:nvPr/>
      </p:nvGrpSpPr>
      <p:grpSpPr>
        <a:xfrm>
          <a:off x="0" y="0"/>
          <a:ext cx="0" cy="0"/>
          <a:chOff x="0" y="0"/>
          <a:chExt cx="0" cy="0"/>
        </a:xfrm>
      </p:grpSpPr>
      <p:sp>
        <p:nvSpPr>
          <p:cNvPr id="332" name="Google Shape;332;p32"/>
          <p:cNvSpPr txBox="1"/>
          <p:nvPr>
            <p:ph idx="4294967295" type="title"/>
          </p:nvPr>
        </p:nvSpPr>
        <p:spPr>
          <a:xfrm>
            <a:off x="838250" y="7052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Literature Review</a:t>
            </a:r>
            <a:endParaRPr/>
          </a:p>
        </p:txBody>
      </p:sp>
      <p:graphicFrame>
        <p:nvGraphicFramePr>
          <p:cNvPr id="333" name="Google Shape;333;p32"/>
          <p:cNvGraphicFramePr/>
          <p:nvPr/>
        </p:nvGraphicFramePr>
        <p:xfrm>
          <a:off x="129550" y="556225"/>
          <a:ext cx="3000000" cy="3000000"/>
        </p:xfrm>
        <a:graphic>
          <a:graphicData uri="http://schemas.openxmlformats.org/drawingml/2006/table">
            <a:tbl>
              <a:tblPr>
                <a:noFill/>
                <a:tableStyleId>{99C63FC3-6B41-43D5-A662-2C5CF79DCB32}</a:tableStyleId>
              </a:tblPr>
              <a:tblGrid>
                <a:gridCol w="1507525"/>
                <a:gridCol w="2436850"/>
                <a:gridCol w="2351175"/>
                <a:gridCol w="2459500"/>
              </a:tblGrid>
              <a:tr h="504950">
                <a:tc>
                  <a:txBody>
                    <a:bodyPr>
                      <a:noAutofit/>
                    </a:bodyPr>
                    <a:lstStyle/>
                    <a:p>
                      <a:pPr indent="0" lvl="0" marL="0" rtl="0" algn="ctr">
                        <a:spcBef>
                          <a:spcPts val="600"/>
                        </a:spcBef>
                        <a:spcAft>
                          <a:spcPts val="0"/>
                        </a:spcAft>
                        <a:buNone/>
                      </a:pPr>
                      <a:r>
                        <a:rPr lang="en" sz="1800">
                          <a:solidFill>
                            <a:schemeClr val="dk2"/>
                          </a:solidFill>
                          <a:latin typeface="Montserrat SemiBold"/>
                          <a:ea typeface="Montserrat SemiBold"/>
                          <a:cs typeface="Montserrat SemiBold"/>
                          <a:sym typeface="Montserrat SemiBold"/>
                        </a:rPr>
                        <a:t>Author name</a:t>
                      </a:r>
                      <a:r>
                        <a:rPr lang="en" sz="1800">
                          <a:solidFill>
                            <a:schemeClr val="dk2"/>
                          </a:solidFill>
                          <a:latin typeface="Montserrat SemiBold"/>
                          <a:ea typeface="Montserrat SemiBold"/>
                          <a:cs typeface="Montserrat SemiBold"/>
                          <a:sym typeface="Montserrat SemiBold"/>
                        </a:rPr>
                        <a:t> </a:t>
                      </a:r>
                      <a:endParaRPr sz="1800">
                        <a:latin typeface="Montserrat"/>
                        <a:ea typeface="Montserrat"/>
                        <a:cs typeface="Montserrat"/>
                        <a:sym typeface="Montserrat"/>
                      </a:endParaRPr>
                    </a:p>
                  </a:txBody>
                  <a:tcPr marT="91425" marB="91425" marR="91425" marL="91425"/>
                </a:tc>
                <a:tc>
                  <a:txBody>
                    <a:bodyPr>
                      <a:noAutofit/>
                    </a:bodyPr>
                    <a:lstStyle/>
                    <a:p>
                      <a:pPr indent="0" lvl="0" marL="0" rtl="0" algn="ctr">
                        <a:spcBef>
                          <a:spcPts val="600"/>
                        </a:spcBef>
                        <a:spcAft>
                          <a:spcPts val="0"/>
                        </a:spcAft>
                        <a:buClr>
                          <a:schemeClr val="dk1"/>
                        </a:buClr>
                        <a:buSzPts val="1100"/>
                        <a:buFont typeface="Arial"/>
                        <a:buNone/>
                      </a:pPr>
                      <a:r>
                        <a:rPr lang="en" sz="1800">
                          <a:solidFill>
                            <a:schemeClr val="dk2"/>
                          </a:solidFill>
                          <a:latin typeface="Montserrat SemiBold"/>
                          <a:ea typeface="Montserrat SemiBold"/>
                          <a:cs typeface="Montserrat SemiBold"/>
                          <a:sym typeface="Montserrat SemiBold"/>
                        </a:rPr>
                        <a:t>Methodology</a:t>
                      </a:r>
                      <a:endParaRPr sz="1800">
                        <a:latin typeface="Montserrat"/>
                        <a:ea typeface="Montserrat"/>
                        <a:cs typeface="Montserrat"/>
                        <a:sym typeface="Montserrat"/>
                      </a:endParaRPr>
                    </a:p>
                  </a:txBody>
                  <a:tcPr marT="91425" marB="91425" marR="91425" marL="91425"/>
                </a:tc>
                <a:tc>
                  <a:txBody>
                    <a:bodyPr>
                      <a:noAutofit/>
                    </a:bodyPr>
                    <a:lstStyle/>
                    <a:p>
                      <a:pPr indent="0" lvl="0" marL="0" rtl="0" algn="ctr">
                        <a:spcBef>
                          <a:spcPts val="600"/>
                        </a:spcBef>
                        <a:spcAft>
                          <a:spcPts val="0"/>
                        </a:spcAft>
                        <a:buClr>
                          <a:schemeClr val="dk1"/>
                        </a:buClr>
                        <a:buSzPts val="1100"/>
                        <a:buFont typeface="Arial"/>
                        <a:buNone/>
                      </a:pPr>
                      <a:r>
                        <a:rPr lang="en" sz="1800">
                          <a:solidFill>
                            <a:schemeClr val="dk2"/>
                          </a:solidFill>
                          <a:latin typeface="Montserrat SemiBold"/>
                          <a:ea typeface="Montserrat SemiBold"/>
                          <a:cs typeface="Montserrat SemiBold"/>
                          <a:sym typeface="Montserrat SemiBold"/>
                        </a:rPr>
                        <a:t>Merits</a:t>
                      </a:r>
                      <a:endParaRPr sz="1800">
                        <a:latin typeface="Montserrat"/>
                        <a:ea typeface="Montserrat"/>
                        <a:cs typeface="Montserrat"/>
                        <a:sym typeface="Montserrat"/>
                      </a:endParaRPr>
                    </a:p>
                  </a:txBody>
                  <a:tcPr marT="91425" marB="91425" marR="91425" marL="91425"/>
                </a:tc>
                <a:tc>
                  <a:txBody>
                    <a:bodyPr>
                      <a:noAutofit/>
                    </a:bodyPr>
                    <a:lstStyle/>
                    <a:p>
                      <a:pPr indent="0" lvl="0" marL="0" rtl="0" algn="ctr">
                        <a:spcBef>
                          <a:spcPts val="600"/>
                        </a:spcBef>
                        <a:spcAft>
                          <a:spcPts val="0"/>
                        </a:spcAft>
                        <a:buClr>
                          <a:schemeClr val="dk1"/>
                        </a:buClr>
                        <a:buSzPts val="1100"/>
                        <a:buFont typeface="Arial"/>
                        <a:buNone/>
                      </a:pPr>
                      <a:r>
                        <a:rPr lang="en" sz="1800">
                          <a:solidFill>
                            <a:schemeClr val="dk2"/>
                          </a:solidFill>
                          <a:latin typeface="Montserrat SemiBold"/>
                          <a:ea typeface="Montserrat SemiBold"/>
                          <a:cs typeface="Montserrat SemiBold"/>
                          <a:sym typeface="Montserrat SemiBold"/>
                        </a:rPr>
                        <a:t>Demerits</a:t>
                      </a:r>
                      <a:endParaRPr sz="1800">
                        <a:latin typeface="Montserrat"/>
                        <a:ea typeface="Montserrat"/>
                        <a:cs typeface="Montserrat"/>
                        <a:sym typeface="Montserrat"/>
                      </a:endParaRPr>
                    </a:p>
                  </a:txBody>
                  <a:tcPr marT="91425" marB="91425" marR="91425" marL="91425"/>
                </a:tc>
              </a:tr>
              <a:tr h="1708100">
                <a:tc>
                  <a:txBody>
                    <a:bodyPr>
                      <a:noAutofit/>
                    </a:bodyPr>
                    <a:lstStyle/>
                    <a:p>
                      <a:pPr indent="0" lvl="0" marL="0" rtl="0" algn="just">
                        <a:lnSpc>
                          <a:spcPct val="115000"/>
                        </a:lnSpc>
                        <a:spcBef>
                          <a:spcPts val="0"/>
                        </a:spcBef>
                        <a:spcAft>
                          <a:spcPts val="0"/>
                        </a:spcAft>
                        <a:buClr>
                          <a:schemeClr val="dk1"/>
                        </a:buClr>
                        <a:buSzPts val="1100"/>
                        <a:buFont typeface="Arial"/>
                        <a:buNone/>
                      </a:pPr>
                      <a:r>
                        <a:rPr lang="en" sz="1500">
                          <a:solidFill>
                            <a:schemeClr val="dk1"/>
                          </a:solidFill>
                          <a:latin typeface="Karla"/>
                          <a:ea typeface="Karla"/>
                          <a:cs typeface="Karla"/>
                          <a:sym typeface="Karla"/>
                        </a:rPr>
                        <a:t>[1] </a:t>
                      </a:r>
                      <a:r>
                        <a:rPr lang="en" sz="1500">
                          <a:solidFill>
                            <a:schemeClr val="dk1"/>
                          </a:solidFill>
                          <a:latin typeface="Karla"/>
                          <a:ea typeface="Karla"/>
                          <a:cs typeface="Karla"/>
                          <a:sym typeface="Karla"/>
                        </a:rPr>
                        <a:t>Blanka Frydrychova Klimova, Petra Poulova, Michal Slama</a:t>
                      </a:r>
                      <a:endParaRPr sz="1500">
                        <a:latin typeface="Karla"/>
                        <a:ea typeface="Karla"/>
                        <a:cs typeface="Karla"/>
                        <a:sym typeface="Karla"/>
                      </a:endParaRPr>
                    </a:p>
                  </a:txBody>
                  <a:tcPr marT="91425" marB="91425" marR="91425" marL="91425"/>
                </a:tc>
                <a:tc>
                  <a:txBody>
                    <a:bodyPr>
                      <a:noAutofit/>
                    </a:bodyPr>
                    <a:lstStyle/>
                    <a:p>
                      <a:pPr indent="0" lvl="0" marL="0" rtl="0" algn="just">
                        <a:spcBef>
                          <a:spcPts val="0"/>
                        </a:spcBef>
                        <a:spcAft>
                          <a:spcPts val="0"/>
                        </a:spcAft>
                        <a:buClr>
                          <a:schemeClr val="dk1"/>
                        </a:buClr>
                        <a:buSzPts val="1100"/>
                        <a:buFont typeface="Arial"/>
                        <a:buNone/>
                      </a:pPr>
                      <a:r>
                        <a:rPr lang="en" sz="1500">
                          <a:latin typeface="Karla"/>
                          <a:ea typeface="Karla"/>
                          <a:cs typeface="Karla"/>
                          <a:sym typeface="Karla"/>
                        </a:rPr>
                        <a:t>A survey of 2449</a:t>
                      </a:r>
                      <a:endParaRPr sz="1500">
                        <a:latin typeface="Karla"/>
                        <a:ea typeface="Karla"/>
                        <a:cs typeface="Karla"/>
                        <a:sym typeface="Karla"/>
                      </a:endParaRPr>
                    </a:p>
                    <a:p>
                      <a:pPr indent="0" lvl="0" marL="0" rtl="0" algn="just">
                        <a:spcBef>
                          <a:spcPts val="0"/>
                        </a:spcBef>
                        <a:spcAft>
                          <a:spcPts val="0"/>
                        </a:spcAft>
                        <a:buNone/>
                      </a:pPr>
                      <a:r>
                        <a:rPr lang="en" sz="1500">
                          <a:latin typeface="Karla"/>
                          <a:ea typeface="Karla"/>
                          <a:cs typeface="Karla"/>
                          <a:sym typeface="Karla"/>
                        </a:rPr>
                        <a:t>respondents 1867 students was undertaken on online courses</a:t>
                      </a:r>
                      <a:endParaRPr sz="1500">
                        <a:latin typeface="Karla"/>
                        <a:ea typeface="Karla"/>
                        <a:cs typeface="Karla"/>
                        <a:sym typeface="Karla"/>
                      </a:endParaRPr>
                    </a:p>
                  </a:txBody>
                  <a:tcPr marT="91425" marB="91425" marR="91425" marL="91425"/>
                </a:tc>
                <a:tc>
                  <a:txBody>
                    <a:bodyPr>
                      <a:noAutofit/>
                    </a:bodyPr>
                    <a:lstStyle/>
                    <a:p>
                      <a:pPr indent="0" lvl="0" marL="0" rtl="0" algn="just">
                        <a:spcBef>
                          <a:spcPts val="0"/>
                        </a:spcBef>
                        <a:spcAft>
                          <a:spcPts val="0"/>
                        </a:spcAft>
                        <a:buClr>
                          <a:schemeClr val="dk1"/>
                        </a:buClr>
                        <a:buSzPts val="1100"/>
                        <a:buFont typeface="Arial"/>
                        <a:buNone/>
                      </a:pPr>
                      <a:r>
                        <a:rPr lang="en" sz="1500">
                          <a:latin typeface="Karla"/>
                          <a:ea typeface="Karla"/>
                          <a:cs typeface="Karla"/>
                          <a:sym typeface="Karla"/>
                        </a:rPr>
                        <a:t>As this research showed, a majority of respondents (</a:t>
                      </a:r>
                      <a:r>
                        <a:rPr lang="en" sz="1500">
                          <a:solidFill>
                            <a:schemeClr val="dk1"/>
                          </a:solidFill>
                          <a:latin typeface="Karla"/>
                          <a:ea typeface="Karla"/>
                          <a:cs typeface="Karla"/>
                          <a:sym typeface="Karla"/>
                        </a:rPr>
                        <a:t>93% </a:t>
                      </a:r>
                      <a:r>
                        <a:rPr lang="en" sz="1500">
                          <a:latin typeface="Karla"/>
                          <a:ea typeface="Karla"/>
                          <a:cs typeface="Karla"/>
                          <a:sym typeface="Karla"/>
                        </a:rPr>
                        <a:t>students) welcomed a possibility of having their study</a:t>
                      </a:r>
                      <a:endParaRPr sz="1500">
                        <a:latin typeface="Karla"/>
                        <a:ea typeface="Karla"/>
                        <a:cs typeface="Karla"/>
                        <a:sym typeface="Karla"/>
                      </a:endParaRPr>
                    </a:p>
                    <a:p>
                      <a:pPr indent="0" lvl="0" marL="0" rtl="0" algn="just">
                        <a:spcBef>
                          <a:spcPts val="0"/>
                        </a:spcBef>
                        <a:spcAft>
                          <a:spcPts val="0"/>
                        </a:spcAft>
                        <a:buNone/>
                      </a:pPr>
                      <a:r>
                        <a:rPr lang="en" sz="1500">
                          <a:latin typeface="Karla"/>
                          <a:ea typeface="Karla"/>
                          <a:cs typeface="Karla"/>
                          <a:sym typeface="Karla"/>
                        </a:rPr>
                        <a:t>materials online.</a:t>
                      </a:r>
                      <a:endParaRPr sz="1500">
                        <a:latin typeface="Karla"/>
                        <a:ea typeface="Karla"/>
                        <a:cs typeface="Karla"/>
                        <a:sym typeface="Karla"/>
                      </a:endParaRPr>
                    </a:p>
                  </a:txBody>
                  <a:tcPr marT="91425" marB="91425" marR="91425" marL="91425"/>
                </a:tc>
                <a:tc>
                  <a:txBody>
                    <a:bodyPr>
                      <a:noAutofit/>
                    </a:bodyPr>
                    <a:lstStyle/>
                    <a:p>
                      <a:pPr indent="0" lvl="0" marL="0" rtl="0" algn="just">
                        <a:spcBef>
                          <a:spcPts val="0"/>
                        </a:spcBef>
                        <a:spcAft>
                          <a:spcPts val="0"/>
                        </a:spcAft>
                        <a:buClr>
                          <a:schemeClr val="dk1"/>
                        </a:buClr>
                        <a:buSzPts val="1100"/>
                        <a:buFont typeface="Arial"/>
                        <a:buNone/>
                      </a:pPr>
                      <a:r>
                        <a:rPr lang="en" sz="1500">
                          <a:latin typeface="Karla"/>
                          <a:ea typeface="Karla"/>
                          <a:cs typeface="Karla"/>
                          <a:sym typeface="Karla"/>
                        </a:rPr>
                        <a:t>Students are not used to</a:t>
                      </a:r>
                      <a:endParaRPr sz="1500">
                        <a:latin typeface="Karla"/>
                        <a:ea typeface="Karla"/>
                        <a:cs typeface="Karla"/>
                        <a:sym typeface="Karla"/>
                      </a:endParaRPr>
                    </a:p>
                    <a:p>
                      <a:pPr indent="0" lvl="0" marL="0" rtl="0" algn="just">
                        <a:spcBef>
                          <a:spcPts val="0"/>
                        </a:spcBef>
                        <a:spcAft>
                          <a:spcPts val="0"/>
                        </a:spcAft>
                        <a:buNone/>
                      </a:pPr>
                      <a:r>
                        <a:rPr lang="en" sz="1500">
                          <a:latin typeface="Karla"/>
                          <a:ea typeface="Karla"/>
                          <a:cs typeface="Karla"/>
                          <a:sym typeface="Karla"/>
                        </a:rPr>
                        <a:t>exploiting the resources because they are not made available in an online medium.</a:t>
                      </a:r>
                      <a:endParaRPr sz="1500">
                        <a:latin typeface="Karla"/>
                        <a:ea typeface="Karla"/>
                        <a:cs typeface="Karla"/>
                        <a:sym typeface="Karla"/>
                      </a:endParaRPr>
                    </a:p>
                  </a:txBody>
                  <a:tcPr marT="91425" marB="91425" marR="91425" marL="91425"/>
                </a:tc>
              </a:tr>
              <a:tr h="1360875">
                <a:tc>
                  <a:txBody>
                    <a:bodyPr>
                      <a:noAutofit/>
                    </a:bodyPr>
                    <a:lstStyle/>
                    <a:p>
                      <a:pPr indent="0" lvl="0" marL="0" rtl="0" algn="just">
                        <a:lnSpc>
                          <a:spcPct val="115000"/>
                        </a:lnSpc>
                        <a:spcBef>
                          <a:spcPts val="0"/>
                        </a:spcBef>
                        <a:spcAft>
                          <a:spcPts val="0"/>
                        </a:spcAft>
                        <a:buClr>
                          <a:schemeClr val="dk1"/>
                        </a:buClr>
                        <a:buSzPts val="1100"/>
                        <a:buFont typeface="Arial"/>
                        <a:buNone/>
                      </a:pPr>
                      <a:r>
                        <a:rPr lang="en" sz="1500">
                          <a:solidFill>
                            <a:schemeClr val="dk1"/>
                          </a:solidFill>
                          <a:latin typeface="Karla"/>
                          <a:ea typeface="Karla"/>
                          <a:cs typeface="Karla"/>
                          <a:sym typeface="Karla"/>
                        </a:rPr>
                        <a:t>[2] </a:t>
                      </a:r>
                      <a:r>
                        <a:rPr lang="en" sz="1500">
                          <a:solidFill>
                            <a:schemeClr val="dk1"/>
                          </a:solidFill>
                          <a:latin typeface="Karla"/>
                          <a:ea typeface="Karla"/>
                          <a:cs typeface="Karla"/>
                          <a:sym typeface="Karla"/>
                        </a:rPr>
                        <a:t>Ivana Simonova, Petra Poulava</a:t>
                      </a:r>
                      <a:endParaRPr sz="1500">
                        <a:latin typeface="Karla"/>
                        <a:ea typeface="Karla"/>
                        <a:cs typeface="Karla"/>
                        <a:sym typeface="Karla"/>
                      </a:endParaRPr>
                    </a:p>
                  </a:txBody>
                  <a:tcPr marT="91425" marB="91425" marR="91425" marL="91425"/>
                </a:tc>
                <a:tc>
                  <a:txBody>
                    <a:bodyPr>
                      <a:noAutofit/>
                    </a:bodyPr>
                    <a:lstStyle/>
                    <a:p>
                      <a:pPr indent="0" lvl="0" marL="0" rtl="0" algn="just">
                        <a:spcBef>
                          <a:spcPts val="0"/>
                        </a:spcBef>
                        <a:spcAft>
                          <a:spcPts val="0"/>
                        </a:spcAft>
                        <a:buClr>
                          <a:schemeClr val="dk1"/>
                        </a:buClr>
                        <a:buSzPts val="1100"/>
                        <a:buFont typeface="Arial"/>
                        <a:buNone/>
                      </a:pPr>
                      <a:r>
                        <a:rPr lang="en" sz="1500">
                          <a:latin typeface="Karla"/>
                          <a:ea typeface="Karla"/>
                          <a:cs typeface="Karla"/>
                          <a:sym typeface="Karla"/>
                        </a:rPr>
                        <a:t>Students were provided various types</a:t>
                      </a:r>
                      <a:endParaRPr sz="1500">
                        <a:latin typeface="Karla"/>
                        <a:ea typeface="Karla"/>
                        <a:cs typeface="Karla"/>
                        <a:sym typeface="Karla"/>
                      </a:endParaRPr>
                    </a:p>
                    <a:p>
                      <a:pPr indent="0" lvl="0" marL="0" rtl="0" algn="just">
                        <a:spcBef>
                          <a:spcPts val="0"/>
                        </a:spcBef>
                        <a:spcAft>
                          <a:spcPts val="0"/>
                        </a:spcAft>
                        <a:buNone/>
                      </a:pPr>
                      <a:r>
                        <a:rPr lang="en" sz="1500">
                          <a:latin typeface="Karla"/>
                          <a:ea typeface="Karla"/>
                          <a:cs typeface="Karla"/>
                          <a:sym typeface="Karla"/>
                        </a:rPr>
                        <a:t>of study materials and their satisfaction with the process was monitored </a:t>
                      </a:r>
                      <a:endParaRPr sz="1500">
                        <a:latin typeface="Karla"/>
                        <a:ea typeface="Karla"/>
                        <a:cs typeface="Karla"/>
                        <a:sym typeface="Karla"/>
                      </a:endParaRPr>
                    </a:p>
                  </a:txBody>
                  <a:tcPr marT="91425" marB="91425" marR="91425" marL="91425"/>
                </a:tc>
                <a:tc>
                  <a:txBody>
                    <a:bodyPr>
                      <a:noAutofit/>
                    </a:bodyPr>
                    <a:lstStyle/>
                    <a:p>
                      <a:pPr indent="0" lvl="0" marL="0" rtl="0" algn="just">
                        <a:spcBef>
                          <a:spcPts val="0"/>
                        </a:spcBef>
                        <a:spcAft>
                          <a:spcPts val="0"/>
                        </a:spcAft>
                        <a:buClr>
                          <a:schemeClr val="dk1"/>
                        </a:buClr>
                        <a:buSzPts val="1100"/>
                        <a:buFont typeface="Arial"/>
                        <a:buNone/>
                      </a:pPr>
                      <a:r>
                        <a:rPr lang="en" sz="1500">
                          <a:latin typeface="Karla"/>
                          <a:ea typeface="Karla"/>
                          <a:cs typeface="Karla"/>
                          <a:sym typeface="Karla"/>
                        </a:rPr>
                        <a:t>The participants in the online course expressed their</a:t>
                      </a:r>
                      <a:endParaRPr sz="1500">
                        <a:latin typeface="Karla"/>
                        <a:ea typeface="Karla"/>
                        <a:cs typeface="Karla"/>
                        <a:sym typeface="Karla"/>
                      </a:endParaRPr>
                    </a:p>
                    <a:p>
                      <a:pPr indent="0" lvl="0" marL="0" rtl="0" algn="just">
                        <a:spcBef>
                          <a:spcPts val="0"/>
                        </a:spcBef>
                        <a:spcAft>
                          <a:spcPts val="0"/>
                        </a:spcAft>
                        <a:buNone/>
                      </a:pPr>
                      <a:r>
                        <a:rPr lang="en" sz="1500">
                          <a:latin typeface="Karla"/>
                          <a:ea typeface="Karla"/>
                          <a:cs typeface="Karla"/>
                          <a:sym typeface="Karla"/>
                        </a:rPr>
                        <a:t>positive approach and satisfaction with the course of study,</a:t>
                      </a:r>
                      <a:endParaRPr sz="1500">
                        <a:latin typeface="Karla"/>
                        <a:ea typeface="Karla"/>
                        <a:cs typeface="Karla"/>
                        <a:sym typeface="Karla"/>
                      </a:endParaRPr>
                    </a:p>
                  </a:txBody>
                  <a:tcPr marT="91425" marB="91425" marR="91425" marL="91425"/>
                </a:tc>
                <a:tc>
                  <a:txBody>
                    <a:bodyPr>
                      <a:noAutofit/>
                    </a:bodyPr>
                    <a:lstStyle/>
                    <a:p>
                      <a:pPr indent="0" lvl="0" marL="0" rtl="0" algn="just">
                        <a:spcBef>
                          <a:spcPts val="0"/>
                        </a:spcBef>
                        <a:spcAft>
                          <a:spcPts val="0"/>
                        </a:spcAft>
                        <a:buClr>
                          <a:schemeClr val="dk1"/>
                        </a:buClr>
                        <a:buSzPts val="1100"/>
                        <a:buFont typeface="Arial"/>
                        <a:buNone/>
                      </a:pPr>
                      <a:r>
                        <a:rPr lang="en" sz="1500">
                          <a:latin typeface="Karla"/>
                          <a:ea typeface="Karla"/>
                          <a:cs typeface="Karla"/>
                          <a:sym typeface="Karla"/>
                        </a:rPr>
                        <a:t>Despite the contribution of the</a:t>
                      </a:r>
                      <a:endParaRPr sz="1500">
                        <a:latin typeface="Karla"/>
                        <a:ea typeface="Karla"/>
                        <a:cs typeface="Karla"/>
                        <a:sym typeface="Karla"/>
                      </a:endParaRPr>
                    </a:p>
                    <a:p>
                      <a:pPr indent="0" lvl="0" marL="0" rtl="0" algn="just">
                        <a:spcBef>
                          <a:spcPts val="0"/>
                        </a:spcBef>
                        <a:spcAft>
                          <a:spcPts val="0"/>
                        </a:spcAft>
                        <a:buClr>
                          <a:schemeClr val="dk1"/>
                        </a:buClr>
                        <a:buSzPts val="1100"/>
                        <a:buFont typeface="Arial"/>
                        <a:buNone/>
                      </a:pPr>
                      <a:r>
                        <a:rPr lang="en" sz="1500">
                          <a:latin typeface="Karla"/>
                          <a:ea typeface="Karla"/>
                          <a:cs typeface="Karla"/>
                          <a:sym typeface="Karla"/>
                        </a:rPr>
                        <a:t>learning style theory to the online learning process was not</a:t>
                      </a:r>
                      <a:endParaRPr sz="1500">
                        <a:latin typeface="Karla"/>
                        <a:ea typeface="Karla"/>
                        <a:cs typeface="Karla"/>
                        <a:sym typeface="Karla"/>
                      </a:endParaRPr>
                    </a:p>
                    <a:p>
                      <a:pPr indent="0" lvl="0" marL="0" rtl="0" algn="just">
                        <a:spcBef>
                          <a:spcPts val="0"/>
                        </a:spcBef>
                        <a:spcAft>
                          <a:spcPts val="0"/>
                        </a:spcAft>
                        <a:buNone/>
                      </a:pPr>
                      <a:r>
                        <a:rPr lang="en" sz="1500">
                          <a:latin typeface="Karla"/>
                          <a:ea typeface="Karla"/>
                          <a:cs typeface="Karla"/>
                          <a:sym typeface="Karla"/>
                        </a:rPr>
                        <a:t>proved within this project</a:t>
                      </a:r>
                      <a:endParaRPr sz="1500">
                        <a:latin typeface="Karla"/>
                        <a:ea typeface="Karla"/>
                        <a:cs typeface="Karla"/>
                        <a:sym typeface="Karla"/>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C107"/>
        </a:solidFill>
      </p:bgPr>
    </p:bg>
    <p:spTree>
      <p:nvGrpSpPr>
        <p:cNvPr id="80" name="Shape 80"/>
        <p:cNvGrpSpPr/>
        <p:nvPr/>
      </p:nvGrpSpPr>
      <p:grpSpPr>
        <a:xfrm>
          <a:off x="0" y="0"/>
          <a:ext cx="0" cy="0"/>
          <a:chOff x="0" y="0"/>
          <a:chExt cx="0" cy="0"/>
        </a:xfrm>
      </p:grpSpPr>
      <p:sp>
        <p:nvSpPr>
          <p:cNvPr id="81" name="Google Shape;81;p15"/>
          <p:cNvSpPr txBox="1"/>
          <p:nvPr>
            <p:ph type="ctrTitle"/>
          </p:nvPr>
        </p:nvSpPr>
        <p:spPr>
          <a:xfrm>
            <a:off x="598100" y="2763325"/>
            <a:ext cx="3522300" cy="15597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l">
              <a:spcBef>
                <a:spcPts val="0"/>
              </a:spcBef>
              <a:spcAft>
                <a:spcPts val="0"/>
              </a:spcAft>
              <a:buNone/>
            </a:pPr>
            <a:r>
              <a:t/>
            </a:r>
            <a:endParaRPr sz="7200">
              <a:solidFill>
                <a:srgbClr val="FFC107"/>
              </a:solidFill>
            </a:endParaRPr>
          </a:p>
          <a:p>
            <a:pPr indent="0" lvl="0" marL="0" rtl="0" algn="l">
              <a:spcBef>
                <a:spcPts val="0"/>
              </a:spcBef>
              <a:spcAft>
                <a:spcPts val="0"/>
              </a:spcAft>
              <a:buNone/>
            </a:pPr>
            <a:r>
              <a:rPr lang="en" sz="3600"/>
              <a:t>Introduction</a:t>
            </a:r>
            <a:endParaRPr sz="3600"/>
          </a:p>
        </p:txBody>
      </p:sp>
      <p:sp>
        <p:nvSpPr>
          <p:cNvPr id="82" name="Google Shape;82;p15"/>
          <p:cNvSpPr txBox="1"/>
          <p:nvPr>
            <p:ph idx="1" type="subTitle"/>
          </p:nvPr>
        </p:nvSpPr>
        <p:spPr>
          <a:xfrm>
            <a:off x="5005475" y="564500"/>
            <a:ext cx="3437400" cy="30963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457200" lvl="0" marL="457200" rtl="0" algn="just">
              <a:spcBef>
                <a:spcPts val="0"/>
              </a:spcBef>
              <a:spcAft>
                <a:spcPts val="0"/>
              </a:spcAft>
              <a:buSzPts val="3600"/>
              <a:buFont typeface="Montserrat SemiBold"/>
              <a:buChar char="●"/>
            </a:pPr>
            <a:r>
              <a:rPr lang="en" sz="3600">
                <a:latin typeface="Montserrat SemiBold"/>
                <a:ea typeface="Montserrat SemiBold"/>
                <a:cs typeface="Montserrat SemiBold"/>
                <a:sym typeface="Montserrat SemiBold"/>
              </a:rPr>
              <a:t>Purpose</a:t>
            </a:r>
            <a:endParaRPr sz="3600">
              <a:latin typeface="Montserrat SemiBold"/>
              <a:ea typeface="Montserrat SemiBold"/>
              <a:cs typeface="Montserrat SemiBold"/>
              <a:sym typeface="Montserrat SemiBold"/>
            </a:endParaRPr>
          </a:p>
          <a:p>
            <a:pPr indent="-457200" lvl="1" marL="914400" rtl="0" algn="just">
              <a:spcBef>
                <a:spcPts val="0"/>
              </a:spcBef>
              <a:spcAft>
                <a:spcPts val="0"/>
              </a:spcAft>
              <a:buSzPts val="3600"/>
              <a:buFont typeface="Montserrat SemiBold"/>
              <a:buChar char="○"/>
            </a:pPr>
            <a:r>
              <a:rPr lang="en" sz="3600">
                <a:latin typeface="Montserrat SemiBold"/>
                <a:ea typeface="Montserrat SemiBold"/>
                <a:cs typeface="Montserrat SemiBold"/>
                <a:sym typeface="Montserrat SemiBold"/>
              </a:rPr>
              <a:t>What?</a:t>
            </a:r>
            <a:endParaRPr sz="3600">
              <a:latin typeface="Montserrat SemiBold"/>
              <a:ea typeface="Montserrat SemiBold"/>
              <a:cs typeface="Montserrat SemiBold"/>
              <a:sym typeface="Montserrat SemiBold"/>
            </a:endParaRPr>
          </a:p>
          <a:p>
            <a:pPr indent="-457200" lvl="1" marL="914400" rtl="0" algn="just">
              <a:spcBef>
                <a:spcPts val="0"/>
              </a:spcBef>
              <a:spcAft>
                <a:spcPts val="0"/>
              </a:spcAft>
              <a:buSzPts val="3600"/>
              <a:buFont typeface="Montserrat SemiBold"/>
              <a:buChar char="○"/>
            </a:pPr>
            <a:r>
              <a:rPr lang="en" sz="3600">
                <a:latin typeface="Montserrat SemiBold"/>
                <a:ea typeface="Montserrat SemiBold"/>
                <a:cs typeface="Montserrat SemiBold"/>
                <a:sym typeface="Montserrat SemiBold"/>
              </a:rPr>
              <a:t>Why?</a:t>
            </a:r>
            <a:endParaRPr sz="3600">
              <a:latin typeface="Montserrat SemiBold"/>
              <a:ea typeface="Montserrat SemiBold"/>
              <a:cs typeface="Montserrat SemiBold"/>
              <a:sym typeface="Montserrat SemiBold"/>
            </a:endParaRPr>
          </a:p>
          <a:p>
            <a:pPr indent="-457200" lvl="1" marL="914400" rtl="0" algn="just">
              <a:spcBef>
                <a:spcPts val="0"/>
              </a:spcBef>
              <a:spcAft>
                <a:spcPts val="0"/>
              </a:spcAft>
              <a:buSzPts val="3600"/>
              <a:buFont typeface="Montserrat SemiBold"/>
              <a:buChar char="○"/>
            </a:pPr>
            <a:r>
              <a:rPr lang="en" sz="3600">
                <a:latin typeface="Montserrat SemiBold"/>
                <a:ea typeface="Montserrat SemiBold"/>
                <a:cs typeface="Montserrat SemiBold"/>
                <a:sym typeface="Montserrat SemiBold"/>
              </a:rPr>
              <a:t>Who?</a:t>
            </a:r>
            <a:endParaRPr sz="3600">
              <a:latin typeface="Montserrat SemiBold"/>
              <a:ea typeface="Montserrat SemiBold"/>
              <a:cs typeface="Montserrat SemiBold"/>
              <a:sym typeface="Montserrat SemiBold"/>
            </a:endParaRPr>
          </a:p>
        </p:txBody>
      </p:sp>
      <p:pic>
        <p:nvPicPr>
          <p:cNvPr id="83" name="Google Shape;83;p15"/>
          <p:cNvPicPr preferRelativeResize="0"/>
          <p:nvPr/>
        </p:nvPicPr>
        <p:blipFill>
          <a:blip r:embed="rId3">
            <a:alphaModFix/>
          </a:blip>
          <a:stretch>
            <a:fillRect/>
          </a:stretch>
        </p:blipFill>
        <p:spPr>
          <a:xfrm>
            <a:off x="1442350" y="991075"/>
            <a:ext cx="2588325" cy="27646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337" name="Shape 337"/>
        <p:cNvGrpSpPr/>
        <p:nvPr/>
      </p:nvGrpSpPr>
      <p:grpSpPr>
        <a:xfrm>
          <a:off x="0" y="0"/>
          <a:ext cx="0" cy="0"/>
          <a:chOff x="0" y="0"/>
          <a:chExt cx="0" cy="0"/>
        </a:xfrm>
      </p:grpSpPr>
      <p:sp>
        <p:nvSpPr>
          <p:cNvPr id="338" name="Google Shape;338;p33"/>
          <p:cNvSpPr txBox="1"/>
          <p:nvPr>
            <p:ph idx="4294967295" type="title"/>
          </p:nvPr>
        </p:nvSpPr>
        <p:spPr>
          <a:xfrm>
            <a:off x="838250" y="7052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Literature Review</a:t>
            </a:r>
            <a:endParaRPr/>
          </a:p>
        </p:txBody>
      </p:sp>
      <p:graphicFrame>
        <p:nvGraphicFramePr>
          <p:cNvPr id="339" name="Google Shape;339;p33"/>
          <p:cNvGraphicFramePr/>
          <p:nvPr/>
        </p:nvGraphicFramePr>
        <p:xfrm>
          <a:off x="129550" y="556225"/>
          <a:ext cx="3000000" cy="3000000"/>
        </p:xfrm>
        <a:graphic>
          <a:graphicData uri="http://schemas.openxmlformats.org/drawingml/2006/table">
            <a:tbl>
              <a:tblPr>
                <a:noFill/>
                <a:tableStyleId>{99C63FC3-6B41-43D5-A662-2C5CF79DCB32}</a:tableStyleId>
              </a:tblPr>
              <a:tblGrid>
                <a:gridCol w="1604975"/>
                <a:gridCol w="1992900"/>
                <a:gridCol w="2611050"/>
                <a:gridCol w="2546125"/>
              </a:tblGrid>
              <a:tr h="504950">
                <a:tc>
                  <a:txBody>
                    <a:bodyPr>
                      <a:noAutofit/>
                    </a:bodyPr>
                    <a:lstStyle/>
                    <a:p>
                      <a:pPr indent="0" lvl="0" marL="0" rtl="0" algn="ctr">
                        <a:spcBef>
                          <a:spcPts val="600"/>
                        </a:spcBef>
                        <a:spcAft>
                          <a:spcPts val="0"/>
                        </a:spcAft>
                        <a:buNone/>
                      </a:pPr>
                      <a:r>
                        <a:rPr lang="en" sz="1800">
                          <a:solidFill>
                            <a:schemeClr val="dk2"/>
                          </a:solidFill>
                          <a:latin typeface="Montserrat SemiBold"/>
                          <a:ea typeface="Montserrat SemiBold"/>
                          <a:cs typeface="Montserrat SemiBold"/>
                          <a:sym typeface="Montserrat SemiBold"/>
                        </a:rPr>
                        <a:t>Author name </a:t>
                      </a:r>
                      <a:endParaRPr sz="1800">
                        <a:latin typeface="Montserrat"/>
                        <a:ea typeface="Montserrat"/>
                        <a:cs typeface="Montserrat"/>
                        <a:sym typeface="Montserrat"/>
                      </a:endParaRPr>
                    </a:p>
                  </a:txBody>
                  <a:tcPr marT="91425" marB="91425" marR="91425" marL="91425"/>
                </a:tc>
                <a:tc>
                  <a:txBody>
                    <a:bodyPr>
                      <a:noAutofit/>
                    </a:bodyPr>
                    <a:lstStyle/>
                    <a:p>
                      <a:pPr indent="0" lvl="0" marL="0" rtl="0" algn="ctr">
                        <a:spcBef>
                          <a:spcPts val="600"/>
                        </a:spcBef>
                        <a:spcAft>
                          <a:spcPts val="0"/>
                        </a:spcAft>
                        <a:buClr>
                          <a:schemeClr val="dk1"/>
                        </a:buClr>
                        <a:buSzPts val="1100"/>
                        <a:buFont typeface="Arial"/>
                        <a:buNone/>
                      </a:pPr>
                      <a:r>
                        <a:rPr lang="en" sz="1800">
                          <a:solidFill>
                            <a:schemeClr val="dk2"/>
                          </a:solidFill>
                          <a:latin typeface="Montserrat SemiBold"/>
                          <a:ea typeface="Montserrat SemiBold"/>
                          <a:cs typeface="Montserrat SemiBold"/>
                          <a:sym typeface="Montserrat SemiBold"/>
                        </a:rPr>
                        <a:t>Methodology</a:t>
                      </a:r>
                      <a:endParaRPr sz="1800">
                        <a:latin typeface="Montserrat"/>
                        <a:ea typeface="Montserrat"/>
                        <a:cs typeface="Montserrat"/>
                        <a:sym typeface="Montserrat"/>
                      </a:endParaRPr>
                    </a:p>
                  </a:txBody>
                  <a:tcPr marT="91425" marB="91425" marR="91425" marL="91425"/>
                </a:tc>
                <a:tc>
                  <a:txBody>
                    <a:bodyPr>
                      <a:noAutofit/>
                    </a:bodyPr>
                    <a:lstStyle/>
                    <a:p>
                      <a:pPr indent="0" lvl="0" marL="0" rtl="0" algn="ctr">
                        <a:spcBef>
                          <a:spcPts val="600"/>
                        </a:spcBef>
                        <a:spcAft>
                          <a:spcPts val="0"/>
                        </a:spcAft>
                        <a:buClr>
                          <a:schemeClr val="dk1"/>
                        </a:buClr>
                        <a:buSzPts val="1100"/>
                        <a:buFont typeface="Arial"/>
                        <a:buNone/>
                      </a:pPr>
                      <a:r>
                        <a:rPr lang="en" sz="1800">
                          <a:solidFill>
                            <a:schemeClr val="dk2"/>
                          </a:solidFill>
                          <a:latin typeface="Montserrat SemiBold"/>
                          <a:ea typeface="Montserrat SemiBold"/>
                          <a:cs typeface="Montserrat SemiBold"/>
                          <a:sym typeface="Montserrat SemiBold"/>
                        </a:rPr>
                        <a:t>Merits</a:t>
                      </a:r>
                      <a:endParaRPr sz="1800">
                        <a:latin typeface="Montserrat"/>
                        <a:ea typeface="Montserrat"/>
                        <a:cs typeface="Montserrat"/>
                        <a:sym typeface="Montserrat"/>
                      </a:endParaRPr>
                    </a:p>
                  </a:txBody>
                  <a:tcPr marT="91425" marB="91425" marR="91425" marL="91425"/>
                </a:tc>
                <a:tc>
                  <a:txBody>
                    <a:bodyPr>
                      <a:noAutofit/>
                    </a:bodyPr>
                    <a:lstStyle/>
                    <a:p>
                      <a:pPr indent="0" lvl="0" marL="0" rtl="0" algn="ctr">
                        <a:spcBef>
                          <a:spcPts val="600"/>
                        </a:spcBef>
                        <a:spcAft>
                          <a:spcPts val="0"/>
                        </a:spcAft>
                        <a:buClr>
                          <a:schemeClr val="dk1"/>
                        </a:buClr>
                        <a:buSzPts val="1100"/>
                        <a:buFont typeface="Arial"/>
                        <a:buNone/>
                      </a:pPr>
                      <a:r>
                        <a:rPr lang="en" sz="1800">
                          <a:solidFill>
                            <a:schemeClr val="dk2"/>
                          </a:solidFill>
                          <a:latin typeface="Montserrat SemiBold"/>
                          <a:ea typeface="Montserrat SemiBold"/>
                          <a:cs typeface="Montserrat SemiBold"/>
                          <a:sym typeface="Montserrat SemiBold"/>
                        </a:rPr>
                        <a:t>Demerits</a:t>
                      </a:r>
                      <a:endParaRPr sz="1800">
                        <a:latin typeface="Montserrat"/>
                        <a:ea typeface="Montserrat"/>
                        <a:cs typeface="Montserrat"/>
                        <a:sym typeface="Montserrat"/>
                      </a:endParaRPr>
                    </a:p>
                  </a:txBody>
                  <a:tcPr marT="91425" marB="91425" marR="91425" marL="91425"/>
                </a:tc>
              </a:tr>
              <a:tr h="1708100">
                <a:tc>
                  <a:txBody>
                    <a:bodyPr>
                      <a:noAutofit/>
                    </a:bodyPr>
                    <a:lstStyle/>
                    <a:p>
                      <a:pPr indent="0" lvl="0" marL="0" rtl="0" algn="just">
                        <a:lnSpc>
                          <a:spcPct val="115000"/>
                        </a:lnSpc>
                        <a:spcBef>
                          <a:spcPts val="0"/>
                        </a:spcBef>
                        <a:spcAft>
                          <a:spcPts val="0"/>
                        </a:spcAft>
                        <a:buClr>
                          <a:schemeClr val="dk1"/>
                        </a:buClr>
                        <a:buSzPts val="1100"/>
                        <a:buFont typeface="Arial"/>
                        <a:buNone/>
                      </a:pPr>
                      <a:r>
                        <a:rPr lang="en" u="sng">
                          <a:solidFill>
                            <a:schemeClr val="hlink"/>
                          </a:solidFill>
                          <a:latin typeface="Montserrat"/>
                          <a:ea typeface="Montserrat"/>
                          <a:cs typeface="Montserrat"/>
                          <a:sym typeface="Montserrat"/>
                          <a:hlinkClick r:id="rId3"/>
                        </a:rPr>
                        <a:t>[3]</a:t>
                      </a:r>
                      <a:r>
                        <a:rPr lang="en">
                          <a:solidFill>
                            <a:schemeClr val="dk1"/>
                          </a:solidFill>
                          <a:latin typeface="Montserrat"/>
                          <a:ea typeface="Montserrat"/>
                          <a:cs typeface="Montserrat"/>
                          <a:sym typeface="Montserrat"/>
                        </a:rPr>
                        <a:t> Sucheta Kolekar, Radhika M. Pai, Manohara Pai M.M.</a:t>
                      </a:r>
                      <a:endParaRPr>
                        <a:latin typeface="Montserrat"/>
                        <a:ea typeface="Montserrat"/>
                        <a:cs typeface="Montserrat"/>
                        <a:sym typeface="Montserrat"/>
                      </a:endParaRPr>
                    </a:p>
                  </a:txBody>
                  <a:tcPr marT="91425" marB="91425" marR="91425" marL="91425"/>
                </a:tc>
                <a:tc>
                  <a:txBody>
                    <a:bodyPr>
                      <a:noAutofit/>
                    </a:bodyPr>
                    <a:lstStyle/>
                    <a:p>
                      <a:pPr indent="0" lvl="0" marL="0" rtl="0" algn="ctr">
                        <a:spcBef>
                          <a:spcPts val="0"/>
                        </a:spcBef>
                        <a:spcAft>
                          <a:spcPts val="0"/>
                        </a:spcAft>
                        <a:buClr>
                          <a:schemeClr val="dk1"/>
                        </a:buClr>
                        <a:buSzPts val="1100"/>
                        <a:buFont typeface="Arial"/>
                        <a:buNone/>
                      </a:pPr>
                      <a:r>
                        <a:rPr lang="en">
                          <a:latin typeface="Montserrat"/>
                          <a:ea typeface="Montserrat"/>
                          <a:cs typeface="Montserrat"/>
                          <a:sym typeface="Montserrat"/>
                        </a:rPr>
                        <a:t>The conceptual architecture is proposed which focuses on adaptive</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e-Iearning application</a:t>
                      </a:r>
                      <a:endParaRPr>
                        <a:latin typeface="Montserrat"/>
                        <a:ea typeface="Montserrat"/>
                        <a:cs typeface="Montserrat"/>
                        <a:sym typeface="Montserrat"/>
                      </a:endParaRPr>
                    </a:p>
                  </a:txBody>
                  <a:tcPr marT="91425" marB="91425" marR="91425" marL="91425"/>
                </a:tc>
                <a:tc>
                  <a:txBody>
                    <a:bodyPr>
                      <a:noAutofit/>
                    </a:bodyPr>
                    <a:lstStyle/>
                    <a:p>
                      <a:pPr indent="0" lvl="0" marL="0" rtl="0" algn="ctr">
                        <a:spcBef>
                          <a:spcPts val="0"/>
                        </a:spcBef>
                        <a:spcAft>
                          <a:spcPts val="0"/>
                        </a:spcAft>
                        <a:buClr>
                          <a:schemeClr val="dk1"/>
                        </a:buClr>
                        <a:buSzPts val="1100"/>
                        <a:buFont typeface="Arial"/>
                        <a:buNone/>
                      </a:pPr>
                      <a:r>
                        <a:rPr lang="en">
                          <a:latin typeface="Montserrat"/>
                          <a:ea typeface="Montserrat"/>
                          <a:cs typeface="Montserrat"/>
                          <a:sym typeface="Montserrat"/>
                        </a:rPr>
                        <a:t>As this research showed, a majority of respondents (</a:t>
                      </a:r>
                      <a:r>
                        <a:rPr lang="en">
                          <a:solidFill>
                            <a:schemeClr val="dk1"/>
                          </a:solidFill>
                          <a:latin typeface="Montserrat"/>
                          <a:ea typeface="Montserrat"/>
                          <a:cs typeface="Montserrat"/>
                          <a:sym typeface="Montserrat"/>
                        </a:rPr>
                        <a:t>93% </a:t>
                      </a:r>
                      <a:r>
                        <a:rPr lang="en">
                          <a:latin typeface="Montserrat"/>
                          <a:ea typeface="Montserrat"/>
                          <a:cs typeface="Montserrat"/>
                          <a:sym typeface="Montserrat"/>
                        </a:rPr>
                        <a:t>students) welcomed a possibility of having their study</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materials online.</a:t>
                      </a:r>
                      <a:endParaRPr>
                        <a:latin typeface="Montserrat"/>
                        <a:ea typeface="Montserrat"/>
                        <a:cs typeface="Montserrat"/>
                        <a:sym typeface="Montserrat"/>
                      </a:endParaRPr>
                    </a:p>
                  </a:txBody>
                  <a:tcPr marT="91425" marB="91425" marR="91425" marL="91425"/>
                </a:tc>
                <a:tc>
                  <a:txBody>
                    <a:bodyPr>
                      <a:noAutofit/>
                    </a:bodyPr>
                    <a:lstStyle/>
                    <a:p>
                      <a:pPr indent="0" lvl="0" marL="0" rtl="0" algn="ctr">
                        <a:spcBef>
                          <a:spcPts val="0"/>
                        </a:spcBef>
                        <a:spcAft>
                          <a:spcPts val="0"/>
                        </a:spcAft>
                        <a:buNone/>
                      </a:pPr>
                      <a:r>
                        <a:rPr b="1" lang="en" sz="2400">
                          <a:latin typeface="Montserrat"/>
                          <a:ea typeface="Montserrat"/>
                          <a:cs typeface="Montserrat"/>
                          <a:sym typeface="Montserrat"/>
                        </a:rPr>
                        <a:t>---</a:t>
                      </a:r>
                      <a:endParaRPr b="1" sz="2400">
                        <a:latin typeface="Montserrat"/>
                        <a:ea typeface="Montserrat"/>
                        <a:cs typeface="Montserrat"/>
                        <a:sym typeface="Montserrat"/>
                      </a:endParaRPr>
                    </a:p>
                  </a:txBody>
                  <a:tcPr marT="91425" marB="91425" marR="91425" marL="91425"/>
                </a:tc>
              </a:tr>
              <a:tr h="1360875">
                <a:tc>
                  <a:txBody>
                    <a:bodyPr>
                      <a:noAutofit/>
                    </a:bodyPr>
                    <a:lstStyle/>
                    <a:p>
                      <a:pPr indent="0" lvl="0" marL="0" rtl="0" algn="just">
                        <a:lnSpc>
                          <a:spcPct val="115000"/>
                        </a:lnSpc>
                        <a:spcBef>
                          <a:spcPts val="0"/>
                        </a:spcBef>
                        <a:spcAft>
                          <a:spcPts val="0"/>
                        </a:spcAft>
                        <a:buClr>
                          <a:schemeClr val="dk1"/>
                        </a:buClr>
                        <a:buSzPts val="1100"/>
                        <a:buFont typeface="Arial"/>
                        <a:buNone/>
                      </a:pPr>
                      <a:r>
                        <a:rPr lang="en" u="sng">
                          <a:solidFill>
                            <a:schemeClr val="hlink"/>
                          </a:solidFill>
                          <a:latin typeface="Montserrat"/>
                          <a:ea typeface="Montserrat"/>
                          <a:cs typeface="Montserrat"/>
                          <a:sym typeface="Montserrat"/>
                          <a:hlinkClick r:id="rId4"/>
                        </a:rPr>
                        <a:t>[4]</a:t>
                      </a:r>
                      <a:r>
                        <a:rPr lang="en">
                          <a:solidFill>
                            <a:schemeClr val="dk1"/>
                          </a:solidFill>
                          <a:latin typeface="Montserrat"/>
                          <a:ea typeface="Montserrat"/>
                          <a:cs typeface="Montserrat"/>
                          <a:sym typeface="Montserrat"/>
                        </a:rPr>
                        <a:t> Rolysent K. Paredes, Alexander A. Hernandez</a:t>
                      </a:r>
                      <a:endParaRPr>
                        <a:latin typeface="Montserrat"/>
                        <a:ea typeface="Montserrat"/>
                        <a:cs typeface="Montserrat"/>
                        <a:sym typeface="Montserrat"/>
                      </a:endParaRPr>
                    </a:p>
                  </a:txBody>
                  <a:tcPr marT="91425" marB="91425" marR="91425" marL="91425"/>
                </a:tc>
                <a:tc>
                  <a:txBody>
                    <a:bodyPr>
                      <a:noAutofit/>
                    </a:bodyPr>
                    <a:lstStyle/>
                    <a:p>
                      <a:pPr indent="0" lvl="0" marL="0" rtl="0" algn="ctr">
                        <a:spcBef>
                          <a:spcPts val="0"/>
                        </a:spcBef>
                        <a:spcAft>
                          <a:spcPts val="0"/>
                        </a:spcAft>
                        <a:buClr>
                          <a:schemeClr val="dk1"/>
                        </a:buClr>
                        <a:buSzPts val="1100"/>
                        <a:buFont typeface="Arial"/>
                        <a:buNone/>
                      </a:pPr>
                      <a:r>
                        <a:rPr lang="en">
                          <a:latin typeface="Montserrat"/>
                          <a:ea typeface="Montserrat"/>
                          <a:cs typeface="Montserrat"/>
                          <a:sym typeface="Montserrat"/>
                        </a:rPr>
                        <a:t>Misamis University Online</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Learning Environment used to rate the UX on web services</a:t>
                      </a:r>
                      <a:endParaRPr>
                        <a:latin typeface="Montserrat"/>
                        <a:ea typeface="Montserrat"/>
                        <a:cs typeface="Montserrat"/>
                        <a:sym typeface="Montserrat"/>
                      </a:endParaRPr>
                    </a:p>
                  </a:txBody>
                  <a:tcPr marT="91425" marB="91425" marR="91425" marL="91425"/>
                </a:tc>
                <a:tc>
                  <a:txBody>
                    <a:bodyPr>
                      <a:noAutofit/>
                    </a:bodyPr>
                    <a:lstStyle/>
                    <a:p>
                      <a:pPr indent="0" lvl="0" marL="0" rtl="0" algn="ctr">
                        <a:spcBef>
                          <a:spcPts val="0"/>
                        </a:spcBef>
                        <a:spcAft>
                          <a:spcPts val="0"/>
                        </a:spcAft>
                        <a:buClr>
                          <a:schemeClr val="dk1"/>
                        </a:buClr>
                        <a:buSzPts val="1100"/>
                        <a:buFont typeface="Arial"/>
                        <a:buNone/>
                      </a:pPr>
                      <a:r>
                        <a:rPr lang="en">
                          <a:latin typeface="Montserrat"/>
                          <a:ea typeface="Montserrat"/>
                          <a:cs typeface="Montserrat"/>
                          <a:sym typeface="Montserrat"/>
                        </a:rPr>
                        <a:t>It is expected that with this approach, future E-Learning</a:t>
                      </a:r>
                      <a:endParaRPr>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rPr lang="en">
                          <a:latin typeface="Montserrat"/>
                          <a:ea typeface="Montserrat"/>
                          <a:cs typeface="Montserrat"/>
                          <a:sym typeface="Montserrat"/>
                        </a:rPr>
                        <a:t>applications will concentrate on learner's learning styles and</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adaptive interface for personalization.</a:t>
                      </a:r>
                      <a:endParaRPr>
                        <a:latin typeface="Montserrat"/>
                        <a:ea typeface="Montserrat"/>
                        <a:cs typeface="Montserrat"/>
                        <a:sym typeface="Montserrat"/>
                      </a:endParaRPr>
                    </a:p>
                  </a:txBody>
                  <a:tcPr marT="91425" marB="91425" marR="91425" marL="91425"/>
                </a:tc>
                <a:tc>
                  <a:txBody>
                    <a:bodyPr>
                      <a:noAutofit/>
                    </a:bodyPr>
                    <a:lstStyle/>
                    <a:p>
                      <a:pPr indent="0" lvl="0" marL="0" rtl="0" algn="ctr">
                        <a:spcBef>
                          <a:spcPts val="0"/>
                        </a:spcBef>
                        <a:spcAft>
                          <a:spcPts val="0"/>
                        </a:spcAft>
                        <a:buClr>
                          <a:schemeClr val="dk1"/>
                        </a:buClr>
                        <a:buSzPts val="1100"/>
                        <a:buFont typeface="Arial"/>
                        <a:buNone/>
                      </a:pPr>
                      <a:r>
                        <a:rPr lang="en">
                          <a:latin typeface="Montserrat"/>
                          <a:ea typeface="Montserrat"/>
                          <a:cs typeface="Montserrat"/>
                          <a:sym typeface="Montserrat"/>
                        </a:rPr>
                        <a:t>The novelty aspect earned very low. This might due to the </a:t>
                      </a:r>
                      <a:endParaRPr>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rPr lang="en">
                          <a:latin typeface="Montserrat"/>
                          <a:ea typeface="Montserrat"/>
                          <a:cs typeface="Montserrat"/>
                          <a:sym typeface="Montserrat"/>
                        </a:rPr>
                        <a:t>students or users do not consider it as a contributing</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factor for them to have a good user experience</a:t>
                      </a:r>
                      <a:endParaRPr>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343" name="Shape 343"/>
        <p:cNvGrpSpPr/>
        <p:nvPr/>
      </p:nvGrpSpPr>
      <p:grpSpPr>
        <a:xfrm>
          <a:off x="0" y="0"/>
          <a:ext cx="0" cy="0"/>
          <a:chOff x="0" y="0"/>
          <a:chExt cx="0" cy="0"/>
        </a:xfrm>
      </p:grpSpPr>
      <p:sp>
        <p:nvSpPr>
          <p:cNvPr id="344" name="Google Shape;344;p34"/>
          <p:cNvSpPr txBox="1"/>
          <p:nvPr>
            <p:ph idx="4294967295" type="title"/>
          </p:nvPr>
        </p:nvSpPr>
        <p:spPr>
          <a:xfrm>
            <a:off x="838250" y="7052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Literature Review</a:t>
            </a:r>
            <a:endParaRPr/>
          </a:p>
        </p:txBody>
      </p:sp>
      <p:graphicFrame>
        <p:nvGraphicFramePr>
          <p:cNvPr id="345" name="Google Shape;345;p34"/>
          <p:cNvGraphicFramePr/>
          <p:nvPr/>
        </p:nvGraphicFramePr>
        <p:xfrm>
          <a:off x="129550" y="556225"/>
          <a:ext cx="3000000" cy="3000000"/>
        </p:xfrm>
        <a:graphic>
          <a:graphicData uri="http://schemas.openxmlformats.org/drawingml/2006/table">
            <a:tbl>
              <a:tblPr>
                <a:noFill/>
                <a:tableStyleId>{99C63FC3-6B41-43D5-A662-2C5CF79DCB32}</a:tableStyleId>
              </a:tblPr>
              <a:tblGrid>
                <a:gridCol w="1669950"/>
                <a:gridCol w="2122850"/>
                <a:gridCol w="2502750"/>
                <a:gridCol w="2459500"/>
              </a:tblGrid>
              <a:tr h="504950">
                <a:tc>
                  <a:txBody>
                    <a:bodyPr>
                      <a:noAutofit/>
                    </a:bodyPr>
                    <a:lstStyle/>
                    <a:p>
                      <a:pPr indent="0" lvl="0" marL="0" rtl="0" algn="ctr">
                        <a:spcBef>
                          <a:spcPts val="600"/>
                        </a:spcBef>
                        <a:spcAft>
                          <a:spcPts val="0"/>
                        </a:spcAft>
                        <a:buNone/>
                      </a:pPr>
                      <a:r>
                        <a:rPr lang="en" sz="1800">
                          <a:solidFill>
                            <a:schemeClr val="dk2"/>
                          </a:solidFill>
                          <a:latin typeface="Montserrat SemiBold"/>
                          <a:ea typeface="Montserrat SemiBold"/>
                          <a:cs typeface="Montserrat SemiBold"/>
                          <a:sym typeface="Montserrat SemiBold"/>
                        </a:rPr>
                        <a:t>Author name </a:t>
                      </a:r>
                      <a:endParaRPr sz="1800">
                        <a:latin typeface="Montserrat"/>
                        <a:ea typeface="Montserrat"/>
                        <a:cs typeface="Montserrat"/>
                        <a:sym typeface="Montserrat"/>
                      </a:endParaRPr>
                    </a:p>
                  </a:txBody>
                  <a:tcPr marT="91425" marB="91425" marR="91425" marL="91425"/>
                </a:tc>
                <a:tc>
                  <a:txBody>
                    <a:bodyPr>
                      <a:noAutofit/>
                    </a:bodyPr>
                    <a:lstStyle/>
                    <a:p>
                      <a:pPr indent="0" lvl="0" marL="0" rtl="0" algn="ctr">
                        <a:spcBef>
                          <a:spcPts val="600"/>
                        </a:spcBef>
                        <a:spcAft>
                          <a:spcPts val="0"/>
                        </a:spcAft>
                        <a:buClr>
                          <a:schemeClr val="dk1"/>
                        </a:buClr>
                        <a:buSzPts val="1100"/>
                        <a:buFont typeface="Arial"/>
                        <a:buNone/>
                      </a:pPr>
                      <a:r>
                        <a:rPr lang="en" sz="1800">
                          <a:solidFill>
                            <a:schemeClr val="dk2"/>
                          </a:solidFill>
                          <a:latin typeface="Montserrat SemiBold"/>
                          <a:ea typeface="Montserrat SemiBold"/>
                          <a:cs typeface="Montserrat SemiBold"/>
                          <a:sym typeface="Montserrat SemiBold"/>
                        </a:rPr>
                        <a:t>Methodology</a:t>
                      </a:r>
                      <a:endParaRPr sz="1800">
                        <a:latin typeface="Montserrat"/>
                        <a:ea typeface="Montserrat"/>
                        <a:cs typeface="Montserrat"/>
                        <a:sym typeface="Montserrat"/>
                      </a:endParaRPr>
                    </a:p>
                  </a:txBody>
                  <a:tcPr marT="91425" marB="91425" marR="91425" marL="91425"/>
                </a:tc>
                <a:tc>
                  <a:txBody>
                    <a:bodyPr>
                      <a:noAutofit/>
                    </a:bodyPr>
                    <a:lstStyle/>
                    <a:p>
                      <a:pPr indent="0" lvl="0" marL="0" rtl="0" algn="ctr">
                        <a:spcBef>
                          <a:spcPts val="600"/>
                        </a:spcBef>
                        <a:spcAft>
                          <a:spcPts val="0"/>
                        </a:spcAft>
                        <a:buClr>
                          <a:schemeClr val="dk1"/>
                        </a:buClr>
                        <a:buSzPts val="1100"/>
                        <a:buFont typeface="Arial"/>
                        <a:buNone/>
                      </a:pPr>
                      <a:r>
                        <a:rPr lang="en" sz="1800">
                          <a:solidFill>
                            <a:schemeClr val="dk2"/>
                          </a:solidFill>
                          <a:latin typeface="Montserrat SemiBold"/>
                          <a:ea typeface="Montserrat SemiBold"/>
                          <a:cs typeface="Montserrat SemiBold"/>
                          <a:sym typeface="Montserrat SemiBold"/>
                        </a:rPr>
                        <a:t>Merits</a:t>
                      </a:r>
                      <a:endParaRPr sz="1800">
                        <a:latin typeface="Montserrat"/>
                        <a:ea typeface="Montserrat"/>
                        <a:cs typeface="Montserrat"/>
                        <a:sym typeface="Montserrat"/>
                      </a:endParaRPr>
                    </a:p>
                  </a:txBody>
                  <a:tcPr marT="91425" marB="91425" marR="91425" marL="91425"/>
                </a:tc>
                <a:tc>
                  <a:txBody>
                    <a:bodyPr>
                      <a:noAutofit/>
                    </a:bodyPr>
                    <a:lstStyle/>
                    <a:p>
                      <a:pPr indent="0" lvl="0" marL="0" rtl="0" algn="ctr">
                        <a:spcBef>
                          <a:spcPts val="600"/>
                        </a:spcBef>
                        <a:spcAft>
                          <a:spcPts val="0"/>
                        </a:spcAft>
                        <a:buClr>
                          <a:schemeClr val="dk1"/>
                        </a:buClr>
                        <a:buSzPts val="1100"/>
                        <a:buFont typeface="Arial"/>
                        <a:buNone/>
                      </a:pPr>
                      <a:r>
                        <a:rPr lang="en" sz="1800">
                          <a:solidFill>
                            <a:schemeClr val="dk2"/>
                          </a:solidFill>
                          <a:latin typeface="Montserrat SemiBold"/>
                          <a:ea typeface="Montserrat SemiBold"/>
                          <a:cs typeface="Montserrat SemiBold"/>
                          <a:sym typeface="Montserrat SemiBold"/>
                        </a:rPr>
                        <a:t>Demerits</a:t>
                      </a:r>
                      <a:endParaRPr sz="1800">
                        <a:latin typeface="Montserrat"/>
                        <a:ea typeface="Montserrat"/>
                        <a:cs typeface="Montserrat"/>
                        <a:sym typeface="Montserrat"/>
                      </a:endParaRPr>
                    </a:p>
                  </a:txBody>
                  <a:tcPr marT="91425" marB="91425" marR="91425" marL="91425"/>
                </a:tc>
              </a:tr>
              <a:tr h="1708100">
                <a:tc>
                  <a:txBody>
                    <a:bodyPr>
                      <a:noAutofit/>
                    </a:bodyPr>
                    <a:lstStyle/>
                    <a:p>
                      <a:pPr indent="0" lvl="0" marL="0" rtl="0" algn="just">
                        <a:lnSpc>
                          <a:spcPct val="115000"/>
                        </a:lnSpc>
                        <a:spcBef>
                          <a:spcPts val="0"/>
                        </a:spcBef>
                        <a:spcAft>
                          <a:spcPts val="0"/>
                        </a:spcAft>
                        <a:buClr>
                          <a:schemeClr val="dk1"/>
                        </a:buClr>
                        <a:buSzPts val="1100"/>
                        <a:buFont typeface="Arial"/>
                        <a:buNone/>
                      </a:pPr>
                      <a:r>
                        <a:rPr lang="en">
                          <a:latin typeface="Karla"/>
                          <a:ea typeface="Karla"/>
                          <a:cs typeface="Karla"/>
                          <a:sym typeface="Karla"/>
                        </a:rPr>
                        <a:t>[</a:t>
                      </a:r>
                      <a:r>
                        <a:rPr lang="en" u="sng">
                          <a:solidFill>
                            <a:schemeClr val="hlink"/>
                          </a:solidFill>
                          <a:latin typeface="Karla"/>
                          <a:ea typeface="Karla"/>
                          <a:cs typeface="Karla"/>
                          <a:sym typeface="Karla"/>
                          <a:hlinkClick r:id="rId3"/>
                        </a:rPr>
                        <a:t>5]</a:t>
                      </a:r>
                      <a:r>
                        <a:rPr lang="en">
                          <a:solidFill>
                            <a:schemeClr val="dk1"/>
                          </a:solidFill>
                          <a:latin typeface="Karla"/>
                          <a:ea typeface="Karla"/>
                          <a:cs typeface="Karla"/>
                          <a:sym typeface="Karla"/>
                        </a:rPr>
                        <a:t> Mahesh S. Patil, Meenaxi M Raikar, Padmashree Desai</a:t>
                      </a:r>
                      <a:endParaRPr sz="1800">
                        <a:latin typeface="Karla"/>
                        <a:ea typeface="Karla"/>
                        <a:cs typeface="Karla"/>
                        <a:sym typeface="Karla"/>
                      </a:endParaRPr>
                    </a:p>
                  </a:txBody>
                  <a:tcPr marT="91425" marB="91425" marR="91425" marL="91425"/>
                </a:tc>
                <a:tc>
                  <a:txBody>
                    <a:bodyPr>
                      <a:noAutofit/>
                    </a:bodyPr>
                    <a:lstStyle/>
                    <a:p>
                      <a:pPr indent="0" lvl="0" marL="0" rtl="0" algn="just">
                        <a:spcBef>
                          <a:spcPts val="0"/>
                        </a:spcBef>
                        <a:spcAft>
                          <a:spcPts val="0"/>
                        </a:spcAft>
                        <a:buNone/>
                      </a:pPr>
                      <a:r>
                        <a:rPr lang="en">
                          <a:latin typeface="Karla"/>
                          <a:ea typeface="Karla"/>
                          <a:cs typeface="Karla"/>
                          <a:sym typeface="Karla"/>
                        </a:rPr>
                        <a:t>Case study of Massive Online Open Course (MOOC)</a:t>
                      </a:r>
                      <a:endParaRPr>
                        <a:latin typeface="Karla"/>
                        <a:ea typeface="Karla"/>
                        <a:cs typeface="Karla"/>
                        <a:sym typeface="Karla"/>
                      </a:endParaRPr>
                    </a:p>
                  </a:txBody>
                  <a:tcPr marT="91425" marB="91425" marR="91425" marL="91425"/>
                </a:tc>
                <a:tc>
                  <a:txBody>
                    <a:bodyPr>
                      <a:noAutofit/>
                    </a:bodyPr>
                    <a:lstStyle/>
                    <a:p>
                      <a:pPr indent="0" lvl="0" marL="0" rtl="0" algn="just">
                        <a:spcBef>
                          <a:spcPts val="0"/>
                        </a:spcBef>
                        <a:spcAft>
                          <a:spcPts val="0"/>
                        </a:spcAft>
                        <a:buClr>
                          <a:schemeClr val="dk1"/>
                        </a:buClr>
                        <a:buSzPts val="1100"/>
                        <a:buFont typeface="Arial"/>
                        <a:buNone/>
                      </a:pPr>
                      <a:r>
                        <a:rPr lang="en">
                          <a:latin typeface="Karla"/>
                          <a:ea typeface="Karla"/>
                          <a:cs typeface="Karla"/>
                          <a:sym typeface="Karla"/>
                        </a:rPr>
                        <a:t>Students were able to discover more requirements regarding the</a:t>
                      </a:r>
                      <a:endParaRPr>
                        <a:latin typeface="Karla"/>
                        <a:ea typeface="Karla"/>
                        <a:cs typeface="Karla"/>
                        <a:sym typeface="Karla"/>
                      </a:endParaRPr>
                    </a:p>
                    <a:p>
                      <a:pPr indent="0" lvl="0" marL="0" rtl="0" algn="just">
                        <a:spcBef>
                          <a:spcPts val="0"/>
                        </a:spcBef>
                        <a:spcAft>
                          <a:spcPts val="0"/>
                        </a:spcAft>
                        <a:buNone/>
                      </a:pPr>
                      <a:r>
                        <a:rPr lang="en">
                          <a:latin typeface="Karla"/>
                          <a:ea typeface="Karla"/>
                          <a:cs typeface="Karla"/>
                          <a:sym typeface="Karla"/>
                        </a:rPr>
                        <a:t>app features and mobile device requirements</a:t>
                      </a:r>
                      <a:endParaRPr>
                        <a:latin typeface="Karla"/>
                        <a:ea typeface="Karla"/>
                        <a:cs typeface="Karla"/>
                        <a:sym typeface="Karla"/>
                      </a:endParaRPr>
                    </a:p>
                  </a:txBody>
                  <a:tcPr marT="91425" marB="91425" marR="91425" marL="91425"/>
                </a:tc>
                <a:tc>
                  <a:txBody>
                    <a:bodyPr>
                      <a:noAutofit/>
                    </a:bodyPr>
                    <a:lstStyle/>
                    <a:p>
                      <a:pPr indent="0" lvl="0" marL="0" rtl="0" algn="just">
                        <a:spcBef>
                          <a:spcPts val="0"/>
                        </a:spcBef>
                        <a:spcAft>
                          <a:spcPts val="0"/>
                        </a:spcAft>
                        <a:buClr>
                          <a:schemeClr val="dk1"/>
                        </a:buClr>
                        <a:buSzPts val="1100"/>
                        <a:buFont typeface="Arial"/>
                        <a:buNone/>
                      </a:pPr>
                      <a:r>
                        <a:rPr lang="en">
                          <a:latin typeface="Karla"/>
                          <a:ea typeface="Karla"/>
                          <a:cs typeface="Karla"/>
                          <a:sym typeface="Karla"/>
                        </a:rPr>
                        <a:t>Thus, students are not used to</a:t>
                      </a:r>
                      <a:endParaRPr>
                        <a:latin typeface="Karla"/>
                        <a:ea typeface="Karla"/>
                        <a:cs typeface="Karla"/>
                        <a:sym typeface="Karla"/>
                      </a:endParaRPr>
                    </a:p>
                    <a:p>
                      <a:pPr indent="0" lvl="0" marL="0" rtl="0" algn="just">
                        <a:spcBef>
                          <a:spcPts val="0"/>
                        </a:spcBef>
                        <a:spcAft>
                          <a:spcPts val="0"/>
                        </a:spcAft>
                        <a:buNone/>
                      </a:pPr>
                      <a:r>
                        <a:rPr lang="en">
                          <a:latin typeface="Karla"/>
                          <a:ea typeface="Karla"/>
                          <a:cs typeface="Karla"/>
                          <a:sym typeface="Karla"/>
                        </a:rPr>
                        <a:t>exploiting the resources because they are not made available in an online medium.</a:t>
                      </a:r>
                      <a:endParaRPr>
                        <a:latin typeface="Karla"/>
                        <a:ea typeface="Karla"/>
                        <a:cs typeface="Karla"/>
                        <a:sym typeface="Karla"/>
                      </a:endParaRPr>
                    </a:p>
                  </a:txBody>
                  <a:tcPr marT="91425" marB="91425" marR="91425" marL="91425"/>
                </a:tc>
              </a:tr>
              <a:tr h="1360875">
                <a:tc>
                  <a:txBody>
                    <a:bodyPr>
                      <a:noAutofit/>
                    </a:bodyPr>
                    <a:lstStyle/>
                    <a:p>
                      <a:pPr indent="0" lvl="0" marL="0" rtl="0" algn="just">
                        <a:lnSpc>
                          <a:spcPct val="115000"/>
                        </a:lnSpc>
                        <a:spcBef>
                          <a:spcPts val="0"/>
                        </a:spcBef>
                        <a:spcAft>
                          <a:spcPts val="0"/>
                        </a:spcAft>
                        <a:buClr>
                          <a:schemeClr val="dk1"/>
                        </a:buClr>
                        <a:buSzPts val="1100"/>
                        <a:buFont typeface="Arial"/>
                        <a:buNone/>
                      </a:pPr>
                      <a:r>
                        <a:rPr lang="en" u="sng">
                          <a:solidFill>
                            <a:schemeClr val="hlink"/>
                          </a:solidFill>
                          <a:latin typeface="Montserrat"/>
                          <a:ea typeface="Montserrat"/>
                          <a:cs typeface="Montserrat"/>
                          <a:sym typeface="Montserrat"/>
                          <a:hlinkClick r:id="rId4"/>
                        </a:rPr>
                        <a:t>[6]</a:t>
                      </a:r>
                      <a:r>
                        <a:rPr lang="en">
                          <a:solidFill>
                            <a:schemeClr val="dk1"/>
                          </a:solidFill>
                          <a:latin typeface="Montserrat"/>
                          <a:ea typeface="Montserrat"/>
                          <a:cs typeface="Montserrat"/>
                          <a:sym typeface="Montserrat"/>
                        </a:rPr>
                        <a:t> Dr.P Pabitha, M.Mohana, S.Suganthi, B.Sivanandhini</a:t>
                      </a:r>
                      <a:endParaRPr>
                        <a:latin typeface="Montserrat"/>
                        <a:ea typeface="Montserrat"/>
                        <a:cs typeface="Montserrat"/>
                        <a:sym typeface="Montserrat"/>
                      </a:endParaRPr>
                    </a:p>
                  </a:txBody>
                  <a:tcPr marT="91425" marB="91425" marR="91425" marL="91425"/>
                </a:tc>
                <a:tc>
                  <a:txBody>
                    <a:bodyPr>
                      <a:noAutofit/>
                    </a:bodyPr>
                    <a:lstStyle/>
                    <a:p>
                      <a:pPr indent="0" lvl="0" marL="0" rtl="0" algn="l">
                        <a:spcBef>
                          <a:spcPts val="0"/>
                        </a:spcBef>
                        <a:spcAft>
                          <a:spcPts val="0"/>
                        </a:spcAft>
                        <a:buNone/>
                      </a:pPr>
                      <a:r>
                        <a:rPr lang="en">
                          <a:latin typeface="Montserrat"/>
                          <a:ea typeface="Montserrat"/>
                          <a:cs typeface="Montserrat"/>
                          <a:sym typeface="Montserrat"/>
                        </a:rPr>
                        <a:t>Question generation using Supervised learning</a:t>
                      </a:r>
                      <a:endParaRPr>
                        <a:latin typeface="Montserrat"/>
                        <a:ea typeface="Montserrat"/>
                        <a:cs typeface="Montserrat"/>
                        <a:sym typeface="Montserrat"/>
                      </a:endParaRPr>
                    </a:p>
                  </a:txBody>
                  <a:tcPr marT="91425" marB="91425" marR="91425" marL="91425"/>
                </a:tc>
                <a:tc>
                  <a:txBody>
                    <a:bodyPr>
                      <a:noAutofit/>
                    </a:bodyPr>
                    <a:lstStyle/>
                    <a:p>
                      <a:pPr indent="0" lvl="0" marL="0" rtl="0" algn="just">
                        <a:spcBef>
                          <a:spcPts val="0"/>
                        </a:spcBef>
                        <a:spcAft>
                          <a:spcPts val="0"/>
                        </a:spcAft>
                        <a:buClr>
                          <a:schemeClr val="dk1"/>
                        </a:buClr>
                        <a:buSzPts val="1100"/>
                        <a:buFont typeface="Arial"/>
                        <a:buNone/>
                      </a:pPr>
                      <a:r>
                        <a:rPr lang="en">
                          <a:latin typeface="Montserrat"/>
                          <a:ea typeface="Montserrat"/>
                          <a:cs typeface="Montserrat"/>
                          <a:sym typeface="Montserrat"/>
                        </a:rPr>
                        <a:t>proposed system has so far implemented</a:t>
                      </a:r>
                      <a:endParaRPr>
                        <a:latin typeface="Montserrat"/>
                        <a:ea typeface="Montserrat"/>
                        <a:cs typeface="Montserrat"/>
                        <a:sym typeface="Montserrat"/>
                      </a:endParaRPr>
                    </a:p>
                    <a:p>
                      <a:pPr indent="0" lvl="0" marL="0" rtl="0" algn="just">
                        <a:spcBef>
                          <a:spcPts val="0"/>
                        </a:spcBef>
                        <a:spcAft>
                          <a:spcPts val="0"/>
                        </a:spcAft>
                        <a:buNone/>
                      </a:pPr>
                      <a:r>
                        <a:rPr lang="en">
                          <a:latin typeface="Montserrat"/>
                          <a:ea typeface="Montserrat"/>
                          <a:cs typeface="Montserrat"/>
                          <a:sym typeface="Montserrat"/>
                        </a:rPr>
                        <a:t>the stemming part using the porter algorithm.</a:t>
                      </a:r>
                      <a:endParaRPr>
                        <a:latin typeface="Montserrat"/>
                        <a:ea typeface="Montserrat"/>
                        <a:cs typeface="Montserrat"/>
                        <a:sym typeface="Montserrat"/>
                      </a:endParaRPr>
                    </a:p>
                  </a:txBody>
                  <a:tcPr marT="91425" marB="91425" marR="91425" marL="91425"/>
                </a:tc>
                <a:tc>
                  <a:txBody>
                    <a:bodyPr>
                      <a:noAutofit/>
                    </a:bodyPr>
                    <a:lstStyle/>
                    <a:p>
                      <a:pPr indent="0" lvl="0" marL="0" rtl="0" algn="just">
                        <a:spcBef>
                          <a:spcPts val="0"/>
                        </a:spcBef>
                        <a:spcAft>
                          <a:spcPts val="0"/>
                        </a:spcAft>
                        <a:buNone/>
                      </a:pPr>
                      <a:r>
                        <a:rPr lang="en">
                          <a:latin typeface="Montserrat"/>
                          <a:ea typeface="Montserrat"/>
                          <a:cs typeface="Montserrat"/>
                          <a:sym typeface="Montserrat"/>
                        </a:rPr>
                        <a:t>Extracting all nouns hinder the system and generate unnecessary questions.</a:t>
                      </a:r>
                      <a:endParaRPr>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9800"/>
        </a:solidFill>
      </p:bgPr>
    </p:bg>
    <p:spTree>
      <p:nvGrpSpPr>
        <p:cNvPr id="349" name="Shape 349"/>
        <p:cNvGrpSpPr/>
        <p:nvPr/>
      </p:nvGrpSpPr>
      <p:grpSpPr>
        <a:xfrm>
          <a:off x="0" y="0"/>
          <a:ext cx="0" cy="0"/>
          <a:chOff x="0" y="0"/>
          <a:chExt cx="0" cy="0"/>
        </a:xfrm>
      </p:grpSpPr>
      <p:sp>
        <p:nvSpPr>
          <p:cNvPr id="350" name="Google Shape;350;p35"/>
          <p:cNvSpPr txBox="1"/>
          <p:nvPr/>
        </p:nvSpPr>
        <p:spPr>
          <a:xfrm>
            <a:off x="698375" y="874575"/>
            <a:ext cx="7833900" cy="3692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en" sz="1600" u="sng">
                <a:solidFill>
                  <a:srgbClr val="1155CC"/>
                </a:solidFill>
                <a:latin typeface="Montserrat"/>
                <a:ea typeface="Montserrat"/>
                <a:cs typeface="Montserrat"/>
                <a:sym typeface="Montserrat"/>
                <a:hlinkClick r:id="rId3"/>
              </a:rPr>
              <a:t>[1]</a:t>
            </a:r>
            <a:r>
              <a:rPr b="1" lang="en" sz="1600">
                <a:solidFill>
                  <a:schemeClr val="dk1"/>
                </a:solidFill>
                <a:latin typeface="Montserrat"/>
                <a:ea typeface="Montserrat"/>
                <a:cs typeface="Montserrat"/>
                <a:sym typeface="Montserrat"/>
              </a:rPr>
              <a:t> Blanka Frydrychova Klimova, Petra Poulova, Michal Slama, “eLeaming study materials and students' preferences” , 2014 Information Technology Based Higher Education and Training(ITHET) , 2014</a:t>
            </a:r>
            <a:endParaRPr b="1" sz="1600">
              <a:solidFill>
                <a:schemeClr val="dk1"/>
              </a:solidFill>
              <a:latin typeface="Montserrat"/>
              <a:ea typeface="Montserrat"/>
              <a:cs typeface="Montserrat"/>
              <a:sym typeface="Montserrat"/>
            </a:endParaRPr>
          </a:p>
          <a:p>
            <a:pPr indent="0" lvl="0" marL="0" rtl="0" algn="just">
              <a:lnSpc>
                <a:spcPct val="115000"/>
              </a:lnSpc>
              <a:spcBef>
                <a:spcPts val="0"/>
              </a:spcBef>
              <a:spcAft>
                <a:spcPts val="0"/>
              </a:spcAft>
              <a:buClr>
                <a:schemeClr val="dk1"/>
              </a:buClr>
              <a:buSzPts val="1100"/>
              <a:buFont typeface="Arial"/>
              <a:buNone/>
            </a:pPr>
            <a:r>
              <a:rPr b="1" lang="en" sz="1600" u="sng">
                <a:solidFill>
                  <a:srgbClr val="1155CC"/>
                </a:solidFill>
                <a:latin typeface="Montserrat"/>
                <a:ea typeface="Montserrat"/>
                <a:cs typeface="Montserrat"/>
                <a:sym typeface="Montserrat"/>
                <a:hlinkClick r:id="rId4"/>
              </a:rPr>
              <a:t>[2]</a:t>
            </a:r>
            <a:r>
              <a:rPr b="1" lang="en" sz="1600">
                <a:solidFill>
                  <a:schemeClr val="dk1"/>
                </a:solidFill>
                <a:latin typeface="Montserrat"/>
                <a:ea typeface="Montserrat"/>
                <a:cs typeface="Montserrat"/>
                <a:sym typeface="Montserrat"/>
              </a:rPr>
              <a:t> Ivana Simonova, Petra Poulava, “Study Materials in Online Courses, Analysis Reflecting Individual Learning Styles”, 2014 IEEE Global Engineering Education Conference(EDUCON), 2014</a:t>
            </a:r>
            <a:endParaRPr b="1" sz="1600">
              <a:solidFill>
                <a:schemeClr val="dk1"/>
              </a:solidFill>
              <a:latin typeface="Montserrat"/>
              <a:ea typeface="Montserrat"/>
              <a:cs typeface="Montserrat"/>
              <a:sym typeface="Montserrat"/>
            </a:endParaRPr>
          </a:p>
          <a:p>
            <a:pPr indent="0" lvl="0" marL="0" rtl="0" algn="just">
              <a:lnSpc>
                <a:spcPct val="115000"/>
              </a:lnSpc>
              <a:spcBef>
                <a:spcPts val="0"/>
              </a:spcBef>
              <a:spcAft>
                <a:spcPts val="0"/>
              </a:spcAft>
              <a:buClr>
                <a:schemeClr val="dk1"/>
              </a:buClr>
              <a:buSzPts val="1100"/>
              <a:buFont typeface="Arial"/>
              <a:buNone/>
            </a:pPr>
            <a:r>
              <a:rPr b="1" lang="en" sz="1600" u="sng">
                <a:solidFill>
                  <a:srgbClr val="1155CC"/>
                </a:solidFill>
                <a:latin typeface="Montserrat"/>
                <a:ea typeface="Montserrat"/>
                <a:cs typeface="Montserrat"/>
                <a:sym typeface="Montserrat"/>
                <a:hlinkClick r:id="rId5"/>
              </a:rPr>
              <a:t>[3]</a:t>
            </a:r>
            <a:r>
              <a:rPr b="1" lang="en" sz="1600">
                <a:solidFill>
                  <a:schemeClr val="dk1"/>
                </a:solidFill>
                <a:latin typeface="Montserrat"/>
                <a:ea typeface="Montserrat"/>
                <a:cs typeface="Montserrat"/>
                <a:sym typeface="Montserrat"/>
              </a:rPr>
              <a:t> Sucheta Kolekar, Radhika M. Pai, Manohara Pai M.M., “Adaptive User Interface for E-learning Applications based on Learning Styles using Web Logs Analysis: A Hybrid Cloud Architecture”,TENCON 2015 - 2015 IEEE Region 10 Conference, 2015</a:t>
            </a:r>
            <a:endParaRPr b="1" sz="1600">
              <a:solidFill>
                <a:schemeClr val="dk1"/>
              </a:solidFill>
              <a:latin typeface="Montserrat"/>
              <a:ea typeface="Montserrat"/>
              <a:cs typeface="Montserrat"/>
              <a:sym typeface="Montserrat"/>
            </a:endParaRPr>
          </a:p>
          <a:p>
            <a:pPr indent="0" lvl="0" marL="0" rtl="0" algn="just">
              <a:lnSpc>
                <a:spcPct val="115000"/>
              </a:lnSpc>
              <a:spcBef>
                <a:spcPts val="0"/>
              </a:spcBef>
              <a:spcAft>
                <a:spcPts val="0"/>
              </a:spcAft>
              <a:buClr>
                <a:schemeClr val="dk1"/>
              </a:buClr>
              <a:buSzPts val="1100"/>
              <a:buFont typeface="Arial"/>
              <a:buNone/>
            </a:pPr>
            <a:r>
              <a:t/>
            </a:r>
            <a:endParaRPr b="1">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a:latin typeface="Montserrat"/>
              <a:ea typeface="Montserrat"/>
              <a:cs typeface="Montserrat"/>
              <a:sym typeface="Montserrat"/>
            </a:endParaRPr>
          </a:p>
        </p:txBody>
      </p:sp>
      <p:sp>
        <p:nvSpPr>
          <p:cNvPr id="351" name="Google Shape;351;p35"/>
          <p:cNvSpPr txBox="1"/>
          <p:nvPr/>
        </p:nvSpPr>
        <p:spPr>
          <a:xfrm>
            <a:off x="3572100" y="192500"/>
            <a:ext cx="1999800" cy="52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Montserrat"/>
                <a:ea typeface="Montserrat"/>
                <a:cs typeface="Montserrat"/>
                <a:sym typeface="Montserrat"/>
              </a:rPr>
              <a:t>References</a:t>
            </a:r>
            <a:endParaRPr b="1" sz="2400">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C107"/>
        </a:solidFill>
      </p:bgPr>
    </p:bg>
    <p:spTree>
      <p:nvGrpSpPr>
        <p:cNvPr id="355" name="Shape 355"/>
        <p:cNvGrpSpPr/>
        <p:nvPr/>
      </p:nvGrpSpPr>
      <p:grpSpPr>
        <a:xfrm>
          <a:off x="0" y="0"/>
          <a:ext cx="0" cy="0"/>
          <a:chOff x="0" y="0"/>
          <a:chExt cx="0" cy="0"/>
        </a:xfrm>
      </p:grpSpPr>
      <p:sp>
        <p:nvSpPr>
          <p:cNvPr id="356" name="Google Shape;356;p36"/>
          <p:cNvSpPr txBox="1"/>
          <p:nvPr/>
        </p:nvSpPr>
        <p:spPr>
          <a:xfrm>
            <a:off x="655050" y="931200"/>
            <a:ext cx="7833900" cy="3646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en" sz="1600" u="sng">
                <a:solidFill>
                  <a:schemeClr val="hlink"/>
                </a:solidFill>
                <a:latin typeface="Montserrat"/>
                <a:ea typeface="Montserrat"/>
                <a:cs typeface="Montserrat"/>
                <a:sym typeface="Montserrat"/>
                <a:hlinkClick r:id="rId3"/>
              </a:rPr>
              <a:t>[4]</a:t>
            </a:r>
            <a:r>
              <a:rPr b="1" lang="en" sz="1600">
                <a:solidFill>
                  <a:schemeClr val="dk1"/>
                </a:solidFill>
                <a:latin typeface="Montserrat"/>
                <a:ea typeface="Montserrat"/>
                <a:cs typeface="Montserrat"/>
                <a:sym typeface="Montserrat"/>
              </a:rPr>
              <a:t> Rolysent K. Paredes, Alexander A. Hernandez, “Measuring the Quality of User Experience on Web Services: A Case of University in the Philippines”, 2017 IEEE 9th International Conference on Humanoid, Nanotechnology, Information Technology, Communication and Control, Environment and Management (HNICEM), 2017</a:t>
            </a:r>
            <a:endParaRPr sz="1600"/>
          </a:p>
          <a:p>
            <a:pPr indent="0" lvl="0" marL="0" rtl="0" algn="just">
              <a:lnSpc>
                <a:spcPct val="115000"/>
              </a:lnSpc>
              <a:spcBef>
                <a:spcPts val="0"/>
              </a:spcBef>
              <a:spcAft>
                <a:spcPts val="0"/>
              </a:spcAft>
              <a:buClr>
                <a:schemeClr val="dk1"/>
              </a:buClr>
              <a:buSzPts val="1100"/>
              <a:buFont typeface="Arial"/>
              <a:buNone/>
            </a:pPr>
            <a:r>
              <a:rPr b="1" lang="en" sz="1600" u="sng">
                <a:solidFill>
                  <a:srgbClr val="1155CC"/>
                </a:solidFill>
                <a:latin typeface="Montserrat"/>
                <a:ea typeface="Montserrat"/>
                <a:cs typeface="Montserrat"/>
                <a:sym typeface="Montserrat"/>
                <a:hlinkClick r:id="rId4"/>
              </a:rPr>
              <a:t>[5]</a:t>
            </a:r>
            <a:r>
              <a:rPr b="1" lang="en" sz="1600">
                <a:solidFill>
                  <a:schemeClr val="dk1"/>
                </a:solidFill>
                <a:latin typeface="Montserrat"/>
                <a:ea typeface="Montserrat"/>
                <a:cs typeface="Montserrat"/>
                <a:sym typeface="Montserrat"/>
              </a:rPr>
              <a:t> Mahesh S. Patil, Meenaxi M Raikar, Padmashree Desai, Vijayalakshmi M, Shivalingappa Battur, Parikshit H, G.H Joshi,“Leveraging Student Project through MOOC on UX:Case Study” 2016 IEEE 4th International Conference on MOOCs, Innovation and Technology in Education (MITE)</a:t>
            </a:r>
            <a:endParaRPr b="1" sz="1600">
              <a:solidFill>
                <a:schemeClr val="dk1"/>
              </a:solidFill>
              <a:latin typeface="Montserrat"/>
              <a:ea typeface="Montserrat"/>
              <a:cs typeface="Montserrat"/>
              <a:sym typeface="Montserrat"/>
            </a:endParaRPr>
          </a:p>
          <a:p>
            <a:pPr indent="0" lvl="0" marL="0" rtl="0" algn="just">
              <a:lnSpc>
                <a:spcPct val="115000"/>
              </a:lnSpc>
              <a:spcBef>
                <a:spcPts val="0"/>
              </a:spcBef>
              <a:spcAft>
                <a:spcPts val="0"/>
              </a:spcAft>
              <a:buClr>
                <a:schemeClr val="dk1"/>
              </a:buClr>
              <a:buSzPts val="1100"/>
              <a:buFont typeface="Arial"/>
              <a:buNone/>
            </a:pPr>
            <a:r>
              <a:rPr b="1" lang="en" sz="1600" u="sng">
                <a:solidFill>
                  <a:srgbClr val="1155CC"/>
                </a:solidFill>
                <a:latin typeface="Montserrat"/>
                <a:ea typeface="Montserrat"/>
                <a:cs typeface="Montserrat"/>
                <a:sym typeface="Montserrat"/>
                <a:hlinkClick r:id="rId5"/>
              </a:rPr>
              <a:t>[6]</a:t>
            </a:r>
            <a:r>
              <a:rPr b="1" lang="en" sz="1600">
                <a:solidFill>
                  <a:schemeClr val="dk1"/>
                </a:solidFill>
                <a:latin typeface="Montserrat"/>
                <a:ea typeface="Montserrat"/>
                <a:cs typeface="Montserrat"/>
                <a:sym typeface="Montserrat"/>
              </a:rPr>
              <a:t> Dr.P Pabitha, M.Mohana, S.Suganthi, B.Sivanandhini, “Automatic Question Generation System”, 2014 International Conference on Recent Trends in Information Technology</a:t>
            </a:r>
            <a:endParaRPr b="1" sz="1600">
              <a:solidFill>
                <a:schemeClr val="dk1"/>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pic>
        <p:nvPicPr>
          <p:cNvPr id="361" name="Google Shape;361;p37"/>
          <p:cNvPicPr preferRelativeResize="0"/>
          <p:nvPr/>
        </p:nvPicPr>
        <p:blipFill>
          <a:blip r:embed="rId3">
            <a:alphaModFix/>
          </a:blip>
          <a:stretch>
            <a:fillRect/>
          </a:stretch>
        </p:blipFill>
        <p:spPr>
          <a:xfrm>
            <a:off x="170975" y="2202556"/>
            <a:ext cx="2231326" cy="2590644"/>
          </a:xfrm>
          <a:prstGeom prst="rect">
            <a:avLst/>
          </a:prstGeom>
          <a:noFill/>
          <a:ln>
            <a:noFill/>
          </a:ln>
        </p:spPr>
      </p:pic>
      <p:sp>
        <p:nvSpPr>
          <p:cNvPr id="362" name="Google Shape;362;p37"/>
          <p:cNvSpPr txBox="1"/>
          <p:nvPr/>
        </p:nvSpPr>
        <p:spPr>
          <a:xfrm>
            <a:off x="2536125" y="812200"/>
            <a:ext cx="6283200" cy="3433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4200">
                <a:solidFill>
                  <a:srgbClr val="FFFFFF"/>
                </a:solidFill>
                <a:latin typeface="Montserrat"/>
                <a:ea typeface="Montserrat"/>
                <a:cs typeface="Montserrat"/>
                <a:sym typeface="Montserrat"/>
              </a:rPr>
              <a:t>Thank you for your attention! </a:t>
            </a:r>
            <a:endParaRPr b="1" sz="4200">
              <a:solidFill>
                <a:srgbClr val="FFFFFF"/>
              </a:solidFill>
              <a:latin typeface="Montserrat"/>
              <a:ea typeface="Montserrat"/>
              <a:cs typeface="Montserrat"/>
              <a:sym typeface="Montserrat"/>
            </a:endParaRPr>
          </a:p>
          <a:p>
            <a:pPr indent="0" lvl="0" marL="0" rtl="0" algn="ctr">
              <a:lnSpc>
                <a:spcPct val="115000"/>
              </a:lnSpc>
              <a:spcBef>
                <a:spcPts val="0"/>
              </a:spcBef>
              <a:spcAft>
                <a:spcPts val="0"/>
              </a:spcAft>
              <a:buNone/>
            </a:pPr>
            <a:r>
              <a:rPr b="1" lang="en" sz="4200">
                <a:solidFill>
                  <a:srgbClr val="FFFFFF"/>
                </a:solidFill>
                <a:latin typeface="Montserrat"/>
                <a:ea typeface="Montserrat"/>
                <a:cs typeface="Montserrat"/>
                <a:sym typeface="Montserrat"/>
              </a:rPr>
              <a:t>We hope you enjoyed our presentation!</a:t>
            </a:r>
            <a:endParaRPr b="1" sz="4200">
              <a:solidFill>
                <a:srgbClr val="FFFFFF"/>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DDC39"/>
        </a:solidFill>
      </p:bgPr>
    </p:bg>
    <p:spTree>
      <p:nvGrpSpPr>
        <p:cNvPr id="87" name="Shape 87"/>
        <p:cNvGrpSpPr/>
        <p:nvPr/>
      </p:nvGrpSpPr>
      <p:grpSpPr>
        <a:xfrm>
          <a:off x="0" y="0"/>
          <a:ext cx="0" cy="0"/>
          <a:chOff x="0" y="0"/>
          <a:chExt cx="0" cy="0"/>
        </a:xfrm>
      </p:grpSpPr>
      <p:sp>
        <p:nvSpPr>
          <p:cNvPr id="88" name="Google Shape;88;p16"/>
          <p:cNvSpPr txBox="1"/>
          <p:nvPr>
            <p:ph type="title"/>
          </p:nvPr>
        </p:nvSpPr>
        <p:spPr>
          <a:xfrm>
            <a:off x="841000" y="313625"/>
            <a:ext cx="4801500" cy="761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Purpose of the project</a:t>
            </a:r>
            <a:endParaRPr sz="3000">
              <a:solidFill>
                <a:srgbClr val="CDDC39"/>
              </a:solidFill>
            </a:endParaRPr>
          </a:p>
        </p:txBody>
      </p:sp>
      <p:sp>
        <p:nvSpPr>
          <p:cNvPr id="89" name="Google Shape;89;p16"/>
          <p:cNvSpPr txBox="1"/>
          <p:nvPr/>
        </p:nvSpPr>
        <p:spPr>
          <a:xfrm>
            <a:off x="841000" y="1302250"/>
            <a:ext cx="6384900" cy="35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3900">
                <a:solidFill>
                  <a:srgbClr val="CDDC39"/>
                </a:solidFill>
                <a:latin typeface="Montserrat"/>
                <a:ea typeface="Montserrat"/>
                <a:cs typeface="Montserrat"/>
                <a:sym typeface="Montserrat"/>
              </a:rPr>
              <a:t>What?</a:t>
            </a:r>
            <a:endParaRPr sz="3900">
              <a:solidFill>
                <a:srgbClr val="CDDC39"/>
              </a:solidFill>
              <a:latin typeface="Karla"/>
              <a:ea typeface="Karla"/>
              <a:cs typeface="Karla"/>
              <a:sym typeface="Karla"/>
            </a:endParaRPr>
          </a:p>
          <a:p>
            <a:pPr indent="457200" lvl="0" marL="0" rtl="0" algn="just">
              <a:lnSpc>
                <a:spcPct val="115000"/>
              </a:lnSpc>
              <a:spcBef>
                <a:spcPts val="0"/>
              </a:spcBef>
              <a:spcAft>
                <a:spcPts val="0"/>
              </a:spcAft>
              <a:buClr>
                <a:schemeClr val="dk1"/>
              </a:buClr>
              <a:buSzPts val="1100"/>
              <a:buFont typeface="Arial"/>
              <a:buNone/>
            </a:pPr>
            <a:r>
              <a:rPr lang="en" sz="2600">
                <a:solidFill>
                  <a:srgbClr val="666666"/>
                </a:solidFill>
                <a:latin typeface="Karla"/>
                <a:ea typeface="Karla"/>
                <a:cs typeface="Karla"/>
                <a:sym typeface="Karla"/>
              </a:rPr>
              <a:t>Our motive is to build a network that will help teachers and students of a university to collaborate together to share their knowledge and learn with each other.</a:t>
            </a:r>
            <a:endParaRPr sz="2600">
              <a:solidFill>
                <a:srgbClr val="666666"/>
              </a:solidFill>
              <a:latin typeface="Karla"/>
              <a:ea typeface="Karla"/>
              <a:cs typeface="Karla"/>
              <a:sym typeface="Karla"/>
            </a:endParaRPr>
          </a:p>
          <a:p>
            <a:pPr indent="0" lvl="0" marL="0" rtl="0" algn="l">
              <a:spcBef>
                <a:spcPts val="600"/>
              </a:spcBef>
              <a:spcAft>
                <a:spcPts val="0"/>
              </a:spcAft>
              <a:buClr>
                <a:schemeClr val="dk1"/>
              </a:buClr>
              <a:buSzPts val="1100"/>
              <a:buFont typeface="Arial"/>
              <a:buNone/>
            </a:pPr>
            <a:r>
              <a:t/>
            </a:r>
            <a:endParaRPr sz="2400">
              <a:solidFill>
                <a:srgbClr val="666666"/>
              </a:solidFill>
              <a:latin typeface="Karla"/>
              <a:ea typeface="Karla"/>
              <a:cs typeface="Karla"/>
              <a:sym typeface="Karla"/>
            </a:endParaRPr>
          </a:p>
        </p:txBody>
      </p:sp>
      <p:pic>
        <p:nvPicPr>
          <p:cNvPr id="90" name="Google Shape;90;p16"/>
          <p:cNvPicPr preferRelativeResize="0"/>
          <p:nvPr/>
        </p:nvPicPr>
        <p:blipFill>
          <a:blip r:embed="rId3">
            <a:alphaModFix/>
          </a:blip>
          <a:stretch>
            <a:fillRect/>
          </a:stretch>
        </p:blipFill>
        <p:spPr>
          <a:xfrm>
            <a:off x="7288625" y="0"/>
            <a:ext cx="1778250" cy="280143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EB3B"/>
        </a:solidFill>
      </p:bgPr>
    </p:bg>
    <p:spTree>
      <p:nvGrpSpPr>
        <p:cNvPr id="94" name="Shape 94"/>
        <p:cNvGrpSpPr/>
        <p:nvPr/>
      </p:nvGrpSpPr>
      <p:grpSpPr>
        <a:xfrm>
          <a:off x="0" y="0"/>
          <a:ext cx="0" cy="0"/>
          <a:chOff x="0" y="0"/>
          <a:chExt cx="0" cy="0"/>
        </a:xfrm>
      </p:grpSpPr>
      <p:sp>
        <p:nvSpPr>
          <p:cNvPr id="95" name="Google Shape;95;p17"/>
          <p:cNvSpPr txBox="1"/>
          <p:nvPr>
            <p:ph idx="4294967295" type="ctrTitle"/>
          </p:nvPr>
        </p:nvSpPr>
        <p:spPr>
          <a:xfrm>
            <a:off x="685800" y="530975"/>
            <a:ext cx="1672800" cy="7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solidFill>
                  <a:srgbClr val="FFEB3B"/>
                </a:solidFill>
              </a:rPr>
              <a:t>Why?</a:t>
            </a:r>
            <a:endParaRPr sz="3600">
              <a:solidFill>
                <a:srgbClr val="FFEB3B"/>
              </a:solidFill>
            </a:endParaRPr>
          </a:p>
        </p:txBody>
      </p:sp>
      <p:sp>
        <p:nvSpPr>
          <p:cNvPr id="96" name="Google Shape;96;p17"/>
          <p:cNvSpPr txBox="1"/>
          <p:nvPr>
            <p:ph idx="4294967295" type="body"/>
          </p:nvPr>
        </p:nvSpPr>
        <p:spPr>
          <a:xfrm>
            <a:off x="685800" y="1387825"/>
            <a:ext cx="6665700" cy="3156600"/>
          </a:xfrm>
          <a:prstGeom prst="rect">
            <a:avLst/>
          </a:prstGeom>
        </p:spPr>
        <p:txBody>
          <a:bodyPr anchorCtr="0" anchor="t" bIns="91425" lIns="91425" spcFirstLastPara="1" rIns="91425" wrap="square" tIns="91425">
            <a:noAutofit/>
          </a:bodyPr>
          <a:lstStyle/>
          <a:p>
            <a:pPr indent="457200" lvl="0" marL="0" rtl="0" algn="just">
              <a:lnSpc>
                <a:spcPct val="115000"/>
              </a:lnSpc>
              <a:spcBef>
                <a:spcPts val="0"/>
              </a:spcBef>
              <a:spcAft>
                <a:spcPts val="0"/>
              </a:spcAft>
              <a:buClr>
                <a:schemeClr val="dk1"/>
              </a:buClr>
              <a:buSzPts val="1100"/>
              <a:buFont typeface="Arial"/>
              <a:buNone/>
            </a:pPr>
            <a:r>
              <a:rPr lang="en" sz="2200"/>
              <a:t>The problem that comes is there is no single book, portal, website where students of a university can get relevant content for learning of the courses in that particular university. This causes the students to read from various unreliable sources and understanding of the subject is unclear at the end and that leads to less understanding and low score in examinations.</a:t>
            </a:r>
            <a:endParaRPr sz="2200"/>
          </a:p>
        </p:txBody>
      </p:sp>
      <p:pic>
        <p:nvPicPr>
          <p:cNvPr id="97" name="Google Shape;97;p17"/>
          <p:cNvPicPr preferRelativeResize="0"/>
          <p:nvPr/>
        </p:nvPicPr>
        <p:blipFill>
          <a:blip r:embed="rId3">
            <a:alphaModFix/>
          </a:blip>
          <a:stretch>
            <a:fillRect/>
          </a:stretch>
        </p:blipFill>
        <p:spPr>
          <a:xfrm>
            <a:off x="7471200" y="0"/>
            <a:ext cx="1672800" cy="3306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01" name="Shape 101"/>
        <p:cNvGrpSpPr/>
        <p:nvPr/>
      </p:nvGrpSpPr>
      <p:grpSpPr>
        <a:xfrm>
          <a:off x="0" y="0"/>
          <a:ext cx="0" cy="0"/>
          <a:chOff x="0" y="0"/>
          <a:chExt cx="0" cy="0"/>
        </a:xfrm>
      </p:grpSpPr>
      <p:sp>
        <p:nvSpPr>
          <p:cNvPr id="102" name="Google Shape;102;p18"/>
          <p:cNvSpPr txBox="1"/>
          <p:nvPr>
            <p:ph idx="4294967295" type="title"/>
          </p:nvPr>
        </p:nvSpPr>
        <p:spPr>
          <a:xfrm>
            <a:off x="515400" y="264850"/>
            <a:ext cx="1695900" cy="79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3600">
                <a:solidFill>
                  <a:srgbClr val="FF9800"/>
                </a:solidFill>
                <a:latin typeface="Montserrat SemiBold"/>
                <a:ea typeface="Montserrat SemiBold"/>
                <a:cs typeface="Montserrat SemiBold"/>
                <a:sym typeface="Montserrat SemiBold"/>
              </a:rPr>
              <a:t>How?</a:t>
            </a:r>
            <a:endParaRPr b="0" sz="3600">
              <a:solidFill>
                <a:srgbClr val="FF9800"/>
              </a:solidFill>
              <a:latin typeface="Montserrat SemiBold"/>
              <a:ea typeface="Montserrat SemiBold"/>
              <a:cs typeface="Montserrat SemiBold"/>
              <a:sym typeface="Montserrat SemiBold"/>
            </a:endParaRPr>
          </a:p>
        </p:txBody>
      </p:sp>
      <p:grpSp>
        <p:nvGrpSpPr>
          <p:cNvPr id="103" name="Google Shape;103;p18"/>
          <p:cNvGrpSpPr/>
          <p:nvPr/>
        </p:nvGrpSpPr>
        <p:grpSpPr>
          <a:xfrm>
            <a:off x="0" y="1189989"/>
            <a:ext cx="2726700" cy="3482836"/>
            <a:chOff x="0" y="1189989"/>
            <a:chExt cx="2726700" cy="3482836"/>
          </a:xfrm>
        </p:grpSpPr>
        <p:sp>
          <p:nvSpPr>
            <p:cNvPr id="104" name="Google Shape;104;p18"/>
            <p:cNvSpPr/>
            <p:nvPr/>
          </p:nvSpPr>
          <p:spPr>
            <a:xfrm>
              <a:off x="0" y="1189989"/>
              <a:ext cx="2726700" cy="669000"/>
            </a:xfrm>
            <a:prstGeom prst="homePlate">
              <a:avLst>
                <a:gd fmla="val 50000" name="adj"/>
              </a:avLst>
            </a:prstGeom>
            <a:solidFill>
              <a:srgbClr val="80201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ontserrat SemiBold"/>
                  <a:ea typeface="Montserrat SemiBold"/>
                  <a:cs typeface="Montserrat SemiBold"/>
                  <a:sym typeface="Montserrat SemiBold"/>
                </a:rPr>
                <a:t>Register</a:t>
              </a:r>
              <a:endParaRPr sz="1800">
                <a:solidFill>
                  <a:srgbClr val="FFFFFF"/>
                </a:solidFill>
                <a:latin typeface="Montserrat SemiBold"/>
                <a:ea typeface="Montserrat SemiBold"/>
                <a:cs typeface="Montserrat SemiBold"/>
                <a:sym typeface="Montserrat SemiBold"/>
              </a:endParaRPr>
            </a:p>
          </p:txBody>
        </p:sp>
        <p:sp>
          <p:nvSpPr>
            <p:cNvPr id="105" name="Google Shape;105;p18"/>
            <p:cNvSpPr txBox="1"/>
            <p:nvPr/>
          </p:nvSpPr>
          <p:spPr>
            <a:xfrm>
              <a:off x="410850" y="2057125"/>
              <a:ext cx="19050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980000"/>
                  </a:solidFill>
                  <a:latin typeface="Montserrat SemiBold"/>
                  <a:ea typeface="Montserrat SemiBold"/>
                  <a:cs typeface="Montserrat SemiBold"/>
                  <a:sym typeface="Montserrat SemiBold"/>
                </a:rPr>
                <a:t>The user will first have to register to the site to create his/her own identity to browse through the entire site</a:t>
              </a:r>
              <a:endParaRPr>
                <a:solidFill>
                  <a:srgbClr val="980000"/>
                </a:solidFill>
                <a:latin typeface="Montserrat SemiBold"/>
                <a:ea typeface="Montserrat SemiBold"/>
                <a:cs typeface="Montserrat SemiBold"/>
                <a:sym typeface="Montserrat SemiBold"/>
              </a:endParaRPr>
            </a:p>
          </p:txBody>
        </p:sp>
      </p:grpSp>
      <p:grpSp>
        <p:nvGrpSpPr>
          <p:cNvPr id="106" name="Google Shape;106;p18"/>
          <p:cNvGrpSpPr/>
          <p:nvPr/>
        </p:nvGrpSpPr>
        <p:grpSpPr>
          <a:xfrm>
            <a:off x="2263425" y="1189775"/>
            <a:ext cx="2541300" cy="3483050"/>
            <a:chOff x="2263425" y="1189775"/>
            <a:chExt cx="2541300" cy="3483050"/>
          </a:xfrm>
        </p:grpSpPr>
        <p:sp>
          <p:nvSpPr>
            <p:cNvPr id="107" name="Google Shape;107;p18"/>
            <p:cNvSpPr/>
            <p:nvPr/>
          </p:nvSpPr>
          <p:spPr>
            <a:xfrm>
              <a:off x="2263425" y="1189775"/>
              <a:ext cx="2541300" cy="669000"/>
            </a:xfrm>
            <a:prstGeom prst="chevron">
              <a:avLst>
                <a:gd fmla="val 50000" name="adj"/>
              </a:avLst>
            </a:prstGeom>
            <a:solidFill>
              <a:srgbClr val="A72A1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ontserrat SemiBold"/>
                  <a:ea typeface="Montserrat SemiBold"/>
                  <a:cs typeface="Montserrat SemiBold"/>
                  <a:sym typeface="Montserrat SemiBold"/>
                </a:rPr>
                <a:t>Learn</a:t>
              </a:r>
              <a:endParaRPr sz="1800">
                <a:solidFill>
                  <a:srgbClr val="FFFFFF"/>
                </a:solidFill>
                <a:latin typeface="Montserrat SemiBold"/>
                <a:ea typeface="Montserrat SemiBold"/>
                <a:cs typeface="Montserrat SemiBold"/>
                <a:sym typeface="Montserrat SemiBold"/>
              </a:endParaRPr>
            </a:p>
          </p:txBody>
        </p:sp>
        <p:sp>
          <p:nvSpPr>
            <p:cNvPr id="108" name="Google Shape;108;p18"/>
            <p:cNvSpPr txBox="1"/>
            <p:nvPr/>
          </p:nvSpPr>
          <p:spPr>
            <a:xfrm>
              <a:off x="2512202" y="2057125"/>
              <a:ext cx="19050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980000"/>
                  </a:solidFill>
                  <a:latin typeface="Montserrat SemiBold"/>
                  <a:ea typeface="Montserrat SemiBold"/>
                  <a:cs typeface="Montserrat SemiBold"/>
                  <a:sym typeface="Montserrat SemiBold"/>
                </a:rPr>
                <a:t>After the sign in, the user will be able to start </a:t>
              </a:r>
              <a:r>
                <a:rPr lang="en">
                  <a:solidFill>
                    <a:srgbClr val="980000"/>
                  </a:solidFill>
                  <a:highlight>
                    <a:srgbClr val="FFFFFF"/>
                  </a:highlight>
                  <a:latin typeface="Montserrat SemiBold"/>
                  <a:ea typeface="Montserrat SemiBold"/>
                  <a:cs typeface="Montserrat SemiBold"/>
                  <a:sym typeface="Montserrat SemiBold"/>
                </a:rPr>
                <a:t>the process of acquiring new, or modifying existing, knowledge, behaviors, skills, values</a:t>
              </a:r>
              <a:endParaRPr>
                <a:solidFill>
                  <a:srgbClr val="980000"/>
                </a:solidFill>
                <a:latin typeface="Montserrat SemiBold"/>
                <a:ea typeface="Montserrat SemiBold"/>
                <a:cs typeface="Montserrat SemiBold"/>
                <a:sym typeface="Montserrat SemiBold"/>
              </a:endParaRPr>
            </a:p>
          </p:txBody>
        </p:sp>
      </p:grpSp>
      <p:grpSp>
        <p:nvGrpSpPr>
          <p:cNvPr id="109" name="Google Shape;109;p18"/>
          <p:cNvGrpSpPr/>
          <p:nvPr/>
        </p:nvGrpSpPr>
        <p:grpSpPr>
          <a:xfrm>
            <a:off x="4329974" y="1189775"/>
            <a:ext cx="2541300" cy="3483050"/>
            <a:chOff x="4329974" y="1189775"/>
            <a:chExt cx="2541300" cy="3483050"/>
          </a:xfrm>
        </p:grpSpPr>
        <p:sp>
          <p:nvSpPr>
            <p:cNvPr id="110" name="Google Shape;110;p18"/>
            <p:cNvSpPr/>
            <p:nvPr/>
          </p:nvSpPr>
          <p:spPr>
            <a:xfrm>
              <a:off x="4329974" y="1189775"/>
              <a:ext cx="2541300" cy="669000"/>
            </a:xfrm>
            <a:prstGeom prst="chevron">
              <a:avLst>
                <a:gd fmla="val 50000" name="adj"/>
              </a:avLst>
            </a:prstGeom>
            <a:solidFill>
              <a:srgbClr val="B02C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ontserrat SemiBold"/>
                  <a:ea typeface="Montserrat SemiBold"/>
                  <a:cs typeface="Montserrat SemiBold"/>
                  <a:sym typeface="Montserrat SemiBold"/>
                </a:rPr>
                <a:t>Teach</a:t>
              </a:r>
              <a:endParaRPr sz="1800">
                <a:solidFill>
                  <a:srgbClr val="FFFFFF"/>
                </a:solidFill>
                <a:latin typeface="Montserrat SemiBold"/>
                <a:ea typeface="Montserrat SemiBold"/>
                <a:cs typeface="Montserrat SemiBold"/>
                <a:sym typeface="Montserrat SemiBold"/>
              </a:endParaRPr>
            </a:p>
          </p:txBody>
        </p:sp>
        <p:sp>
          <p:nvSpPr>
            <p:cNvPr id="111" name="Google Shape;111;p18"/>
            <p:cNvSpPr txBox="1"/>
            <p:nvPr/>
          </p:nvSpPr>
          <p:spPr>
            <a:xfrm>
              <a:off x="4613553" y="2057125"/>
              <a:ext cx="19050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980000"/>
                  </a:solidFill>
                  <a:highlight>
                    <a:srgbClr val="FFFFFF"/>
                  </a:highlight>
                  <a:latin typeface="Montserrat SemiBold"/>
                  <a:ea typeface="Montserrat SemiBold"/>
                  <a:cs typeface="Montserrat SemiBold"/>
                  <a:sym typeface="Montserrat SemiBold"/>
                </a:rPr>
                <a:t>If the user has better skills, he can show enthusiasm towards the course materials and students can create a positive learning experience.</a:t>
              </a:r>
              <a:endParaRPr>
                <a:solidFill>
                  <a:srgbClr val="980000"/>
                </a:solidFill>
                <a:latin typeface="Montserrat SemiBold"/>
                <a:ea typeface="Montserrat SemiBold"/>
                <a:cs typeface="Montserrat SemiBold"/>
                <a:sym typeface="Montserrat SemiBold"/>
              </a:endParaRPr>
            </a:p>
          </p:txBody>
        </p:sp>
      </p:grpSp>
      <p:grpSp>
        <p:nvGrpSpPr>
          <p:cNvPr id="112" name="Google Shape;112;p18"/>
          <p:cNvGrpSpPr/>
          <p:nvPr/>
        </p:nvGrpSpPr>
        <p:grpSpPr>
          <a:xfrm>
            <a:off x="6396739" y="1189775"/>
            <a:ext cx="2541300" cy="3483050"/>
            <a:chOff x="6396739" y="1189775"/>
            <a:chExt cx="2541300" cy="3483050"/>
          </a:xfrm>
        </p:grpSpPr>
        <p:sp>
          <p:nvSpPr>
            <p:cNvPr id="113" name="Google Shape;113;p18"/>
            <p:cNvSpPr/>
            <p:nvPr/>
          </p:nvSpPr>
          <p:spPr>
            <a:xfrm>
              <a:off x="6396739" y="1189775"/>
              <a:ext cx="2541300" cy="669000"/>
            </a:xfrm>
            <a:prstGeom prst="chevron">
              <a:avLst>
                <a:gd fmla="val 50000" name="adj"/>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ontserrat SemiBold"/>
                  <a:ea typeface="Montserrat SemiBold"/>
                  <a:cs typeface="Montserrat SemiBold"/>
                  <a:sym typeface="Montserrat SemiBold"/>
                </a:rPr>
                <a:t>Grow</a:t>
              </a:r>
              <a:endParaRPr sz="1800">
                <a:solidFill>
                  <a:srgbClr val="FFFFFF"/>
                </a:solidFill>
                <a:latin typeface="Montserrat SemiBold"/>
                <a:ea typeface="Montserrat SemiBold"/>
                <a:cs typeface="Montserrat SemiBold"/>
                <a:sym typeface="Montserrat SemiBold"/>
              </a:endParaRPr>
            </a:p>
          </p:txBody>
        </p:sp>
        <p:sp>
          <p:nvSpPr>
            <p:cNvPr id="114" name="Google Shape;114;p18"/>
            <p:cNvSpPr txBox="1"/>
            <p:nvPr/>
          </p:nvSpPr>
          <p:spPr>
            <a:xfrm>
              <a:off x="6714905" y="2057125"/>
              <a:ext cx="19050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980000"/>
                  </a:solidFill>
                  <a:latin typeface="Montserrat SemiBold"/>
                  <a:ea typeface="Montserrat SemiBold"/>
                  <a:cs typeface="Montserrat SemiBold"/>
                  <a:sym typeface="Montserrat SemiBold"/>
                </a:rPr>
                <a:t>Keep exploring the content to enhance your skill set and boost your knowledge through flexible and collaborative learning</a:t>
              </a:r>
              <a:endParaRPr>
                <a:solidFill>
                  <a:srgbClr val="980000"/>
                </a:solidFill>
                <a:latin typeface="Montserrat SemiBold"/>
                <a:ea typeface="Montserrat SemiBold"/>
                <a:cs typeface="Montserrat SemiBold"/>
                <a:sym typeface="Montserrat SemiBold"/>
              </a:endParaRPr>
            </a:p>
          </p:txBody>
        </p:sp>
      </p:grpSp>
      <p:pic>
        <p:nvPicPr>
          <p:cNvPr id="115" name="Google Shape;115;p18"/>
          <p:cNvPicPr preferRelativeResize="0"/>
          <p:nvPr/>
        </p:nvPicPr>
        <p:blipFill>
          <a:blip r:embed="rId3">
            <a:alphaModFix/>
          </a:blip>
          <a:stretch>
            <a:fillRect/>
          </a:stretch>
        </p:blipFill>
        <p:spPr>
          <a:xfrm>
            <a:off x="7100550" y="0"/>
            <a:ext cx="1630875" cy="1322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5722"/>
        </a:solidFill>
      </p:bgPr>
    </p:bg>
    <p:spTree>
      <p:nvGrpSpPr>
        <p:cNvPr id="119" name="Shape 119"/>
        <p:cNvGrpSpPr/>
        <p:nvPr/>
      </p:nvGrpSpPr>
      <p:grpSpPr>
        <a:xfrm>
          <a:off x="0" y="0"/>
          <a:ext cx="0" cy="0"/>
          <a:chOff x="0" y="0"/>
          <a:chExt cx="0" cy="0"/>
        </a:xfrm>
      </p:grpSpPr>
      <p:sp>
        <p:nvSpPr>
          <p:cNvPr id="120" name="Google Shape;120;p19"/>
          <p:cNvSpPr txBox="1"/>
          <p:nvPr>
            <p:ph type="title"/>
          </p:nvPr>
        </p:nvSpPr>
        <p:spPr>
          <a:xfrm>
            <a:off x="436900" y="225800"/>
            <a:ext cx="1632900" cy="764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solidFill>
                  <a:srgbClr val="FF5722"/>
                </a:solidFill>
              </a:rPr>
              <a:t>Who?</a:t>
            </a:r>
            <a:endParaRPr sz="3600"/>
          </a:p>
        </p:txBody>
      </p:sp>
      <p:grpSp>
        <p:nvGrpSpPr>
          <p:cNvPr id="121" name="Google Shape;121;p19"/>
          <p:cNvGrpSpPr/>
          <p:nvPr/>
        </p:nvGrpSpPr>
        <p:grpSpPr>
          <a:xfrm>
            <a:off x="3995555" y="157057"/>
            <a:ext cx="602315" cy="926984"/>
            <a:chOff x="3384375" y="2267500"/>
            <a:chExt cx="203375" cy="507825"/>
          </a:xfrm>
        </p:grpSpPr>
        <p:sp>
          <p:nvSpPr>
            <p:cNvPr id="122" name="Google Shape;122;p19"/>
            <p:cNvSpPr/>
            <p:nvPr/>
          </p:nvSpPr>
          <p:spPr>
            <a:xfrm>
              <a:off x="3384375" y="2373425"/>
              <a:ext cx="203375" cy="401900"/>
            </a:xfrm>
            <a:custGeom>
              <a:rect b="b" l="l" r="r" t="t"/>
              <a:pathLst>
                <a:path extrusionOk="0" fill="none" h="16076" w="8135">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cap="rnd" cmpd="sng" w="12175">
              <a:solidFill>
                <a:srgbClr val="FF9900"/>
              </a:solidFill>
              <a:prstDash val="solid"/>
              <a:round/>
              <a:headEnd len="sm" w="sm" type="none"/>
              <a:tailEnd len="sm" w="sm" type="none"/>
            </a:ln>
            <a:effectLst>
              <a:outerShdw blurRad="57150" rotWithShape="0" algn="bl" dir="5400000" dist="28575">
                <a:srgbClr val="000000">
                  <a:alpha val="7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61C00"/>
                </a:solidFill>
              </a:endParaRPr>
            </a:p>
          </p:txBody>
        </p:sp>
        <p:sp>
          <p:nvSpPr>
            <p:cNvPr id="123" name="Google Shape;123;p19"/>
            <p:cNvSpPr/>
            <p:nvPr/>
          </p:nvSpPr>
          <p:spPr>
            <a:xfrm>
              <a:off x="3443425" y="2267500"/>
              <a:ext cx="85275" cy="93775"/>
            </a:xfrm>
            <a:custGeom>
              <a:rect b="b" l="l" r="r" t="t"/>
              <a:pathLst>
                <a:path extrusionOk="0" fill="none" h="3751" w="3411">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cap="rnd" cmpd="sng" w="12175">
              <a:solidFill>
                <a:srgbClr val="FF9900"/>
              </a:solidFill>
              <a:prstDash val="solid"/>
              <a:round/>
              <a:headEnd len="sm" w="sm" type="none"/>
              <a:tailEnd len="sm" w="sm" type="none"/>
            </a:ln>
            <a:effectLst>
              <a:outerShdw blurRad="57150" rotWithShape="0" algn="bl" dir="5400000" dist="28575">
                <a:srgbClr val="000000">
                  <a:alpha val="7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61C00"/>
                </a:solidFill>
              </a:endParaRPr>
            </a:p>
          </p:txBody>
        </p:sp>
      </p:grpSp>
      <p:grpSp>
        <p:nvGrpSpPr>
          <p:cNvPr id="124" name="Google Shape;124;p19"/>
          <p:cNvGrpSpPr/>
          <p:nvPr/>
        </p:nvGrpSpPr>
        <p:grpSpPr>
          <a:xfrm>
            <a:off x="5980218" y="3789282"/>
            <a:ext cx="602315" cy="926984"/>
            <a:chOff x="3384375" y="2267500"/>
            <a:chExt cx="203375" cy="507825"/>
          </a:xfrm>
        </p:grpSpPr>
        <p:sp>
          <p:nvSpPr>
            <p:cNvPr id="125" name="Google Shape;125;p19"/>
            <p:cNvSpPr/>
            <p:nvPr/>
          </p:nvSpPr>
          <p:spPr>
            <a:xfrm>
              <a:off x="3384375" y="2373425"/>
              <a:ext cx="203375" cy="401900"/>
            </a:xfrm>
            <a:custGeom>
              <a:rect b="b" l="l" r="r" t="t"/>
              <a:pathLst>
                <a:path extrusionOk="0" fill="none" h="16076" w="8135">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cap="rnd" cmpd="sng" w="12175">
              <a:solidFill>
                <a:srgbClr val="FF9900"/>
              </a:solidFill>
              <a:prstDash val="solid"/>
              <a:round/>
              <a:headEnd len="sm" w="sm" type="none"/>
              <a:tailEnd len="sm" w="sm" type="none"/>
            </a:ln>
            <a:effectLst>
              <a:outerShdw blurRad="57150" rotWithShape="0" algn="bl" dir="5400000" dist="28575">
                <a:srgbClr val="000000">
                  <a:alpha val="8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61C00"/>
                </a:solidFill>
              </a:endParaRPr>
            </a:p>
          </p:txBody>
        </p:sp>
        <p:sp>
          <p:nvSpPr>
            <p:cNvPr id="126" name="Google Shape;126;p19"/>
            <p:cNvSpPr/>
            <p:nvPr/>
          </p:nvSpPr>
          <p:spPr>
            <a:xfrm>
              <a:off x="3443425" y="2267500"/>
              <a:ext cx="85275" cy="93775"/>
            </a:xfrm>
            <a:custGeom>
              <a:rect b="b" l="l" r="r" t="t"/>
              <a:pathLst>
                <a:path extrusionOk="0" fill="none" h="3751" w="3411">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cap="rnd" cmpd="sng" w="12175">
              <a:solidFill>
                <a:srgbClr val="FF9900"/>
              </a:solidFill>
              <a:prstDash val="solid"/>
              <a:round/>
              <a:headEnd len="sm" w="sm" type="none"/>
              <a:tailEnd len="sm" w="sm" type="none"/>
            </a:ln>
            <a:effectLst>
              <a:outerShdw blurRad="57150" rotWithShape="0" algn="bl" dir="5400000" dist="28575">
                <a:srgbClr val="000000">
                  <a:alpha val="8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61C00"/>
                </a:solidFill>
              </a:endParaRPr>
            </a:p>
          </p:txBody>
        </p:sp>
      </p:grpSp>
      <p:grpSp>
        <p:nvGrpSpPr>
          <p:cNvPr id="127" name="Google Shape;127;p19"/>
          <p:cNvGrpSpPr/>
          <p:nvPr/>
        </p:nvGrpSpPr>
        <p:grpSpPr>
          <a:xfrm>
            <a:off x="1597455" y="3751082"/>
            <a:ext cx="602315" cy="926984"/>
            <a:chOff x="3384375" y="2267500"/>
            <a:chExt cx="203375" cy="507825"/>
          </a:xfrm>
        </p:grpSpPr>
        <p:sp>
          <p:nvSpPr>
            <p:cNvPr id="128" name="Google Shape;128;p19"/>
            <p:cNvSpPr/>
            <p:nvPr/>
          </p:nvSpPr>
          <p:spPr>
            <a:xfrm>
              <a:off x="3384375" y="2373425"/>
              <a:ext cx="203375" cy="401900"/>
            </a:xfrm>
            <a:custGeom>
              <a:rect b="b" l="l" r="r" t="t"/>
              <a:pathLst>
                <a:path extrusionOk="0" fill="none" h="16076" w="8135">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cap="rnd" cmpd="sng" w="12175">
              <a:solidFill>
                <a:srgbClr val="FF9900"/>
              </a:solidFill>
              <a:prstDash val="solid"/>
              <a:round/>
              <a:headEnd len="sm" w="sm" type="none"/>
              <a:tailEnd len="sm" w="sm" type="none"/>
            </a:ln>
            <a:effectLst>
              <a:outerShdw blurRad="57150" rotWithShape="0" algn="bl" dir="5400000" dist="19050">
                <a:srgbClr val="000000">
                  <a:alpha val="8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61C00"/>
                </a:solidFill>
              </a:endParaRPr>
            </a:p>
          </p:txBody>
        </p:sp>
        <p:sp>
          <p:nvSpPr>
            <p:cNvPr id="129" name="Google Shape;129;p19"/>
            <p:cNvSpPr/>
            <p:nvPr/>
          </p:nvSpPr>
          <p:spPr>
            <a:xfrm>
              <a:off x="3443425" y="2267500"/>
              <a:ext cx="85275" cy="93775"/>
            </a:xfrm>
            <a:custGeom>
              <a:rect b="b" l="l" r="r" t="t"/>
              <a:pathLst>
                <a:path extrusionOk="0" fill="none" h="3751" w="3411">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cap="rnd" cmpd="sng" w="12175">
              <a:solidFill>
                <a:srgbClr val="FF9900"/>
              </a:solidFill>
              <a:prstDash val="solid"/>
              <a:round/>
              <a:headEnd len="sm" w="sm" type="none"/>
              <a:tailEnd len="sm" w="sm" type="none"/>
            </a:ln>
            <a:effectLst>
              <a:outerShdw blurRad="57150" rotWithShape="0" algn="bl" dir="5400000" dist="19050">
                <a:srgbClr val="000000">
                  <a:alpha val="8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61C00"/>
                </a:solidFill>
              </a:endParaRPr>
            </a:p>
          </p:txBody>
        </p:sp>
      </p:grpSp>
      <p:sp>
        <p:nvSpPr>
          <p:cNvPr id="130" name="Google Shape;130;p19"/>
          <p:cNvSpPr/>
          <p:nvPr/>
        </p:nvSpPr>
        <p:spPr>
          <a:xfrm>
            <a:off x="123275" y="1969450"/>
            <a:ext cx="1316700" cy="840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SemiBold"/>
                <a:ea typeface="Montserrat SemiBold"/>
                <a:cs typeface="Montserrat SemiBold"/>
                <a:sym typeface="Montserrat SemiBold"/>
              </a:rPr>
              <a:t>Login and register</a:t>
            </a:r>
            <a:endParaRPr>
              <a:latin typeface="Montserrat SemiBold"/>
              <a:ea typeface="Montserrat SemiBold"/>
              <a:cs typeface="Montserrat SemiBold"/>
              <a:sym typeface="Montserrat SemiBold"/>
            </a:endParaRPr>
          </a:p>
        </p:txBody>
      </p:sp>
      <p:sp>
        <p:nvSpPr>
          <p:cNvPr id="131" name="Google Shape;131;p19"/>
          <p:cNvSpPr/>
          <p:nvPr/>
        </p:nvSpPr>
        <p:spPr>
          <a:xfrm>
            <a:off x="1541550" y="1969438"/>
            <a:ext cx="1316700" cy="840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SemiBold"/>
                <a:ea typeface="Montserrat SemiBold"/>
                <a:cs typeface="Montserrat SemiBold"/>
                <a:sym typeface="Montserrat SemiBold"/>
              </a:rPr>
              <a:t>View Content</a:t>
            </a:r>
            <a:endParaRPr>
              <a:latin typeface="Montserrat SemiBold"/>
              <a:ea typeface="Montserrat SemiBold"/>
              <a:cs typeface="Montserrat SemiBold"/>
              <a:sym typeface="Montserrat SemiBold"/>
            </a:endParaRPr>
          </a:p>
        </p:txBody>
      </p:sp>
      <p:sp>
        <p:nvSpPr>
          <p:cNvPr id="132" name="Google Shape;132;p19"/>
          <p:cNvSpPr/>
          <p:nvPr/>
        </p:nvSpPr>
        <p:spPr>
          <a:xfrm>
            <a:off x="2959825" y="1969438"/>
            <a:ext cx="1367400" cy="840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SemiBold"/>
                <a:ea typeface="Montserrat SemiBold"/>
                <a:cs typeface="Montserrat SemiBold"/>
                <a:sym typeface="Montserrat SemiBold"/>
              </a:rPr>
              <a:t>Create content</a:t>
            </a:r>
            <a:endParaRPr>
              <a:latin typeface="Montserrat SemiBold"/>
              <a:ea typeface="Montserrat SemiBold"/>
              <a:cs typeface="Montserrat SemiBold"/>
              <a:sym typeface="Montserrat SemiBold"/>
            </a:endParaRPr>
          </a:p>
        </p:txBody>
      </p:sp>
      <p:sp>
        <p:nvSpPr>
          <p:cNvPr id="133" name="Google Shape;133;p19"/>
          <p:cNvSpPr/>
          <p:nvPr/>
        </p:nvSpPr>
        <p:spPr>
          <a:xfrm>
            <a:off x="4470250" y="1969438"/>
            <a:ext cx="1367400" cy="840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SemiBold"/>
                <a:ea typeface="Montserrat SemiBold"/>
                <a:cs typeface="Montserrat SemiBold"/>
                <a:sym typeface="Montserrat SemiBold"/>
              </a:rPr>
              <a:t>Verify &amp; edit content</a:t>
            </a:r>
            <a:endParaRPr>
              <a:latin typeface="Montserrat SemiBold"/>
              <a:ea typeface="Montserrat SemiBold"/>
              <a:cs typeface="Montserrat SemiBold"/>
              <a:sym typeface="Montserrat SemiBold"/>
            </a:endParaRPr>
          </a:p>
        </p:txBody>
      </p:sp>
      <p:sp>
        <p:nvSpPr>
          <p:cNvPr id="134" name="Google Shape;134;p19"/>
          <p:cNvSpPr/>
          <p:nvPr/>
        </p:nvSpPr>
        <p:spPr>
          <a:xfrm>
            <a:off x="7449650" y="2007550"/>
            <a:ext cx="1632900" cy="764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SemiBold"/>
                <a:ea typeface="Montserrat SemiBold"/>
                <a:cs typeface="Montserrat SemiBold"/>
                <a:sym typeface="Montserrat SemiBold"/>
              </a:rPr>
              <a:t>Manage professors</a:t>
            </a:r>
            <a:endParaRPr>
              <a:latin typeface="Montserrat SemiBold"/>
              <a:ea typeface="Montserrat SemiBold"/>
              <a:cs typeface="Montserrat SemiBold"/>
              <a:sym typeface="Montserrat SemiBold"/>
            </a:endParaRPr>
          </a:p>
        </p:txBody>
      </p:sp>
      <p:sp>
        <p:nvSpPr>
          <p:cNvPr id="135" name="Google Shape;135;p19"/>
          <p:cNvSpPr txBox="1"/>
          <p:nvPr/>
        </p:nvSpPr>
        <p:spPr>
          <a:xfrm>
            <a:off x="3888863" y="1084050"/>
            <a:ext cx="815700" cy="42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SemiBold"/>
                <a:ea typeface="Montserrat SemiBold"/>
                <a:cs typeface="Montserrat SemiBold"/>
                <a:sym typeface="Montserrat SemiBold"/>
              </a:rPr>
              <a:t>Admin</a:t>
            </a:r>
            <a:endParaRPr>
              <a:latin typeface="Montserrat SemiBold"/>
              <a:ea typeface="Montserrat SemiBold"/>
              <a:cs typeface="Montserrat SemiBold"/>
              <a:sym typeface="Montserrat SemiBold"/>
            </a:endParaRPr>
          </a:p>
        </p:txBody>
      </p:sp>
      <p:cxnSp>
        <p:nvCxnSpPr>
          <p:cNvPr id="136" name="Google Shape;136;p19"/>
          <p:cNvCxnSpPr>
            <a:stCxn id="135" idx="2"/>
            <a:endCxn id="134" idx="0"/>
          </p:cNvCxnSpPr>
          <p:nvPr/>
        </p:nvCxnSpPr>
        <p:spPr>
          <a:xfrm>
            <a:off x="4296713" y="1510650"/>
            <a:ext cx="3969300" cy="496800"/>
          </a:xfrm>
          <a:prstGeom prst="straightConnector1">
            <a:avLst/>
          </a:prstGeom>
          <a:noFill/>
          <a:ln cap="flat" cmpd="sng" w="9525">
            <a:solidFill>
              <a:schemeClr val="dk2"/>
            </a:solidFill>
            <a:prstDash val="solid"/>
            <a:round/>
            <a:headEnd len="med" w="med" type="none"/>
            <a:tailEnd len="med" w="med" type="triangle"/>
          </a:ln>
        </p:spPr>
      </p:cxnSp>
      <p:sp>
        <p:nvSpPr>
          <p:cNvPr id="137" name="Google Shape;137;p19"/>
          <p:cNvSpPr txBox="1"/>
          <p:nvPr/>
        </p:nvSpPr>
        <p:spPr>
          <a:xfrm>
            <a:off x="1597450" y="3324475"/>
            <a:ext cx="752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SemiBold"/>
                <a:ea typeface="Montserrat SemiBold"/>
                <a:cs typeface="Montserrat SemiBold"/>
                <a:sym typeface="Montserrat SemiBold"/>
              </a:rPr>
              <a:t>User</a:t>
            </a:r>
            <a:endParaRPr>
              <a:latin typeface="Montserrat SemiBold"/>
              <a:ea typeface="Montserrat SemiBold"/>
              <a:cs typeface="Montserrat SemiBold"/>
              <a:sym typeface="Montserrat SemiBold"/>
            </a:endParaRPr>
          </a:p>
        </p:txBody>
      </p:sp>
      <p:sp>
        <p:nvSpPr>
          <p:cNvPr id="138" name="Google Shape;138;p19"/>
          <p:cNvSpPr txBox="1"/>
          <p:nvPr/>
        </p:nvSpPr>
        <p:spPr>
          <a:xfrm>
            <a:off x="5716763" y="3324475"/>
            <a:ext cx="1129200" cy="42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SemiBold"/>
                <a:ea typeface="Montserrat SemiBold"/>
                <a:cs typeface="Montserrat SemiBold"/>
                <a:sym typeface="Montserrat SemiBold"/>
              </a:rPr>
              <a:t>Professor</a:t>
            </a:r>
            <a:endParaRPr>
              <a:latin typeface="Montserrat SemiBold"/>
              <a:ea typeface="Montserrat SemiBold"/>
              <a:cs typeface="Montserrat SemiBold"/>
              <a:sym typeface="Montserrat SemiBold"/>
            </a:endParaRPr>
          </a:p>
        </p:txBody>
      </p:sp>
      <p:cxnSp>
        <p:nvCxnSpPr>
          <p:cNvPr id="139" name="Google Shape;139;p19"/>
          <p:cNvCxnSpPr>
            <a:stCxn id="137" idx="0"/>
            <a:endCxn id="130" idx="4"/>
          </p:cNvCxnSpPr>
          <p:nvPr/>
        </p:nvCxnSpPr>
        <p:spPr>
          <a:xfrm rot="10800000">
            <a:off x="781600" y="2809975"/>
            <a:ext cx="1192200" cy="514500"/>
          </a:xfrm>
          <a:prstGeom prst="straightConnector1">
            <a:avLst/>
          </a:prstGeom>
          <a:noFill/>
          <a:ln cap="flat" cmpd="sng" w="9525">
            <a:solidFill>
              <a:schemeClr val="dk2"/>
            </a:solidFill>
            <a:prstDash val="solid"/>
            <a:round/>
            <a:headEnd len="med" w="med" type="none"/>
            <a:tailEnd len="med" w="med" type="triangle"/>
          </a:ln>
        </p:spPr>
      </p:cxnSp>
      <p:cxnSp>
        <p:nvCxnSpPr>
          <p:cNvPr id="140" name="Google Shape;140;p19"/>
          <p:cNvCxnSpPr>
            <a:stCxn id="138" idx="0"/>
            <a:endCxn id="130" idx="5"/>
          </p:cNvCxnSpPr>
          <p:nvPr/>
        </p:nvCxnSpPr>
        <p:spPr>
          <a:xfrm rot="10800000">
            <a:off x="1247063" y="2686975"/>
            <a:ext cx="5034300" cy="637500"/>
          </a:xfrm>
          <a:prstGeom prst="straightConnector1">
            <a:avLst/>
          </a:prstGeom>
          <a:noFill/>
          <a:ln cap="flat" cmpd="sng" w="9525">
            <a:solidFill>
              <a:schemeClr val="dk2"/>
            </a:solidFill>
            <a:prstDash val="solid"/>
            <a:round/>
            <a:headEnd len="med" w="med" type="none"/>
            <a:tailEnd len="med" w="med" type="triangle"/>
          </a:ln>
        </p:spPr>
      </p:cxnSp>
      <p:cxnSp>
        <p:nvCxnSpPr>
          <p:cNvPr id="141" name="Google Shape;141;p19"/>
          <p:cNvCxnSpPr>
            <a:stCxn id="137" idx="0"/>
            <a:endCxn id="131" idx="4"/>
          </p:cNvCxnSpPr>
          <p:nvPr/>
        </p:nvCxnSpPr>
        <p:spPr>
          <a:xfrm flipH="1" rot="10800000">
            <a:off x="1973800" y="2809975"/>
            <a:ext cx="226200" cy="514500"/>
          </a:xfrm>
          <a:prstGeom prst="straightConnector1">
            <a:avLst/>
          </a:prstGeom>
          <a:noFill/>
          <a:ln cap="flat" cmpd="sng" w="9525">
            <a:solidFill>
              <a:schemeClr val="dk2"/>
            </a:solidFill>
            <a:prstDash val="solid"/>
            <a:round/>
            <a:headEnd len="med" w="med" type="none"/>
            <a:tailEnd len="med" w="med" type="triangle"/>
          </a:ln>
        </p:spPr>
      </p:cxnSp>
      <p:cxnSp>
        <p:nvCxnSpPr>
          <p:cNvPr id="142" name="Google Shape;142;p19"/>
          <p:cNvCxnSpPr>
            <a:stCxn id="137" idx="0"/>
            <a:endCxn id="132" idx="4"/>
          </p:cNvCxnSpPr>
          <p:nvPr/>
        </p:nvCxnSpPr>
        <p:spPr>
          <a:xfrm flipH="1" rot="10800000">
            <a:off x="1973800" y="2809975"/>
            <a:ext cx="1669800" cy="514500"/>
          </a:xfrm>
          <a:prstGeom prst="straightConnector1">
            <a:avLst/>
          </a:prstGeom>
          <a:noFill/>
          <a:ln cap="flat" cmpd="sng" w="9525">
            <a:solidFill>
              <a:schemeClr val="dk2"/>
            </a:solidFill>
            <a:prstDash val="solid"/>
            <a:round/>
            <a:headEnd len="med" w="med" type="none"/>
            <a:tailEnd len="med" w="med" type="triangle"/>
          </a:ln>
        </p:spPr>
      </p:cxnSp>
      <p:cxnSp>
        <p:nvCxnSpPr>
          <p:cNvPr id="143" name="Google Shape;143;p19"/>
          <p:cNvCxnSpPr>
            <a:stCxn id="138" idx="0"/>
            <a:endCxn id="133" idx="4"/>
          </p:cNvCxnSpPr>
          <p:nvPr/>
        </p:nvCxnSpPr>
        <p:spPr>
          <a:xfrm rot="10800000">
            <a:off x="5153963" y="2809975"/>
            <a:ext cx="1127400" cy="514500"/>
          </a:xfrm>
          <a:prstGeom prst="straightConnector1">
            <a:avLst/>
          </a:prstGeom>
          <a:noFill/>
          <a:ln cap="flat" cmpd="sng" w="9525">
            <a:solidFill>
              <a:schemeClr val="dk2"/>
            </a:solidFill>
            <a:prstDash val="solid"/>
            <a:round/>
            <a:headEnd len="med" w="med" type="none"/>
            <a:tailEnd len="med" w="med" type="triangle"/>
          </a:ln>
        </p:spPr>
      </p:cxnSp>
      <p:cxnSp>
        <p:nvCxnSpPr>
          <p:cNvPr id="144" name="Google Shape;144;p19"/>
          <p:cNvCxnSpPr>
            <a:stCxn id="138" idx="0"/>
            <a:endCxn id="131" idx="5"/>
          </p:cNvCxnSpPr>
          <p:nvPr/>
        </p:nvCxnSpPr>
        <p:spPr>
          <a:xfrm rot="10800000">
            <a:off x="2665463" y="2686975"/>
            <a:ext cx="3615900" cy="637500"/>
          </a:xfrm>
          <a:prstGeom prst="straightConnector1">
            <a:avLst/>
          </a:prstGeom>
          <a:noFill/>
          <a:ln cap="flat" cmpd="sng" w="9525">
            <a:solidFill>
              <a:schemeClr val="dk2"/>
            </a:solidFill>
            <a:prstDash val="solid"/>
            <a:round/>
            <a:headEnd len="med" w="med" type="none"/>
            <a:tailEnd len="med" w="med" type="triangle"/>
          </a:ln>
        </p:spPr>
      </p:cxnSp>
      <p:cxnSp>
        <p:nvCxnSpPr>
          <p:cNvPr id="145" name="Google Shape;145;p19"/>
          <p:cNvCxnSpPr>
            <a:stCxn id="135" idx="2"/>
            <a:endCxn id="133" idx="0"/>
          </p:cNvCxnSpPr>
          <p:nvPr/>
        </p:nvCxnSpPr>
        <p:spPr>
          <a:xfrm>
            <a:off x="4296713" y="1510650"/>
            <a:ext cx="857100" cy="458700"/>
          </a:xfrm>
          <a:prstGeom prst="straightConnector1">
            <a:avLst/>
          </a:prstGeom>
          <a:noFill/>
          <a:ln cap="flat" cmpd="sng" w="9525">
            <a:solidFill>
              <a:schemeClr val="dk2"/>
            </a:solidFill>
            <a:prstDash val="solid"/>
            <a:round/>
            <a:headEnd len="med" w="med" type="none"/>
            <a:tailEnd len="med" w="med" type="triangle"/>
          </a:ln>
        </p:spPr>
      </p:cxnSp>
      <p:cxnSp>
        <p:nvCxnSpPr>
          <p:cNvPr id="146" name="Google Shape;146;p19"/>
          <p:cNvCxnSpPr>
            <a:stCxn id="138" idx="0"/>
            <a:endCxn id="132" idx="4"/>
          </p:cNvCxnSpPr>
          <p:nvPr/>
        </p:nvCxnSpPr>
        <p:spPr>
          <a:xfrm rot="10800000">
            <a:off x="3643463" y="2809975"/>
            <a:ext cx="2637900" cy="514500"/>
          </a:xfrm>
          <a:prstGeom prst="straightConnector1">
            <a:avLst/>
          </a:prstGeom>
          <a:noFill/>
          <a:ln cap="flat" cmpd="sng" w="9525">
            <a:solidFill>
              <a:schemeClr val="dk2"/>
            </a:solidFill>
            <a:prstDash val="solid"/>
            <a:round/>
            <a:headEnd len="med" w="med" type="none"/>
            <a:tailEnd len="med" w="med" type="triangle"/>
          </a:ln>
        </p:spPr>
      </p:cxnSp>
      <p:sp>
        <p:nvSpPr>
          <p:cNvPr id="147" name="Google Shape;147;p19"/>
          <p:cNvSpPr/>
          <p:nvPr/>
        </p:nvSpPr>
        <p:spPr>
          <a:xfrm>
            <a:off x="5898750" y="2039650"/>
            <a:ext cx="1489800" cy="700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SemiBold"/>
                <a:ea typeface="Montserrat SemiBold"/>
                <a:cs typeface="Montserrat SemiBold"/>
                <a:sym typeface="Montserrat SemiBold"/>
              </a:rPr>
              <a:t>Manage students</a:t>
            </a:r>
            <a:endParaRPr>
              <a:latin typeface="Montserrat SemiBold"/>
              <a:ea typeface="Montserrat SemiBold"/>
              <a:cs typeface="Montserrat SemiBold"/>
              <a:sym typeface="Montserrat SemiBold"/>
            </a:endParaRPr>
          </a:p>
        </p:txBody>
      </p:sp>
      <p:cxnSp>
        <p:nvCxnSpPr>
          <p:cNvPr id="148" name="Google Shape;148;p19"/>
          <p:cNvCxnSpPr>
            <a:stCxn id="138" idx="0"/>
            <a:endCxn id="147" idx="4"/>
          </p:cNvCxnSpPr>
          <p:nvPr/>
        </p:nvCxnSpPr>
        <p:spPr>
          <a:xfrm flipH="1" rot="10800000">
            <a:off x="6281363" y="2739775"/>
            <a:ext cx="362400" cy="584700"/>
          </a:xfrm>
          <a:prstGeom prst="straightConnector1">
            <a:avLst/>
          </a:prstGeom>
          <a:noFill/>
          <a:ln cap="flat" cmpd="sng" w="9525">
            <a:solidFill>
              <a:schemeClr val="dk2"/>
            </a:solidFill>
            <a:prstDash val="solid"/>
            <a:round/>
            <a:headEnd len="med" w="med" type="none"/>
            <a:tailEnd len="med" w="med" type="triangle"/>
          </a:ln>
        </p:spPr>
      </p:cxnSp>
      <p:cxnSp>
        <p:nvCxnSpPr>
          <p:cNvPr id="149" name="Google Shape;149;p19"/>
          <p:cNvCxnSpPr>
            <a:stCxn id="135" idx="2"/>
            <a:endCxn id="147" idx="0"/>
          </p:cNvCxnSpPr>
          <p:nvPr/>
        </p:nvCxnSpPr>
        <p:spPr>
          <a:xfrm>
            <a:off x="4296713" y="1510650"/>
            <a:ext cx="2346900" cy="528900"/>
          </a:xfrm>
          <a:prstGeom prst="straightConnector1">
            <a:avLst/>
          </a:prstGeom>
          <a:noFill/>
          <a:ln cap="flat" cmpd="sng" w="9525">
            <a:solidFill>
              <a:schemeClr val="dk2"/>
            </a:solidFill>
            <a:prstDash val="solid"/>
            <a:round/>
            <a:headEnd len="med" w="med" type="none"/>
            <a:tailEnd len="med" w="med" type="triangle"/>
          </a:ln>
        </p:spPr>
      </p:cxnSp>
      <p:cxnSp>
        <p:nvCxnSpPr>
          <p:cNvPr id="150" name="Google Shape;150;p19"/>
          <p:cNvCxnSpPr>
            <a:stCxn id="135" idx="2"/>
            <a:endCxn id="131" idx="0"/>
          </p:cNvCxnSpPr>
          <p:nvPr/>
        </p:nvCxnSpPr>
        <p:spPr>
          <a:xfrm flipH="1">
            <a:off x="2200013" y="1510650"/>
            <a:ext cx="2096700" cy="458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DDC39"/>
        </a:solidFill>
      </p:bgPr>
    </p:bg>
    <p:spTree>
      <p:nvGrpSpPr>
        <p:cNvPr id="154" name="Shape 154"/>
        <p:cNvGrpSpPr/>
        <p:nvPr/>
      </p:nvGrpSpPr>
      <p:grpSpPr>
        <a:xfrm>
          <a:off x="0" y="0"/>
          <a:ext cx="0" cy="0"/>
          <a:chOff x="0" y="0"/>
          <a:chExt cx="0" cy="0"/>
        </a:xfrm>
      </p:grpSpPr>
      <p:sp>
        <p:nvSpPr>
          <p:cNvPr id="155" name="Google Shape;155;p20"/>
          <p:cNvSpPr txBox="1"/>
          <p:nvPr>
            <p:ph idx="4294967295" type="ctrTitle"/>
          </p:nvPr>
        </p:nvSpPr>
        <p:spPr>
          <a:xfrm>
            <a:off x="610025" y="0"/>
            <a:ext cx="6484800" cy="7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000">
                <a:solidFill>
                  <a:srgbClr val="CDDC39"/>
                </a:solidFill>
              </a:rPr>
              <a:t>Why did we pick this issue?</a:t>
            </a:r>
            <a:endParaRPr sz="3000">
              <a:solidFill>
                <a:srgbClr val="FFEB3B"/>
              </a:solidFill>
            </a:endParaRPr>
          </a:p>
        </p:txBody>
      </p:sp>
      <p:sp>
        <p:nvSpPr>
          <p:cNvPr id="156" name="Google Shape;156;p20"/>
          <p:cNvSpPr txBox="1"/>
          <p:nvPr>
            <p:ph idx="4294967295" type="body"/>
          </p:nvPr>
        </p:nvSpPr>
        <p:spPr>
          <a:xfrm>
            <a:off x="0" y="743700"/>
            <a:ext cx="7445400" cy="4331400"/>
          </a:xfrm>
          <a:prstGeom prst="rect">
            <a:avLst/>
          </a:prstGeom>
        </p:spPr>
        <p:txBody>
          <a:bodyPr anchorCtr="0" anchor="t" bIns="91425" lIns="91425" spcFirstLastPara="1" rIns="91425" wrap="square" tIns="91425">
            <a:noAutofit/>
          </a:bodyPr>
          <a:lstStyle/>
          <a:p>
            <a:pPr indent="-355600" lvl="0" marL="457200" rtl="0" algn="just">
              <a:lnSpc>
                <a:spcPct val="115000"/>
              </a:lnSpc>
              <a:spcBef>
                <a:spcPts val="0"/>
              </a:spcBef>
              <a:spcAft>
                <a:spcPts val="0"/>
              </a:spcAft>
              <a:buSzPts val="2000"/>
              <a:buChar char="▸"/>
            </a:pPr>
            <a:r>
              <a:rPr lang="en"/>
              <a:t> Every student is unique in their own way and one can not grasp the content as efficiently as others. Combining education with social media may have a positive impact and boost student's learning experience</a:t>
            </a:r>
            <a:endParaRPr/>
          </a:p>
          <a:p>
            <a:pPr indent="-355600" lvl="0" marL="457200" rtl="0" algn="just">
              <a:lnSpc>
                <a:spcPct val="115000"/>
              </a:lnSpc>
              <a:spcBef>
                <a:spcPts val="0"/>
              </a:spcBef>
              <a:spcAft>
                <a:spcPts val="0"/>
              </a:spcAft>
              <a:buSzPts val="2000"/>
              <a:buChar char="▸"/>
            </a:pPr>
            <a:r>
              <a:rPr lang="en"/>
              <a:t>Due to rapidly developing technology and and new inventions, it is difficult for an individual to catch up with updated content in a shorter time span, we are trying to bridge the gap between today's education and technology in real world</a:t>
            </a:r>
            <a:endParaRPr/>
          </a:p>
          <a:p>
            <a:pPr indent="-355600" lvl="0" marL="457200" rtl="0" algn="just">
              <a:lnSpc>
                <a:spcPct val="115000"/>
              </a:lnSpc>
              <a:spcBef>
                <a:spcPts val="0"/>
              </a:spcBef>
              <a:spcAft>
                <a:spcPts val="0"/>
              </a:spcAft>
              <a:buSzPts val="2000"/>
              <a:buChar char="▸"/>
            </a:pPr>
            <a:r>
              <a:rPr lang="en"/>
              <a:t>Being a part of community, it not only motivates you, but also helps development of overall community to create something new</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5722"/>
        </a:solidFill>
      </p:bgPr>
    </p:bg>
    <p:spTree>
      <p:nvGrpSpPr>
        <p:cNvPr id="160" name="Shape 160"/>
        <p:cNvGrpSpPr/>
        <p:nvPr/>
      </p:nvGrpSpPr>
      <p:grpSpPr>
        <a:xfrm>
          <a:off x="0" y="0"/>
          <a:ext cx="0" cy="0"/>
          <a:chOff x="0" y="0"/>
          <a:chExt cx="0" cy="0"/>
        </a:xfrm>
      </p:grpSpPr>
      <p:sp>
        <p:nvSpPr>
          <p:cNvPr id="161" name="Google Shape;161;p21"/>
          <p:cNvSpPr txBox="1"/>
          <p:nvPr>
            <p:ph type="title"/>
          </p:nvPr>
        </p:nvSpPr>
        <p:spPr>
          <a:xfrm>
            <a:off x="2717250" y="175625"/>
            <a:ext cx="6026700" cy="126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t>BIG </a:t>
            </a:r>
            <a:r>
              <a:rPr lang="en" sz="6000">
                <a:solidFill>
                  <a:srgbClr val="FFFFFF"/>
                </a:solidFill>
              </a:rPr>
              <a:t>CONCEPT</a:t>
            </a:r>
            <a:endParaRPr sz="6000">
              <a:solidFill>
                <a:srgbClr val="FFFFFF"/>
              </a:solidFill>
            </a:endParaRPr>
          </a:p>
        </p:txBody>
      </p:sp>
      <p:grpSp>
        <p:nvGrpSpPr>
          <p:cNvPr id="162" name="Google Shape;162;p21"/>
          <p:cNvGrpSpPr/>
          <p:nvPr/>
        </p:nvGrpSpPr>
        <p:grpSpPr>
          <a:xfrm>
            <a:off x="349791" y="2572684"/>
            <a:ext cx="1707767" cy="2031416"/>
            <a:chOff x="6718575" y="2318625"/>
            <a:chExt cx="256950" cy="407375"/>
          </a:xfrm>
        </p:grpSpPr>
        <p:sp>
          <p:nvSpPr>
            <p:cNvPr id="163" name="Google Shape;163;p21"/>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28575">
              <a:solidFill>
                <a:srgbClr val="F443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1"/>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28575">
              <a:solidFill>
                <a:srgbClr val="F443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1"/>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28575">
              <a:solidFill>
                <a:srgbClr val="F443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1"/>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28575">
              <a:solidFill>
                <a:srgbClr val="F443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1"/>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28575">
              <a:solidFill>
                <a:srgbClr val="F443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1"/>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28575">
              <a:solidFill>
                <a:srgbClr val="F443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1"/>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28575">
              <a:solidFill>
                <a:srgbClr val="F443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1"/>
            <p:cNvSpPr/>
            <p:nvPr/>
          </p:nvSpPr>
          <p:spPr>
            <a:xfrm>
              <a:off x="6795900" y="2628550"/>
              <a:ext cx="102300" cy="25"/>
            </a:xfrm>
            <a:custGeom>
              <a:rect b="b" l="l" r="r" t="t"/>
              <a:pathLst>
                <a:path extrusionOk="0" fill="none" h="1" w="4092">
                  <a:moveTo>
                    <a:pt x="0" y="1"/>
                  </a:moveTo>
                  <a:lnTo>
                    <a:pt x="4092" y="1"/>
                  </a:lnTo>
                </a:path>
              </a:pathLst>
            </a:custGeom>
            <a:noFill/>
            <a:ln cap="rnd" cmpd="sng" w="28575">
              <a:solidFill>
                <a:srgbClr val="F443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1" name="Google Shape;171;p21"/>
          <p:cNvSpPr/>
          <p:nvPr/>
        </p:nvSpPr>
        <p:spPr>
          <a:xfrm>
            <a:off x="2616875" y="1793950"/>
            <a:ext cx="2372700" cy="2433900"/>
          </a:xfrm>
          <a:prstGeom prst="ellipse">
            <a:avLst/>
          </a:prstGeom>
          <a:solidFill>
            <a:srgbClr val="000000">
              <a:alpha val="7310"/>
            </a:srgbClr>
          </a:solidFill>
          <a:ln cap="flat" cmpd="sng" w="38100">
            <a:solidFill>
              <a:srgbClr val="FFFFFF"/>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latin typeface="Montserrat"/>
                <a:ea typeface="Montserrat"/>
                <a:cs typeface="Montserrat"/>
                <a:sym typeface="Montserrat"/>
              </a:rPr>
              <a:t>OF </a:t>
            </a:r>
            <a:endParaRPr b="1" sz="2400">
              <a:solidFill>
                <a:srgbClr val="FFFFFF"/>
              </a:solidFill>
              <a:latin typeface="Montserrat"/>
              <a:ea typeface="Montserrat"/>
              <a:cs typeface="Montserrat"/>
              <a:sym typeface="Montserrat"/>
            </a:endParaRPr>
          </a:p>
          <a:p>
            <a:pPr indent="0" lvl="0" marL="0" rtl="0" algn="ctr">
              <a:spcBef>
                <a:spcPts val="0"/>
              </a:spcBef>
              <a:spcAft>
                <a:spcPts val="0"/>
              </a:spcAft>
              <a:buNone/>
            </a:pPr>
            <a:r>
              <a:rPr b="1" lang="en" sz="2400">
                <a:solidFill>
                  <a:srgbClr val="FFFFFF"/>
                </a:solidFill>
                <a:latin typeface="Montserrat"/>
                <a:ea typeface="Montserrat"/>
                <a:cs typeface="Montserrat"/>
                <a:sym typeface="Montserrat"/>
              </a:rPr>
              <a:t>The students</a:t>
            </a:r>
            <a:endParaRPr b="1" sz="2400">
              <a:solidFill>
                <a:srgbClr val="FFFFFF"/>
              </a:solidFill>
              <a:latin typeface="Montserrat"/>
              <a:ea typeface="Montserrat"/>
              <a:cs typeface="Montserrat"/>
              <a:sym typeface="Montserrat"/>
            </a:endParaRPr>
          </a:p>
        </p:txBody>
      </p:sp>
      <p:sp>
        <p:nvSpPr>
          <p:cNvPr id="172" name="Google Shape;172;p21"/>
          <p:cNvSpPr/>
          <p:nvPr/>
        </p:nvSpPr>
        <p:spPr>
          <a:xfrm>
            <a:off x="6534399" y="1793950"/>
            <a:ext cx="2372700" cy="2433900"/>
          </a:xfrm>
          <a:prstGeom prst="ellipse">
            <a:avLst/>
          </a:prstGeom>
          <a:solidFill>
            <a:srgbClr val="000000">
              <a:alpha val="7310"/>
            </a:srgbClr>
          </a:solidFill>
          <a:ln cap="flat" cmpd="sng" w="38100">
            <a:solidFill>
              <a:srgbClr val="FFFFFF"/>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latin typeface="Montserrat"/>
                <a:ea typeface="Montserrat"/>
                <a:cs typeface="Montserrat"/>
                <a:sym typeface="Montserrat"/>
              </a:rPr>
              <a:t>BY</a:t>
            </a:r>
            <a:endParaRPr b="1" sz="2400">
              <a:solidFill>
                <a:srgbClr val="FFFFFF"/>
              </a:solidFill>
              <a:latin typeface="Montserrat"/>
              <a:ea typeface="Montserrat"/>
              <a:cs typeface="Montserrat"/>
              <a:sym typeface="Montserrat"/>
            </a:endParaRPr>
          </a:p>
          <a:p>
            <a:pPr indent="0" lvl="0" marL="0" rtl="0" algn="ctr">
              <a:spcBef>
                <a:spcPts val="0"/>
              </a:spcBef>
              <a:spcAft>
                <a:spcPts val="0"/>
              </a:spcAft>
              <a:buNone/>
            </a:pPr>
            <a:r>
              <a:rPr b="1" lang="en" sz="2400">
                <a:solidFill>
                  <a:srgbClr val="FFFFFF"/>
                </a:solidFill>
                <a:latin typeface="Montserrat"/>
                <a:ea typeface="Montserrat"/>
                <a:cs typeface="Montserrat"/>
                <a:sym typeface="Montserrat"/>
              </a:rPr>
              <a:t>The students</a:t>
            </a:r>
            <a:endParaRPr b="1" sz="2400">
              <a:solidFill>
                <a:srgbClr val="FFFFFF"/>
              </a:solidFill>
              <a:latin typeface="Montserrat"/>
              <a:ea typeface="Montserrat"/>
              <a:cs typeface="Montserrat"/>
              <a:sym typeface="Montserrat"/>
            </a:endParaRPr>
          </a:p>
        </p:txBody>
      </p:sp>
      <p:sp>
        <p:nvSpPr>
          <p:cNvPr id="173" name="Google Shape;173;p21"/>
          <p:cNvSpPr/>
          <p:nvPr/>
        </p:nvSpPr>
        <p:spPr>
          <a:xfrm>
            <a:off x="4550297" y="1793950"/>
            <a:ext cx="2372700" cy="2433900"/>
          </a:xfrm>
          <a:prstGeom prst="ellipse">
            <a:avLst/>
          </a:prstGeom>
          <a:solidFill>
            <a:srgbClr val="000000">
              <a:alpha val="7310"/>
            </a:srgbClr>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latin typeface="Montserrat"/>
                <a:ea typeface="Montserrat"/>
                <a:cs typeface="Montserrat"/>
                <a:sym typeface="Montserrat"/>
              </a:rPr>
              <a:t>FOR </a:t>
            </a:r>
            <a:endParaRPr b="1" sz="2400">
              <a:solidFill>
                <a:srgbClr val="FFFFFF"/>
              </a:solidFill>
              <a:latin typeface="Montserrat"/>
              <a:ea typeface="Montserrat"/>
              <a:cs typeface="Montserrat"/>
              <a:sym typeface="Montserrat"/>
            </a:endParaRPr>
          </a:p>
          <a:p>
            <a:pPr indent="0" lvl="0" marL="0" rtl="0" algn="ctr">
              <a:spcBef>
                <a:spcPts val="0"/>
              </a:spcBef>
              <a:spcAft>
                <a:spcPts val="0"/>
              </a:spcAft>
              <a:buNone/>
            </a:pPr>
            <a:r>
              <a:rPr b="1" lang="en" sz="2400">
                <a:solidFill>
                  <a:srgbClr val="FFFFFF"/>
                </a:solidFill>
                <a:latin typeface="Montserrat"/>
                <a:ea typeface="Montserrat"/>
                <a:cs typeface="Montserrat"/>
                <a:sym typeface="Montserrat"/>
              </a:rPr>
              <a:t>The students</a:t>
            </a:r>
            <a:endParaRPr b="1" sz="2400">
              <a:solidFill>
                <a:srgbClr val="FFFFFF"/>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91E63"/>
        </a:solidFill>
      </p:bgPr>
    </p:bg>
    <p:spTree>
      <p:nvGrpSpPr>
        <p:cNvPr id="177" name="Shape 177"/>
        <p:cNvGrpSpPr/>
        <p:nvPr/>
      </p:nvGrpSpPr>
      <p:grpSpPr>
        <a:xfrm>
          <a:off x="0" y="0"/>
          <a:ext cx="0" cy="0"/>
          <a:chOff x="0" y="0"/>
          <a:chExt cx="0" cy="0"/>
        </a:xfrm>
      </p:grpSpPr>
      <p:sp>
        <p:nvSpPr>
          <p:cNvPr id="178" name="Google Shape;178;p22"/>
          <p:cNvSpPr txBox="1"/>
          <p:nvPr>
            <p:ph idx="4294967295" type="body"/>
          </p:nvPr>
        </p:nvSpPr>
        <p:spPr>
          <a:xfrm>
            <a:off x="683100" y="1527850"/>
            <a:ext cx="7777800" cy="2724900"/>
          </a:xfrm>
          <a:prstGeom prst="rect">
            <a:avLst/>
          </a:prstGeom>
        </p:spPr>
        <p:txBody>
          <a:bodyPr anchorCtr="0" anchor="t" bIns="91425" lIns="91425" spcFirstLastPara="1" rIns="91425" wrap="square" tIns="91425">
            <a:noAutofit/>
          </a:bodyPr>
          <a:lstStyle/>
          <a:p>
            <a:pPr indent="457200" lvl="0" marL="0" rtl="0" algn="just">
              <a:spcBef>
                <a:spcPts val="600"/>
              </a:spcBef>
              <a:spcAft>
                <a:spcPts val="0"/>
              </a:spcAft>
              <a:buNone/>
            </a:pPr>
            <a:r>
              <a:rPr b="1" lang="en" sz="2200">
                <a:solidFill>
                  <a:srgbClr val="FFFFFF"/>
                </a:solidFill>
              </a:rPr>
              <a:t>The issue of what content to be written in exams is generally faced by most of the students. It may happen that a student understands the concept but isn’t able to represent it in a way that examiner can understand. Therefore, we intend to build a community source platform that will assist students in preparing for their exams and also for learning a proper skillset.</a:t>
            </a:r>
            <a:endParaRPr sz="2200">
              <a:solidFill>
                <a:srgbClr val="FFFFFF"/>
              </a:solidFill>
            </a:endParaRPr>
          </a:p>
        </p:txBody>
      </p:sp>
      <p:sp>
        <p:nvSpPr>
          <p:cNvPr id="179" name="Google Shape;179;p22"/>
          <p:cNvSpPr txBox="1"/>
          <p:nvPr>
            <p:ph idx="4294967295" type="title"/>
          </p:nvPr>
        </p:nvSpPr>
        <p:spPr>
          <a:xfrm>
            <a:off x="3141600" y="397050"/>
            <a:ext cx="2860800" cy="65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solidFill>
                  <a:srgbClr val="FFFFFF"/>
                </a:solidFill>
              </a:rPr>
              <a:t>ABSTRACT</a:t>
            </a:r>
            <a:endParaRPr sz="3600">
              <a:solidFill>
                <a:srgbClr val="FFFFFF"/>
              </a:solidFill>
            </a:endParaRPr>
          </a:p>
        </p:txBody>
      </p:sp>
      <p:sp>
        <p:nvSpPr>
          <p:cNvPr id="180" name="Google Shape;180;p22"/>
          <p:cNvSpPr/>
          <p:nvPr/>
        </p:nvSpPr>
        <p:spPr>
          <a:xfrm>
            <a:off x="596548" y="584762"/>
            <a:ext cx="905243" cy="731983"/>
          </a:xfrm>
          <a:custGeom>
            <a:rect b="b" l="l" r="r" t="t"/>
            <a:pathLst>
              <a:path extrusionOk="0" fill="none" h="14711" w="16173">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cap="rnd" cmpd="sng" w="12175">
            <a:solidFill>
              <a:srgbClr val="FFFFFF"/>
            </a:solidFill>
            <a:prstDash val="solid"/>
            <a:round/>
            <a:headEnd len="sm" w="sm" type="none"/>
            <a:tailEnd len="sm" w="sm" type="none"/>
          </a:ln>
          <a:effectLst>
            <a:outerShdw blurRad="57150" rotWithShape="0" algn="bl" dir="5400000" dist="19050">
              <a:srgbClr val="FFFFFF">
                <a:alpha val="7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Arvirargu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