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2"/>
  </p:sldMasterIdLst>
  <p:notesMasterIdLst>
    <p:notesMasterId r:id="rId13"/>
  </p:notesMasterIdLst>
  <p:sldIdLst>
    <p:sldId id="286" r:id="rId3"/>
    <p:sldId id="270" r:id="rId4"/>
    <p:sldId id="281" r:id="rId5"/>
    <p:sldId id="271" r:id="rId6"/>
    <p:sldId id="282" r:id="rId7"/>
    <p:sldId id="287" r:id="rId8"/>
    <p:sldId id="288" r:id="rId9"/>
    <p:sldId id="285" r:id="rId10"/>
    <p:sldId id="28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  <p14:sldId id="270"/>
            <p14:sldId id="281"/>
            <p14:sldId id="271"/>
            <p14:sldId id="282"/>
            <p14:sldId id="287"/>
            <p14:sldId id="288"/>
            <p14:sldId id="285"/>
            <p14:sldId id="284"/>
            <p14:sldId id="279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7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-6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656883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Smart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Irrigation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5157" y="5071991"/>
            <a:ext cx="11278675" cy="113779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     Group No. 8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			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869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55" y="2189795"/>
            <a:ext cx="10515600" cy="2387600"/>
          </a:xfrm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tx1"/>
                </a:solidFill>
              </a:rPr>
              <a:t>THANK</a:t>
            </a:r>
            <a:r>
              <a:rPr lang="en-IN" sz="7200" dirty="0" smtClean="0"/>
              <a:t> </a:t>
            </a:r>
            <a:r>
              <a:rPr lang="en-IN" sz="7200" dirty="0" smtClean="0">
                <a:solidFill>
                  <a:schemeClr val="tx1"/>
                </a:solidFill>
              </a:rPr>
              <a:t>YOU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5" y="1722598"/>
            <a:ext cx="10457644" cy="4240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Irrigation is th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artificial application of water to the land or soil to assist in the growing of agricultural crops.  T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oday water has become one of the most precious resource on the Earth and one of the most im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portant factors in agriculture is water availability. 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Due to  lack of water resources it is essential to find the best methods in irrigation system which can reduce the wastage of water.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water requirements in irrigation being large, there is a need for a smart irrigation system that can save about 80% of the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water.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water conservation by automatically providing water to the plants/gardens depending on their water requirements. It can also prove to be efficient in Agricultural fields, Lawns &amp; Parks. 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3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41" y="468030"/>
            <a:ext cx="8976575" cy="579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7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" y="1593805"/>
            <a:ext cx="11101589" cy="4652449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this work </a:t>
            </a:r>
            <a:r>
              <a:rPr lang="en-US" dirty="0" smtClean="0">
                <a:solidFill>
                  <a:schemeClr val="tx1"/>
                </a:solidFill>
              </a:rPr>
              <a:t>we have </a:t>
            </a:r>
            <a:r>
              <a:rPr lang="en-US" dirty="0">
                <a:solidFill>
                  <a:schemeClr val="tx1"/>
                </a:solidFill>
              </a:rPr>
              <a:t>designed </a:t>
            </a:r>
            <a:r>
              <a:rPr lang="en-US" dirty="0" smtClean="0">
                <a:solidFill>
                  <a:schemeClr val="tx1"/>
                </a:solidFill>
              </a:rPr>
              <a:t>IOT </a:t>
            </a:r>
            <a:r>
              <a:rPr lang="en-US" dirty="0">
                <a:solidFill>
                  <a:schemeClr val="tx1"/>
                </a:solidFill>
              </a:rPr>
              <a:t>based automated irrigation system for </a:t>
            </a:r>
            <a:r>
              <a:rPr lang="en-US" dirty="0" smtClean="0">
                <a:solidFill>
                  <a:schemeClr val="tx1"/>
                </a:solidFill>
              </a:rPr>
              <a:t>the Indian </a:t>
            </a:r>
            <a:r>
              <a:rPr lang="en-US" dirty="0">
                <a:solidFill>
                  <a:schemeClr val="tx1"/>
                </a:solidFill>
              </a:rPr>
              <a:t>scenario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Our system is able to deliver optimal water </a:t>
            </a:r>
            <a:r>
              <a:rPr lang="en-US" dirty="0" smtClean="0">
                <a:solidFill>
                  <a:schemeClr val="tx1"/>
                </a:solidFill>
              </a:rPr>
              <a:t>to the </a:t>
            </a:r>
            <a:r>
              <a:rPr lang="en-US" dirty="0">
                <a:solidFill>
                  <a:schemeClr val="tx1"/>
                </a:solidFill>
              </a:rPr>
              <a:t>plants based on moisture, light and temperature levels </a:t>
            </a:r>
            <a:r>
              <a:rPr lang="en-US" dirty="0" smtClean="0">
                <a:solidFill>
                  <a:schemeClr val="tx1"/>
                </a:solidFill>
              </a:rPr>
              <a:t>which are </a:t>
            </a:r>
            <a:r>
              <a:rPr lang="en-US" dirty="0">
                <a:solidFill>
                  <a:schemeClr val="tx1"/>
                </a:solidFill>
              </a:rPr>
              <a:t>obtained through sensors.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farmer will be able to </a:t>
            </a:r>
            <a:r>
              <a:rPr lang="en-US" dirty="0" smtClean="0">
                <a:solidFill>
                  <a:schemeClr val="tx1"/>
                </a:solidFill>
              </a:rPr>
              <a:t>monitor the </a:t>
            </a:r>
            <a:r>
              <a:rPr lang="en-US" dirty="0">
                <a:solidFill>
                  <a:schemeClr val="tx1"/>
                </a:solidFill>
              </a:rPr>
              <a:t>parameters through the mobile app which is integrated </a:t>
            </a:r>
            <a:r>
              <a:rPr lang="en-US" dirty="0" smtClean="0">
                <a:solidFill>
                  <a:schemeClr val="tx1"/>
                </a:solidFill>
              </a:rPr>
              <a:t>with cloud </a:t>
            </a:r>
            <a:r>
              <a:rPr lang="en-US" dirty="0">
                <a:solidFill>
                  <a:schemeClr val="tx1"/>
                </a:solidFill>
              </a:rPr>
              <a:t>storage. 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based on soil moisture value land is automatically irrigated by ON/OFF of the motor</a:t>
            </a:r>
            <a:r>
              <a:rPr lang="en-US" dirty="0"/>
              <a:t>. 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7" y="4"/>
            <a:ext cx="10510035" cy="99167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Project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Scope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12" y="1558345"/>
            <a:ext cx="10031569" cy="4159876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automated irrigation system  </a:t>
            </a:r>
            <a:r>
              <a:rPr lang="en-IN" dirty="0" smtClean="0">
                <a:solidFill>
                  <a:schemeClr val="tx1"/>
                </a:solidFill>
              </a:rPr>
              <a:t>is more </a:t>
            </a:r>
            <a:r>
              <a:rPr lang="en-IN" dirty="0">
                <a:solidFill>
                  <a:schemeClr val="tx1"/>
                </a:solidFill>
              </a:rPr>
              <a:t>viable, and can manage irrigation water supply more effectively. It helps to optimize the use of water for irrigation purpose</a:t>
            </a:r>
            <a:r>
              <a:rPr lang="en-IN" dirty="0" smtClean="0">
                <a:solidFill>
                  <a:schemeClr val="tx1"/>
                </a:solidFill>
              </a:rPr>
              <a:t>. The </a:t>
            </a:r>
            <a:r>
              <a:rPr lang="en-IN" dirty="0">
                <a:solidFill>
                  <a:schemeClr val="tx1"/>
                </a:solidFill>
              </a:rPr>
              <a:t>water consumption </a:t>
            </a:r>
            <a:r>
              <a:rPr lang="en-IN" dirty="0" smtClean="0">
                <a:solidFill>
                  <a:schemeClr val="tx1"/>
                </a:solidFill>
              </a:rPr>
              <a:t>will be  </a:t>
            </a:r>
            <a:r>
              <a:rPr lang="en-IN" dirty="0">
                <a:solidFill>
                  <a:schemeClr val="tx1"/>
                </a:solidFill>
              </a:rPr>
              <a:t>reduced with the implementation of soil-moisture based </a:t>
            </a:r>
            <a:r>
              <a:rPr lang="en-IN" dirty="0" smtClean="0">
                <a:solidFill>
                  <a:schemeClr val="tx1"/>
                </a:solidFill>
              </a:rPr>
              <a:t>automated irrigation system.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The technique can be used for application of accurate amount of fertilizer, water, pesticide etc. to enhance productivity and excellence.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9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Project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Description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13" y="1825625"/>
            <a:ext cx="10598226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 Based Automates: To measure soil moisture ,luminosity ,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GSM Technology: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Integration of the GSM module to the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helps us achieve real time updates on the conditions of the plot of land. Any malfunction in the hardware will be sent via message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Wi-Fi Technology: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Wi-Fi technology is used to update our soil parameters to the cloud to keep track of the field status using sensors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5" y="185756"/>
            <a:ext cx="5172075" cy="648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53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Project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Future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Scope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10559603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Our project can be improvised by </a:t>
            </a: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taking weather. We can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predict the weather and water the plants/crops accordingly. If rain is forecasted, less water is let out for the plants. </a:t>
            </a:r>
            <a:endParaRPr lang="en-IN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water meter can be installed to estimate the amount of water used for irrigation and thus giving a cost estimation</a:t>
            </a: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Furthermore, Wireless sensors can also be used</a:t>
            </a: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en-IN" sz="2000" dirty="0">
              <a:solidFill>
                <a:schemeClr val="tx1"/>
              </a:solidFill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Alarm System can be used to alert the Farmer/Land Owner in case of any Unusual activities on the </a:t>
            </a: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field : this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can be obtained by having sensors around to monitor the Field of by installing a live surveillance which can detect unusual movement by image processing.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Providing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Different types of Irrigation according to crops: Not limiting ourselves to one type of watering method but using Drip irrigation, sprinklers </a:t>
            </a: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etc.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as different crops need different type of watering system. </a:t>
            </a:r>
          </a:p>
        </p:txBody>
      </p:sp>
    </p:spTree>
    <p:extLst>
      <p:ext uri="{BB962C8B-B14F-4D97-AF65-F5344CB8AC3E}">
        <p14:creationId xmlns:p14="http://schemas.microsoft.com/office/powerpoint/2010/main" val="391306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13" y="1825625"/>
            <a:ext cx="9877023" cy="435133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[1]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IoT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Based Control and Automation of Smart Irrigation System An Automated Irrigation System Using Sensors, GSM, Bluetooth and Cloud Technology Monica M1 , B.Yeshika2 ,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Abhishek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G.S2 , Sanjay H.A3 ,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Sankar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Dasiga4 </a:t>
            </a:r>
            <a:endParaRPr lang="en-IN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[2]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IoT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Based Smart Irrigation Monitoring And Controlling System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Shweta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B.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Saraf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NBN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Sinhgad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School of </a:t>
            </a:r>
            <a:r>
              <a:rPr lang="en-IN" sz="2000" dirty="0" smtClean="0">
                <a:solidFill>
                  <a:schemeClr val="tx1"/>
                </a:solidFill>
                <a:cs typeface="Times New Roman" pitchFamily="18" charset="0"/>
              </a:rPr>
              <a:t>Engineering, 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Dhanashri H.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Gawali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NBN </a:t>
            </a:r>
            <a:r>
              <a:rPr lang="en-IN" sz="2000" dirty="0" err="1">
                <a:solidFill>
                  <a:schemeClr val="tx1"/>
                </a:solidFill>
                <a:cs typeface="Times New Roman" pitchFamily="18" charset="0"/>
              </a:rPr>
              <a:t>Sinhgad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22281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471</TotalTime>
  <Words>458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Smart Irrigation System</vt:lpstr>
      <vt:lpstr>Abstract</vt:lpstr>
      <vt:lpstr>PowerPoint Presentation</vt:lpstr>
      <vt:lpstr>Introduction</vt:lpstr>
      <vt:lpstr>Project Scope</vt:lpstr>
      <vt:lpstr>Project Description</vt:lpstr>
      <vt:lpstr>PowerPoint Presentation</vt:lpstr>
      <vt:lpstr>Project 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Windows User</dc:creator>
  <cp:keywords/>
  <cp:lastModifiedBy>Vidika</cp:lastModifiedBy>
  <cp:revision>29</cp:revision>
  <dcterms:created xsi:type="dcterms:W3CDTF">2018-08-09T06:32:23Z</dcterms:created>
  <dcterms:modified xsi:type="dcterms:W3CDTF">2018-09-24T18:07:33Z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