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338" r:id="rId2"/>
    <p:sldId id="339" r:id="rId3"/>
    <p:sldId id="340" r:id="rId4"/>
    <p:sldId id="342" r:id="rId5"/>
    <p:sldId id="260" r:id="rId6"/>
    <p:sldId id="261" r:id="rId7"/>
    <p:sldId id="262" r:id="rId8"/>
    <p:sldId id="263" r:id="rId9"/>
    <p:sldId id="264" r:id="rId10"/>
    <p:sldId id="325" r:id="rId11"/>
    <p:sldId id="297" r:id="rId12"/>
    <p:sldId id="317" r:id="rId13"/>
    <p:sldId id="316" r:id="rId14"/>
    <p:sldId id="322" r:id="rId15"/>
    <p:sldId id="323" r:id="rId16"/>
    <p:sldId id="321" r:id="rId17"/>
    <p:sldId id="266" r:id="rId18"/>
    <p:sldId id="299" r:id="rId19"/>
    <p:sldId id="300" r:id="rId20"/>
    <p:sldId id="304" r:id="rId21"/>
    <p:sldId id="310" r:id="rId22"/>
    <p:sldId id="319" r:id="rId23"/>
    <p:sldId id="328" r:id="rId24"/>
    <p:sldId id="333" r:id="rId25"/>
    <p:sldId id="343" r:id="rId26"/>
    <p:sldId id="344" r:id="rId27"/>
    <p:sldId id="345" r:id="rId28"/>
    <p:sldId id="366" r:id="rId29"/>
    <p:sldId id="308" r:id="rId30"/>
    <p:sldId id="309" r:id="rId31"/>
    <p:sldId id="346" r:id="rId32"/>
    <p:sldId id="370" r:id="rId33"/>
    <p:sldId id="371" r:id="rId34"/>
    <p:sldId id="372" r:id="rId35"/>
    <p:sldId id="373" r:id="rId36"/>
    <p:sldId id="374" r:id="rId37"/>
    <p:sldId id="376" r:id="rId38"/>
    <p:sldId id="375" r:id="rId39"/>
    <p:sldId id="377" r:id="rId40"/>
    <p:sldId id="378" r:id="rId41"/>
    <p:sldId id="361" r:id="rId42"/>
    <p:sldId id="367" r:id="rId43"/>
    <p:sldId id="368" r:id="rId44"/>
    <p:sldId id="320" r:id="rId45"/>
    <p:sldId id="271" r:id="rId46"/>
    <p:sldId id="336" r:id="rId47"/>
    <p:sldId id="335" r:id="rId48"/>
    <p:sldId id="272" r:id="rId49"/>
    <p:sldId id="280" r:id="rId50"/>
    <p:sldId id="281" r:id="rId51"/>
    <p:sldId id="282" r:id="rId52"/>
    <p:sldId id="331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iOvAg6mUfEnCJMB5FL7zYRmb9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2C21E-34D5-4F5C-BB6E-4D1F149AE5CC}" v="67" dt="2022-07-10T10:29:57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0117" autoAdjust="0"/>
  </p:normalViewPr>
  <p:slideViewPr>
    <p:cSldViewPr snapToGrid="0">
      <p:cViewPr varScale="1">
        <p:scale>
          <a:sx n="68" d="100"/>
          <a:sy n="68" d="100"/>
        </p:scale>
        <p:origin x="1056" y="72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y somepalli" userId="b19b3904cac6d67e" providerId="LiveId" clId="{BAE2C21E-34D5-4F5C-BB6E-4D1F149AE5CC}"/>
    <pc:docChg chg="undo custSel addSld delSld modSld sldOrd">
      <pc:chgData name="venky somepalli" userId="b19b3904cac6d67e" providerId="LiveId" clId="{BAE2C21E-34D5-4F5C-BB6E-4D1F149AE5CC}" dt="2022-07-11T14:12:04.205" v="1333" actId="20577"/>
      <pc:docMkLst>
        <pc:docMk/>
      </pc:docMkLst>
      <pc:sldChg chg="del">
        <pc:chgData name="venky somepalli" userId="b19b3904cac6d67e" providerId="LiveId" clId="{BAE2C21E-34D5-4F5C-BB6E-4D1F149AE5CC}" dt="2022-07-10T10:27:57.662" v="1291" actId="47"/>
        <pc:sldMkLst>
          <pc:docMk/>
          <pc:sldMk cId="0" sldId="303"/>
        </pc:sldMkLst>
      </pc:sldChg>
      <pc:sldChg chg="addSp delSp modSp mod">
        <pc:chgData name="venky somepalli" userId="b19b3904cac6d67e" providerId="LiveId" clId="{BAE2C21E-34D5-4F5C-BB6E-4D1F149AE5CC}" dt="2022-07-10T10:28:45.040" v="1299" actId="1035"/>
        <pc:sldMkLst>
          <pc:docMk/>
          <pc:sldMk cId="0" sldId="308"/>
        </pc:sldMkLst>
        <pc:picChg chg="add del mod">
          <ac:chgData name="venky somepalli" userId="b19b3904cac6d67e" providerId="LiveId" clId="{BAE2C21E-34D5-4F5C-BB6E-4D1F149AE5CC}" dt="2022-07-09T11:23:10.607" v="64" actId="478"/>
          <ac:picMkLst>
            <pc:docMk/>
            <pc:sldMk cId="0" sldId="308"/>
            <ac:picMk id="4" creationId="{7F537D53-BE90-C3AB-3098-D7D9A78712EC}"/>
          </ac:picMkLst>
        </pc:picChg>
        <pc:picChg chg="add mod">
          <ac:chgData name="venky somepalli" userId="b19b3904cac6d67e" providerId="LiveId" clId="{BAE2C21E-34D5-4F5C-BB6E-4D1F149AE5CC}" dt="2022-07-10T09:14:14.225" v="484" actId="1036"/>
          <ac:picMkLst>
            <pc:docMk/>
            <pc:sldMk cId="0" sldId="308"/>
            <ac:picMk id="4" creationId="{C0CF7CD3-4555-1CCC-8F73-203358571832}"/>
          </ac:picMkLst>
        </pc:picChg>
        <pc:picChg chg="mod">
          <ac:chgData name="venky somepalli" userId="b19b3904cac6d67e" providerId="LiveId" clId="{BAE2C21E-34D5-4F5C-BB6E-4D1F149AE5CC}" dt="2022-07-10T09:30:46.067" v="699" actId="1035"/>
          <ac:picMkLst>
            <pc:docMk/>
            <pc:sldMk cId="0" sldId="308"/>
            <ac:picMk id="5" creationId="{00000000-0000-0000-0000-000000000000}"/>
          </ac:picMkLst>
        </pc:picChg>
        <pc:picChg chg="add del mod">
          <ac:chgData name="venky somepalli" userId="b19b3904cac6d67e" providerId="LiveId" clId="{BAE2C21E-34D5-4F5C-BB6E-4D1F149AE5CC}" dt="2022-07-10T09:13:09.910" v="461" actId="478"/>
          <ac:picMkLst>
            <pc:docMk/>
            <pc:sldMk cId="0" sldId="308"/>
            <ac:picMk id="7" creationId="{A8D728A1-EE28-A2F7-1E86-F04AEAE1F459}"/>
          </ac:picMkLst>
        </pc:picChg>
        <pc:picChg chg="add mod">
          <ac:chgData name="venky somepalli" userId="b19b3904cac6d67e" providerId="LiveId" clId="{BAE2C21E-34D5-4F5C-BB6E-4D1F149AE5CC}" dt="2022-07-10T10:28:45.040" v="1299" actId="1035"/>
          <ac:picMkLst>
            <pc:docMk/>
            <pc:sldMk cId="0" sldId="308"/>
            <ac:picMk id="8" creationId="{E8A0B091-4A7E-EBA9-80B3-163F6C660B1D}"/>
          </ac:picMkLst>
        </pc:picChg>
        <pc:picChg chg="add mod">
          <ac:chgData name="venky somepalli" userId="b19b3904cac6d67e" providerId="LiveId" clId="{BAE2C21E-34D5-4F5C-BB6E-4D1F149AE5CC}" dt="2022-07-10T09:16:03.847" v="535" actId="14100"/>
          <ac:picMkLst>
            <pc:docMk/>
            <pc:sldMk cId="0" sldId="308"/>
            <ac:picMk id="10" creationId="{149ACEE6-708E-FA0D-5978-F9D10652F76D}"/>
          </ac:picMkLst>
        </pc:picChg>
      </pc:sldChg>
      <pc:sldChg chg="addSp delSp modSp mod">
        <pc:chgData name="venky somepalli" userId="b19b3904cac6d67e" providerId="LiveId" clId="{BAE2C21E-34D5-4F5C-BB6E-4D1F149AE5CC}" dt="2022-07-10T10:30:26.670" v="1318" actId="1035"/>
        <pc:sldMkLst>
          <pc:docMk/>
          <pc:sldMk cId="0" sldId="309"/>
        </pc:sldMkLst>
        <pc:grpChg chg="add del mod">
          <ac:chgData name="venky somepalli" userId="b19b3904cac6d67e" providerId="LiveId" clId="{BAE2C21E-34D5-4F5C-BB6E-4D1F149AE5CC}" dt="2022-07-10T10:29:01.309" v="1300" actId="165"/>
          <ac:grpSpMkLst>
            <pc:docMk/>
            <pc:sldMk cId="0" sldId="309"/>
            <ac:grpSpMk id="21" creationId="{171A4838-29DA-6548-EA0C-8355DFBFFB15}"/>
          </ac:grpSpMkLst>
        </pc:grpChg>
        <pc:grpChg chg="add mod">
          <ac:chgData name="venky somepalli" userId="b19b3904cac6d67e" providerId="LiveId" clId="{BAE2C21E-34D5-4F5C-BB6E-4D1F149AE5CC}" dt="2022-07-10T10:30:22.648" v="1314" actId="1035"/>
          <ac:grpSpMkLst>
            <pc:docMk/>
            <pc:sldMk cId="0" sldId="309"/>
            <ac:grpSpMk id="22" creationId="{9D09EC09-8EAA-E103-85E4-7CB86A5B764C}"/>
          </ac:grpSpMkLst>
        </pc:grpChg>
        <pc:grpChg chg="add mod">
          <ac:chgData name="venky somepalli" userId="b19b3904cac6d67e" providerId="LiveId" clId="{BAE2C21E-34D5-4F5C-BB6E-4D1F149AE5CC}" dt="2022-07-10T10:30:17.919" v="1309" actId="1035"/>
          <ac:grpSpMkLst>
            <pc:docMk/>
            <pc:sldMk cId="0" sldId="309"/>
            <ac:grpSpMk id="23" creationId="{54D537FA-7252-F6F3-38E1-6660E771F17D}"/>
          </ac:grpSpMkLst>
        </pc:grpChg>
        <pc:picChg chg="add del mod">
          <ac:chgData name="venky somepalli" userId="b19b3904cac6d67e" providerId="LiveId" clId="{BAE2C21E-34D5-4F5C-BB6E-4D1F149AE5CC}" dt="2022-07-10T09:16:34.142" v="536" actId="478"/>
          <ac:picMkLst>
            <pc:docMk/>
            <pc:sldMk cId="0" sldId="309"/>
            <ac:picMk id="4" creationId="{1017B489-EE72-B975-4442-1FB13CD266AC}"/>
          </ac:picMkLst>
        </pc:picChg>
        <pc:picChg chg="mod">
          <ac:chgData name="venky somepalli" userId="b19b3904cac6d67e" providerId="LiveId" clId="{BAE2C21E-34D5-4F5C-BB6E-4D1F149AE5CC}" dt="2022-07-10T09:24:25.898" v="595" actId="1076"/>
          <ac:picMkLst>
            <pc:docMk/>
            <pc:sldMk cId="0" sldId="309"/>
            <ac:picMk id="5" creationId="{00000000-0000-0000-0000-000000000000}"/>
          </ac:picMkLst>
        </pc:picChg>
        <pc:picChg chg="add mod topLvl">
          <ac:chgData name="venky somepalli" userId="b19b3904cac6d67e" providerId="LiveId" clId="{BAE2C21E-34D5-4F5C-BB6E-4D1F149AE5CC}" dt="2022-07-10T10:29:01.309" v="1300" actId="165"/>
          <ac:picMkLst>
            <pc:docMk/>
            <pc:sldMk cId="0" sldId="309"/>
            <ac:picMk id="6" creationId="{F89A74C9-5347-05BF-88C0-5633D225E177}"/>
          </ac:picMkLst>
        </pc:picChg>
        <pc:picChg chg="add mod topLvl">
          <ac:chgData name="venky somepalli" userId="b19b3904cac6d67e" providerId="LiveId" clId="{BAE2C21E-34D5-4F5C-BB6E-4D1F149AE5CC}" dt="2022-07-10T10:29:57.394" v="1304" actId="164"/>
          <ac:picMkLst>
            <pc:docMk/>
            <pc:sldMk cId="0" sldId="309"/>
            <ac:picMk id="8" creationId="{610931B7-9E88-5386-3D26-7BC438FCB36D}"/>
          </ac:picMkLst>
        </pc:picChg>
        <pc:picChg chg="add mod topLvl">
          <ac:chgData name="venky somepalli" userId="b19b3904cac6d67e" providerId="LiveId" clId="{BAE2C21E-34D5-4F5C-BB6E-4D1F149AE5CC}" dt="2022-07-10T10:29:57.394" v="1304" actId="164"/>
          <ac:picMkLst>
            <pc:docMk/>
            <pc:sldMk cId="0" sldId="309"/>
            <ac:picMk id="10" creationId="{7A89AF49-2A2F-66C9-1513-77BCD82799E8}"/>
          </ac:picMkLst>
        </pc:picChg>
        <pc:picChg chg="add mod topLvl">
          <ac:chgData name="venky somepalli" userId="b19b3904cac6d67e" providerId="LiveId" clId="{BAE2C21E-34D5-4F5C-BB6E-4D1F149AE5CC}" dt="2022-07-10T10:29:57.394" v="1304" actId="164"/>
          <ac:picMkLst>
            <pc:docMk/>
            <pc:sldMk cId="0" sldId="309"/>
            <ac:picMk id="12" creationId="{D681B673-88C8-653E-EB15-ABF4951A43A3}"/>
          </ac:picMkLst>
        </pc:picChg>
        <pc:picChg chg="add del mod">
          <ac:chgData name="venky somepalli" userId="b19b3904cac6d67e" providerId="LiveId" clId="{BAE2C21E-34D5-4F5C-BB6E-4D1F149AE5CC}" dt="2022-07-10T09:20:56.168" v="553" actId="478"/>
          <ac:picMkLst>
            <pc:docMk/>
            <pc:sldMk cId="0" sldId="309"/>
            <ac:picMk id="14" creationId="{53D59955-5F15-0FDC-8AB7-756DD14AD649}"/>
          </ac:picMkLst>
        </pc:picChg>
        <pc:picChg chg="add mod topLvl">
          <ac:chgData name="venky somepalli" userId="b19b3904cac6d67e" providerId="LiveId" clId="{BAE2C21E-34D5-4F5C-BB6E-4D1F149AE5CC}" dt="2022-07-10T10:29:22.450" v="1302" actId="164"/>
          <ac:picMkLst>
            <pc:docMk/>
            <pc:sldMk cId="0" sldId="309"/>
            <ac:picMk id="16" creationId="{1F7603FA-4E06-58CA-1515-725F8FA8486A}"/>
          </ac:picMkLst>
        </pc:picChg>
        <pc:picChg chg="add mod topLvl">
          <ac:chgData name="venky somepalli" userId="b19b3904cac6d67e" providerId="LiveId" clId="{BAE2C21E-34D5-4F5C-BB6E-4D1F149AE5CC}" dt="2022-07-10T10:30:26.670" v="1318" actId="1035"/>
          <ac:picMkLst>
            <pc:docMk/>
            <pc:sldMk cId="0" sldId="309"/>
            <ac:picMk id="18" creationId="{48D0A7E2-B14D-88ED-3F4D-FEDB10592244}"/>
          </ac:picMkLst>
        </pc:picChg>
        <pc:picChg chg="add mod topLvl">
          <ac:chgData name="venky somepalli" userId="b19b3904cac6d67e" providerId="LiveId" clId="{BAE2C21E-34D5-4F5C-BB6E-4D1F149AE5CC}" dt="2022-07-10T10:29:22.450" v="1302" actId="164"/>
          <ac:picMkLst>
            <pc:docMk/>
            <pc:sldMk cId="0" sldId="309"/>
            <ac:picMk id="20" creationId="{83848A44-A07C-BAD7-CED2-4236149F259D}"/>
          </ac:picMkLst>
        </pc:picChg>
      </pc:sldChg>
      <pc:sldChg chg="del">
        <pc:chgData name="venky somepalli" userId="b19b3904cac6d67e" providerId="LiveId" clId="{BAE2C21E-34D5-4F5C-BB6E-4D1F149AE5CC}" dt="2022-07-10T10:28:02.612" v="1293" actId="47"/>
        <pc:sldMkLst>
          <pc:docMk/>
          <pc:sldMk cId="0" sldId="312"/>
        </pc:sldMkLst>
      </pc:sldChg>
      <pc:sldChg chg="del">
        <pc:chgData name="venky somepalli" userId="b19b3904cac6d67e" providerId="LiveId" clId="{BAE2C21E-34D5-4F5C-BB6E-4D1F149AE5CC}" dt="2022-07-10T10:27:59.948" v="1292" actId="47"/>
        <pc:sldMkLst>
          <pc:docMk/>
          <pc:sldMk cId="4270226470" sldId="314"/>
        </pc:sldMkLst>
      </pc:sldChg>
      <pc:sldChg chg="modSp mod">
        <pc:chgData name="venky somepalli" userId="b19b3904cac6d67e" providerId="LiveId" clId="{BAE2C21E-34D5-4F5C-BB6E-4D1F149AE5CC}" dt="2022-07-09T11:09:36.938" v="60" actId="20577"/>
        <pc:sldMkLst>
          <pc:docMk/>
          <pc:sldMk cId="0" sldId="338"/>
        </pc:sldMkLst>
        <pc:spChg chg="mod">
          <ac:chgData name="venky somepalli" userId="b19b3904cac6d67e" providerId="LiveId" clId="{BAE2C21E-34D5-4F5C-BB6E-4D1F149AE5CC}" dt="2022-07-09T11:09:36.938" v="60" actId="20577"/>
          <ac:spMkLst>
            <pc:docMk/>
            <pc:sldMk cId="0" sldId="338"/>
            <ac:spMk id="126" creationId="{00000000-0000-0000-0000-000000000000}"/>
          </ac:spMkLst>
        </pc:spChg>
      </pc:sldChg>
      <pc:sldChg chg="addSp delSp modSp new mod">
        <pc:chgData name="venky somepalli" userId="b19b3904cac6d67e" providerId="LiveId" clId="{BAE2C21E-34D5-4F5C-BB6E-4D1F149AE5CC}" dt="2022-07-10T09:38:04.183" v="804" actId="1036"/>
        <pc:sldMkLst>
          <pc:docMk/>
          <pc:sldMk cId="212166848" sldId="346"/>
        </pc:sldMkLst>
        <pc:spChg chg="mod">
          <ac:chgData name="venky somepalli" userId="b19b3904cac6d67e" providerId="LiveId" clId="{BAE2C21E-34D5-4F5C-BB6E-4D1F149AE5CC}" dt="2022-07-09T11:59:03.149" v="241"/>
          <ac:spMkLst>
            <pc:docMk/>
            <pc:sldMk cId="212166848" sldId="346"/>
            <ac:spMk id="2" creationId="{2E690B8A-ADEA-AD74-5D54-C53C84FBFCD0}"/>
          </ac:spMkLst>
        </pc:spChg>
        <pc:grpChg chg="add del mod">
          <ac:chgData name="venky somepalli" userId="b19b3904cac6d67e" providerId="LiveId" clId="{BAE2C21E-34D5-4F5C-BB6E-4D1F149AE5CC}" dt="2022-07-10T09:37:40.729" v="787" actId="165"/>
          <ac:grpSpMkLst>
            <pc:docMk/>
            <pc:sldMk cId="212166848" sldId="346"/>
            <ac:grpSpMk id="26" creationId="{DCF86E26-D773-58D9-3C95-7EDCE8D9EA7C}"/>
          </ac:grpSpMkLst>
        </pc:grpChg>
        <pc:grpChg chg="add mod">
          <ac:chgData name="venky somepalli" userId="b19b3904cac6d67e" providerId="LiveId" clId="{BAE2C21E-34D5-4F5C-BB6E-4D1F149AE5CC}" dt="2022-07-10T09:38:04.183" v="804" actId="1036"/>
          <ac:grpSpMkLst>
            <pc:docMk/>
            <pc:sldMk cId="212166848" sldId="346"/>
            <ac:grpSpMk id="27" creationId="{B7266D1A-9DD7-9FCC-ADF8-223C9C7A57E1}"/>
          </ac:grpSpMkLst>
        </pc:grpChg>
        <pc:grpChg chg="add mod">
          <ac:chgData name="venky somepalli" userId="b19b3904cac6d67e" providerId="LiveId" clId="{BAE2C21E-34D5-4F5C-BB6E-4D1F149AE5CC}" dt="2022-07-10T09:37:58.553" v="789" actId="1076"/>
          <ac:grpSpMkLst>
            <pc:docMk/>
            <pc:sldMk cId="212166848" sldId="346"/>
            <ac:grpSpMk id="28" creationId="{3709676B-03D0-A947-52F0-115174ED39BB}"/>
          </ac:grpSpMkLst>
        </pc:grpChg>
        <pc:picChg chg="add del mod">
          <ac:chgData name="venky somepalli" userId="b19b3904cac6d67e" providerId="LiveId" clId="{BAE2C21E-34D5-4F5C-BB6E-4D1F149AE5CC}" dt="2022-07-10T09:24:19.580" v="593" actId="478"/>
          <ac:picMkLst>
            <pc:docMk/>
            <pc:sldMk cId="212166848" sldId="346"/>
            <ac:picMk id="4" creationId="{AB61D6D6-9E5F-302C-EEAA-38942F307342}"/>
          </ac:picMkLst>
        </pc:picChg>
        <pc:picChg chg="add mod">
          <ac:chgData name="venky somepalli" userId="b19b3904cac6d67e" providerId="LiveId" clId="{BAE2C21E-34D5-4F5C-BB6E-4D1F149AE5CC}" dt="2022-07-10T09:30:23.845" v="691" actId="1036"/>
          <ac:picMkLst>
            <pc:docMk/>
            <pc:sldMk cId="212166848" sldId="346"/>
            <ac:picMk id="5" creationId="{90AD3D73-AC9F-2048-DC41-7C54A8AC986C}"/>
          </ac:picMkLst>
        </pc:picChg>
        <pc:picChg chg="add del mod">
          <ac:chgData name="venky somepalli" userId="b19b3904cac6d67e" providerId="LiveId" clId="{BAE2C21E-34D5-4F5C-BB6E-4D1F149AE5CC}" dt="2022-07-10T09:24:21.231" v="594" actId="478"/>
          <ac:picMkLst>
            <pc:docMk/>
            <pc:sldMk cId="212166848" sldId="346"/>
            <ac:picMk id="6" creationId="{4F121106-2394-2B64-469F-3A236D1CEF55}"/>
          </ac:picMkLst>
        </pc:picChg>
        <pc:picChg chg="add del mod">
          <ac:chgData name="venky somepalli" userId="b19b3904cac6d67e" providerId="LiveId" clId="{BAE2C21E-34D5-4F5C-BB6E-4D1F149AE5CC}" dt="2022-07-10T09:30:06.899" v="688" actId="478"/>
          <ac:picMkLst>
            <pc:docMk/>
            <pc:sldMk cId="212166848" sldId="346"/>
            <ac:picMk id="7" creationId="{72FCED5A-B85E-C1BE-6912-5504C026284F}"/>
          </ac:picMkLst>
        </pc:picChg>
        <pc:picChg chg="add del mod">
          <ac:chgData name="venky somepalli" userId="b19b3904cac6d67e" providerId="LiveId" clId="{BAE2C21E-34D5-4F5C-BB6E-4D1F149AE5CC}" dt="2022-07-10T09:30:05.586" v="687" actId="478"/>
          <ac:picMkLst>
            <pc:docMk/>
            <pc:sldMk cId="212166848" sldId="346"/>
            <ac:picMk id="8" creationId="{3FCF3D3D-B73A-3427-5011-E9BBA591AEA7}"/>
          </ac:picMkLst>
        </pc:picChg>
        <pc:picChg chg="add mod">
          <ac:chgData name="venky somepalli" userId="b19b3904cac6d67e" providerId="LiveId" clId="{BAE2C21E-34D5-4F5C-BB6E-4D1F149AE5CC}" dt="2022-07-10T09:37:30.108" v="785" actId="1036"/>
          <ac:picMkLst>
            <pc:docMk/>
            <pc:sldMk cId="212166848" sldId="346"/>
            <ac:picMk id="9" creationId="{61048D4B-54F1-E518-4E51-7778376BA1D6}"/>
          </ac:picMkLst>
        </pc:picChg>
        <pc:picChg chg="add mod">
          <ac:chgData name="venky somepalli" userId="b19b3904cac6d67e" providerId="LiveId" clId="{BAE2C21E-34D5-4F5C-BB6E-4D1F149AE5CC}" dt="2022-07-10T09:37:20.921" v="757" actId="164"/>
          <ac:picMkLst>
            <pc:docMk/>
            <pc:sldMk cId="212166848" sldId="346"/>
            <ac:picMk id="11" creationId="{2D73FF72-3F74-1A12-4B28-7FDBBED68F18}"/>
          </ac:picMkLst>
        </pc:picChg>
        <pc:picChg chg="add mod">
          <ac:chgData name="venky somepalli" userId="b19b3904cac6d67e" providerId="LiveId" clId="{BAE2C21E-34D5-4F5C-BB6E-4D1F149AE5CC}" dt="2022-07-10T09:37:20.921" v="757" actId="164"/>
          <ac:picMkLst>
            <pc:docMk/>
            <pc:sldMk cId="212166848" sldId="346"/>
            <ac:picMk id="13" creationId="{09BB0796-70F2-0F75-BFF8-9136F75BC0A9}"/>
          </ac:picMkLst>
        </pc:picChg>
        <pc:picChg chg="add mod">
          <ac:chgData name="venky somepalli" userId="b19b3904cac6d67e" providerId="LiveId" clId="{BAE2C21E-34D5-4F5C-BB6E-4D1F149AE5CC}" dt="2022-07-10T09:37:20.921" v="757" actId="164"/>
          <ac:picMkLst>
            <pc:docMk/>
            <pc:sldMk cId="212166848" sldId="346"/>
            <ac:picMk id="15" creationId="{5E815C9A-7D94-757A-384F-FF6874B87521}"/>
          </ac:picMkLst>
        </pc:picChg>
        <pc:picChg chg="add mod topLvl">
          <ac:chgData name="venky somepalli" userId="b19b3904cac6d67e" providerId="LiveId" clId="{BAE2C21E-34D5-4F5C-BB6E-4D1F149AE5CC}" dt="2022-07-10T09:37:40.729" v="787" actId="165"/>
          <ac:picMkLst>
            <pc:docMk/>
            <pc:sldMk cId="212166848" sldId="346"/>
            <ac:picMk id="17" creationId="{463B4FC9-5D4B-87D7-D440-FF7E3AAF0E96}"/>
          </ac:picMkLst>
        </pc:picChg>
        <pc:picChg chg="add mod topLvl">
          <ac:chgData name="venky somepalli" userId="b19b3904cac6d67e" providerId="LiveId" clId="{BAE2C21E-34D5-4F5C-BB6E-4D1F149AE5CC}" dt="2022-07-10T09:37:53.673" v="788" actId="164"/>
          <ac:picMkLst>
            <pc:docMk/>
            <pc:sldMk cId="212166848" sldId="346"/>
            <ac:picMk id="19" creationId="{E13BC13C-C3D5-0346-FDCF-7D3BCB8F1E2A}"/>
          </ac:picMkLst>
        </pc:picChg>
        <pc:picChg chg="add mod topLvl">
          <ac:chgData name="venky somepalli" userId="b19b3904cac6d67e" providerId="LiveId" clId="{BAE2C21E-34D5-4F5C-BB6E-4D1F149AE5CC}" dt="2022-07-10T09:37:53.673" v="788" actId="164"/>
          <ac:picMkLst>
            <pc:docMk/>
            <pc:sldMk cId="212166848" sldId="346"/>
            <ac:picMk id="21" creationId="{D836582B-AFF5-1B32-B77B-5592B9D3E057}"/>
          </ac:picMkLst>
        </pc:picChg>
        <pc:picChg chg="add mod topLvl">
          <ac:chgData name="venky somepalli" userId="b19b3904cac6d67e" providerId="LiveId" clId="{BAE2C21E-34D5-4F5C-BB6E-4D1F149AE5CC}" dt="2022-07-10T09:37:53.673" v="788" actId="164"/>
          <ac:picMkLst>
            <pc:docMk/>
            <pc:sldMk cId="212166848" sldId="346"/>
            <ac:picMk id="23" creationId="{50102952-0912-E36B-1D15-D637DFB47DEA}"/>
          </ac:picMkLst>
        </pc:picChg>
        <pc:picChg chg="add mod topLvl">
          <ac:chgData name="venky somepalli" userId="b19b3904cac6d67e" providerId="LiveId" clId="{BAE2C21E-34D5-4F5C-BB6E-4D1F149AE5CC}" dt="2022-07-10T09:37:53.673" v="788" actId="164"/>
          <ac:picMkLst>
            <pc:docMk/>
            <pc:sldMk cId="212166848" sldId="346"/>
            <ac:picMk id="25" creationId="{341C667F-9E14-D52E-CCC0-C9012D502A10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386600146" sldId="347"/>
        </pc:sldMkLst>
        <pc:spChg chg="mod">
          <ac:chgData name="venky somepalli" userId="b19b3904cac6d67e" providerId="LiveId" clId="{BAE2C21E-34D5-4F5C-BB6E-4D1F149AE5CC}" dt="2022-07-09T11:58:59.653" v="240"/>
          <ac:spMkLst>
            <pc:docMk/>
            <pc:sldMk cId="386600146" sldId="347"/>
            <ac:spMk id="2" creationId="{8C23DC88-4A86-3A97-9BDD-0F26E54475D5}"/>
          </ac:spMkLst>
        </pc:spChg>
        <pc:picChg chg="add mod">
          <ac:chgData name="venky somepalli" userId="b19b3904cac6d67e" providerId="LiveId" clId="{BAE2C21E-34D5-4F5C-BB6E-4D1F149AE5CC}" dt="2022-07-09T11:50:54.333" v="162" actId="1076"/>
          <ac:picMkLst>
            <pc:docMk/>
            <pc:sldMk cId="386600146" sldId="347"/>
            <ac:picMk id="4" creationId="{A1C34B89-BF59-54AA-EEF4-BD1446F064FF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4257031577" sldId="348"/>
        </pc:sldMkLst>
        <pc:spChg chg="mod">
          <ac:chgData name="venky somepalli" userId="b19b3904cac6d67e" providerId="LiveId" clId="{BAE2C21E-34D5-4F5C-BB6E-4D1F149AE5CC}" dt="2022-07-09T11:58:56.380" v="239"/>
          <ac:spMkLst>
            <pc:docMk/>
            <pc:sldMk cId="4257031577" sldId="348"/>
            <ac:spMk id="2" creationId="{C1CFBBAC-F220-DD33-7FA7-234059FFB4E0}"/>
          </ac:spMkLst>
        </pc:spChg>
        <pc:picChg chg="add mod">
          <ac:chgData name="venky somepalli" userId="b19b3904cac6d67e" providerId="LiveId" clId="{BAE2C21E-34D5-4F5C-BB6E-4D1F149AE5CC}" dt="2022-07-09T11:51:10.585" v="163" actId="1076"/>
          <ac:picMkLst>
            <pc:docMk/>
            <pc:sldMk cId="4257031577" sldId="348"/>
            <ac:picMk id="4" creationId="{AF6A3942-585E-5E40-9765-F4202EE76A08}"/>
          </ac:picMkLst>
        </pc:picChg>
        <pc:picChg chg="add mod">
          <ac:chgData name="venky somepalli" userId="b19b3904cac6d67e" providerId="LiveId" clId="{BAE2C21E-34D5-4F5C-BB6E-4D1F149AE5CC}" dt="2022-07-09T11:51:29.135" v="167" actId="1076"/>
          <ac:picMkLst>
            <pc:docMk/>
            <pc:sldMk cId="4257031577" sldId="348"/>
            <ac:picMk id="5" creationId="{9F11B5DB-4DE2-8377-978A-FAEFB651FD36}"/>
          </ac:picMkLst>
        </pc:picChg>
      </pc:sldChg>
      <pc:sldChg chg="addSp delSp modSp new del mod ord">
        <pc:chgData name="venky somepalli" userId="b19b3904cac6d67e" providerId="LiveId" clId="{BAE2C21E-34D5-4F5C-BB6E-4D1F149AE5CC}" dt="2022-07-10T10:27:23.154" v="1289" actId="2696"/>
        <pc:sldMkLst>
          <pc:docMk/>
          <pc:sldMk cId="1459882967" sldId="349"/>
        </pc:sldMkLst>
        <pc:spChg chg="mod">
          <ac:chgData name="venky somepalli" userId="b19b3904cac6d67e" providerId="LiveId" clId="{BAE2C21E-34D5-4F5C-BB6E-4D1F149AE5CC}" dt="2022-07-09T11:58:33.202" v="234"/>
          <ac:spMkLst>
            <pc:docMk/>
            <pc:sldMk cId="1459882967" sldId="349"/>
            <ac:spMk id="2" creationId="{9976594F-1D57-67A9-74BF-664B19944DED}"/>
          </ac:spMkLst>
        </pc:spChg>
        <pc:picChg chg="add del mod">
          <ac:chgData name="venky somepalli" userId="b19b3904cac6d67e" providerId="LiveId" clId="{BAE2C21E-34D5-4F5C-BB6E-4D1F149AE5CC}" dt="2022-07-09T11:51:23.249" v="165" actId="21"/>
          <ac:picMkLst>
            <pc:docMk/>
            <pc:sldMk cId="1459882967" sldId="349"/>
            <ac:picMk id="4" creationId="{839FFF34-F34A-1F9D-C487-D3014587CBAF}"/>
          </ac:picMkLst>
        </pc:picChg>
        <pc:picChg chg="add mod">
          <ac:chgData name="venky somepalli" userId="b19b3904cac6d67e" providerId="LiveId" clId="{BAE2C21E-34D5-4F5C-BB6E-4D1F149AE5CC}" dt="2022-07-09T11:54:46.433" v="206" actId="1076"/>
          <ac:picMkLst>
            <pc:docMk/>
            <pc:sldMk cId="1459882967" sldId="349"/>
            <ac:picMk id="5" creationId="{7310D4A0-ADA8-1A8A-89E9-A3CCC3145428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2380713823" sldId="350"/>
        </pc:sldMkLst>
        <pc:spChg chg="mod">
          <ac:chgData name="venky somepalli" userId="b19b3904cac6d67e" providerId="LiveId" clId="{BAE2C21E-34D5-4F5C-BB6E-4D1F149AE5CC}" dt="2022-07-09T11:58:52.592" v="238"/>
          <ac:spMkLst>
            <pc:docMk/>
            <pc:sldMk cId="2380713823" sldId="350"/>
            <ac:spMk id="2" creationId="{3B9C1361-F620-4964-3BEE-0017F957883A}"/>
          </ac:spMkLst>
        </pc:spChg>
        <pc:picChg chg="add mod">
          <ac:chgData name="venky somepalli" userId="b19b3904cac6d67e" providerId="LiveId" clId="{BAE2C21E-34D5-4F5C-BB6E-4D1F149AE5CC}" dt="2022-07-09T11:51:53.542" v="172" actId="1076"/>
          <ac:picMkLst>
            <pc:docMk/>
            <pc:sldMk cId="2380713823" sldId="350"/>
            <ac:picMk id="4" creationId="{74A85530-615B-B32B-2062-F11E7F6D33AA}"/>
          </ac:picMkLst>
        </pc:picChg>
        <pc:picChg chg="add mod">
          <ac:chgData name="venky somepalli" userId="b19b3904cac6d67e" providerId="LiveId" clId="{BAE2C21E-34D5-4F5C-BB6E-4D1F149AE5CC}" dt="2022-07-09T11:52:01.495" v="173" actId="1076"/>
          <ac:picMkLst>
            <pc:docMk/>
            <pc:sldMk cId="2380713823" sldId="350"/>
            <ac:picMk id="6" creationId="{4C317266-A922-AB04-ECA8-26154395F4F9}"/>
          </ac:picMkLst>
        </pc:picChg>
      </pc:sldChg>
      <pc:sldChg chg="addSp modSp new del mod ord">
        <pc:chgData name="venky somepalli" userId="b19b3904cac6d67e" providerId="LiveId" clId="{BAE2C21E-34D5-4F5C-BB6E-4D1F149AE5CC}" dt="2022-07-10T10:27:23.154" v="1289" actId="2696"/>
        <pc:sldMkLst>
          <pc:docMk/>
          <pc:sldMk cId="3841976502" sldId="351"/>
        </pc:sldMkLst>
        <pc:spChg chg="mod">
          <ac:chgData name="venky somepalli" userId="b19b3904cac6d67e" providerId="LiveId" clId="{BAE2C21E-34D5-4F5C-BB6E-4D1F149AE5CC}" dt="2022-07-09T11:58:36.488" v="235"/>
          <ac:spMkLst>
            <pc:docMk/>
            <pc:sldMk cId="3841976502" sldId="351"/>
            <ac:spMk id="2" creationId="{89D56724-3063-650A-1E0F-CCA26BE673B4}"/>
          </ac:spMkLst>
        </pc:spChg>
        <pc:picChg chg="add mod">
          <ac:chgData name="venky somepalli" userId="b19b3904cac6d67e" providerId="LiveId" clId="{BAE2C21E-34D5-4F5C-BB6E-4D1F149AE5CC}" dt="2022-07-09T11:54:28.985" v="202" actId="14100"/>
          <ac:picMkLst>
            <pc:docMk/>
            <pc:sldMk cId="3841976502" sldId="351"/>
            <ac:picMk id="4" creationId="{2F2B0246-50EE-85ED-3BC3-50D7F5C744B8}"/>
          </ac:picMkLst>
        </pc:picChg>
      </pc:sldChg>
      <pc:sldChg chg="addSp delSp modSp new del mod ord">
        <pc:chgData name="venky somepalli" userId="b19b3904cac6d67e" providerId="LiveId" clId="{BAE2C21E-34D5-4F5C-BB6E-4D1F149AE5CC}" dt="2022-07-10T10:27:23.154" v="1289" actId="2696"/>
        <pc:sldMkLst>
          <pc:docMk/>
          <pc:sldMk cId="2762103364" sldId="352"/>
        </pc:sldMkLst>
        <pc:spChg chg="mod">
          <ac:chgData name="venky somepalli" userId="b19b3904cac6d67e" providerId="LiveId" clId="{BAE2C21E-34D5-4F5C-BB6E-4D1F149AE5CC}" dt="2022-07-09T11:58:41.044" v="236"/>
          <ac:spMkLst>
            <pc:docMk/>
            <pc:sldMk cId="2762103364" sldId="352"/>
            <ac:spMk id="2" creationId="{79D9AC3A-E440-9FCC-039E-6655E3FC9997}"/>
          </ac:spMkLst>
        </pc:spChg>
        <pc:picChg chg="add mod">
          <ac:chgData name="venky somepalli" userId="b19b3904cac6d67e" providerId="LiveId" clId="{BAE2C21E-34D5-4F5C-BB6E-4D1F149AE5CC}" dt="2022-07-09T11:53:55.634" v="196" actId="1076"/>
          <ac:picMkLst>
            <pc:docMk/>
            <pc:sldMk cId="2762103364" sldId="352"/>
            <ac:picMk id="4" creationId="{70102332-A9DE-C63C-65B2-F45990E78F42}"/>
          </ac:picMkLst>
        </pc:picChg>
        <pc:picChg chg="add del mod">
          <ac:chgData name="venky somepalli" userId="b19b3904cac6d67e" providerId="LiveId" clId="{BAE2C21E-34D5-4F5C-BB6E-4D1F149AE5CC}" dt="2022-07-09T11:53:46.563" v="194" actId="21"/>
          <ac:picMkLst>
            <pc:docMk/>
            <pc:sldMk cId="2762103364" sldId="352"/>
            <ac:picMk id="6" creationId="{24D03AF5-3EB9-B968-9FFD-0BC4FE3F9DAD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2461467208" sldId="353"/>
        </pc:sldMkLst>
        <pc:spChg chg="mod">
          <ac:chgData name="venky somepalli" userId="b19b3904cac6d67e" providerId="LiveId" clId="{BAE2C21E-34D5-4F5C-BB6E-4D1F149AE5CC}" dt="2022-07-09T11:58:47.214" v="237"/>
          <ac:spMkLst>
            <pc:docMk/>
            <pc:sldMk cId="2461467208" sldId="353"/>
            <ac:spMk id="2" creationId="{CF575D97-6FC0-62B0-3B3A-1573F24AF6D2}"/>
          </ac:spMkLst>
        </pc:spChg>
        <pc:picChg chg="add mod">
          <ac:chgData name="venky somepalli" userId="b19b3904cac6d67e" providerId="LiveId" clId="{BAE2C21E-34D5-4F5C-BB6E-4D1F149AE5CC}" dt="2022-07-09T11:52:57.110" v="188" actId="1076"/>
          <ac:picMkLst>
            <pc:docMk/>
            <pc:sldMk cId="2461467208" sldId="353"/>
            <ac:picMk id="4" creationId="{EEE89F77-B052-B707-33F4-B83341B6EFE5}"/>
          </ac:picMkLst>
        </pc:picChg>
        <pc:picChg chg="add mod">
          <ac:chgData name="venky somepalli" userId="b19b3904cac6d67e" providerId="LiveId" clId="{BAE2C21E-34D5-4F5C-BB6E-4D1F149AE5CC}" dt="2022-07-09T11:52:55.164" v="187" actId="1076"/>
          <ac:picMkLst>
            <pc:docMk/>
            <pc:sldMk cId="2461467208" sldId="353"/>
            <ac:picMk id="6" creationId="{DD4DEA71-8932-6C42-BBDB-2C5F0B866DA3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1090625819" sldId="354"/>
        </pc:sldMkLst>
        <pc:spChg chg="mod">
          <ac:chgData name="venky somepalli" userId="b19b3904cac6d67e" providerId="LiveId" clId="{BAE2C21E-34D5-4F5C-BB6E-4D1F149AE5CC}" dt="2022-07-09T11:58:29.909" v="233"/>
          <ac:spMkLst>
            <pc:docMk/>
            <pc:sldMk cId="1090625819" sldId="354"/>
            <ac:spMk id="2" creationId="{3301E5CE-95B4-40CB-F0EB-DB2BF84834D3}"/>
          </ac:spMkLst>
        </pc:spChg>
        <pc:picChg chg="add mod">
          <ac:chgData name="venky somepalli" userId="b19b3904cac6d67e" providerId="LiveId" clId="{BAE2C21E-34D5-4F5C-BB6E-4D1F149AE5CC}" dt="2022-07-09T11:54:34.850" v="203" actId="1076"/>
          <ac:picMkLst>
            <pc:docMk/>
            <pc:sldMk cId="1090625819" sldId="354"/>
            <ac:picMk id="4" creationId="{86DB53ED-93DF-7D25-B87F-36AF615AB71C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1266251764" sldId="355"/>
        </pc:sldMkLst>
        <pc:spChg chg="mod">
          <ac:chgData name="venky somepalli" userId="b19b3904cac6d67e" providerId="LiveId" clId="{BAE2C21E-34D5-4F5C-BB6E-4D1F149AE5CC}" dt="2022-07-09T11:58:24.683" v="232"/>
          <ac:spMkLst>
            <pc:docMk/>
            <pc:sldMk cId="1266251764" sldId="355"/>
            <ac:spMk id="2" creationId="{998AE019-521D-D749-7B3A-01C1F39E5C0A}"/>
          </ac:spMkLst>
        </pc:spChg>
        <pc:picChg chg="add">
          <ac:chgData name="venky somepalli" userId="b19b3904cac6d67e" providerId="LiveId" clId="{BAE2C21E-34D5-4F5C-BB6E-4D1F149AE5CC}" dt="2022-07-09T11:38:09.601" v="106" actId="22"/>
          <ac:picMkLst>
            <pc:docMk/>
            <pc:sldMk cId="1266251764" sldId="355"/>
            <ac:picMk id="4" creationId="{8640553C-D123-2E41-4473-3B641A962646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3020923668" sldId="356"/>
        </pc:sldMkLst>
        <pc:spChg chg="mod">
          <ac:chgData name="venky somepalli" userId="b19b3904cac6d67e" providerId="LiveId" clId="{BAE2C21E-34D5-4F5C-BB6E-4D1F149AE5CC}" dt="2022-07-09T11:58:17.490" v="231"/>
          <ac:spMkLst>
            <pc:docMk/>
            <pc:sldMk cId="3020923668" sldId="356"/>
            <ac:spMk id="2" creationId="{40A0A7DB-1897-3803-4041-F32D4444BA98}"/>
          </ac:spMkLst>
        </pc:spChg>
        <pc:picChg chg="add mod">
          <ac:chgData name="venky somepalli" userId="b19b3904cac6d67e" providerId="LiveId" clId="{BAE2C21E-34D5-4F5C-BB6E-4D1F149AE5CC}" dt="2022-07-09T11:39:20.031" v="111" actId="1076"/>
          <ac:picMkLst>
            <pc:docMk/>
            <pc:sldMk cId="3020923668" sldId="356"/>
            <ac:picMk id="4" creationId="{AEC7AD69-DDEA-3678-B295-763ECDAA7022}"/>
          </ac:picMkLst>
        </pc:picChg>
        <pc:picChg chg="add mod">
          <ac:chgData name="venky somepalli" userId="b19b3904cac6d67e" providerId="LiveId" clId="{BAE2C21E-34D5-4F5C-BB6E-4D1F149AE5CC}" dt="2022-07-09T11:55:22.451" v="211" actId="1076"/>
          <ac:picMkLst>
            <pc:docMk/>
            <pc:sldMk cId="3020923668" sldId="356"/>
            <ac:picMk id="6" creationId="{5DACAD14-7843-733D-71FE-705C1042F563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943496671" sldId="357"/>
        </pc:sldMkLst>
        <pc:spChg chg="mod">
          <ac:chgData name="venky somepalli" userId="b19b3904cac6d67e" providerId="LiveId" clId="{BAE2C21E-34D5-4F5C-BB6E-4D1F149AE5CC}" dt="2022-07-09T11:58:13.626" v="230"/>
          <ac:spMkLst>
            <pc:docMk/>
            <pc:sldMk cId="943496671" sldId="357"/>
            <ac:spMk id="2" creationId="{E8CA1C73-ABCA-4CE9-9161-F973E6E759AB}"/>
          </ac:spMkLst>
        </pc:spChg>
        <pc:picChg chg="add">
          <ac:chgData name="venky somepalli" userId="b19b3904cac6d67e" providerId="LiveId" clId="{BAE2C21E-34D5-4F5C-BB6E-4D1F149AE5CC}" dt="2022-07-09T11:40:35.522" v="113" actId="22"/>
          <ac:picMkLst>
            <pc:docMk/>
            <pc:sldMk cId="943496671" sldId="357"/>
            <ac:picMk id="4" creationId="{B47C5276-9861-2858-5370-CC147B6AE832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1131015431" sldId="358"/>
        </pc:sldMkLst>
        <pc:spChg chg="mod">
          <ac:chgData name="venky somepalli" userId="b19b3904cac6d67e" providerId="LiveId" clId="{BAE2C21E-34D5-4F5C-BB6E-4D1F149AE5CC}" dt="2022-07-09T11:58:02.193" v="229"/>
          <ac:spMkLst>
            <pc:docMk/>
            <pc:sldMk cId="1131015431" sldId="358"/>
            <ac:spMk id="2" creationId="{9762B886-B53D-E1BF-DD89-8004978213C2}"/>
          </ac:spMkLst>
        </pc:spChg>
        <pc:picChg chg="add mod">
          <ac:chgData name="venky somepalli" userId="b19b3904cac6d67e" providerId="LiveId" clId="{BAE2C21E-34D5-4F5C-BB6E-4D1F149AE5CC}" dt="2022-07-09T11:56:55.906" v="222" actId="1076"/>
          <ac:picMkLst>
            <pc:docMk/>
            <pc:sldMk cId="1131015431" sldId="358"/>
            <ac:picMk id="4" creationId="{2441F47F-45D4-974B-C00B-B587025F700E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2790702022" sldId="359"/>
        </pc:sldMkLst>
        <pc:spChg chg="mod">
          <ac:chgData name="venky somepalli" userId="b19b3904cac6d67e" providerId="LiveId" clId="{BAE2C21E-34D5-4F5C-BB6E-4D1F149AE5CC}" dt="2022-07-09T11:57:55.764" v="228"/>
          <ac:spMkLst>
            <pc:docMk/>
            <pc:sldMk cId="2790702022" sldId="359"/>
            <ac:spMk id="2" creationId="{3A2FF957-C3D8-400B-C89B-D6BD59D1125F}"/>
          </ac:spMkLst>
        </pc:spChg>
        <pc:picChg chg="add mod">
          <ac:chgData name="venky somepalli" userId="b19b3904cac6d67e" providerId="LiveId" clId="{BAE2C21E-34D5-4F5C-BB6E-4D1F149AE5CC}" dt="2022-07-09T11:56:47.501" v="220" actId="1076"/>
          <ac:picMkLst>
            <pc:docMk/>
            <pc:sldMk cId="2790702022" sldId="359"/>
            <ac:picMk id="4" creationId="{06FC692F-828D-B387-457E-250F53003A69}"/>
          </ac:picMkLst>
        </pc:picChg>
      </pc:sldChg>
      <pc:sldChg chg="addSp modSp new del mod ord">
        <pc:chgData name="venky somepalli" userId="b19b3904cac6d67e" providerId="LiveId" clId="{BAE2C21E-34D5-4F5C-BB6E-4D1F149AE5CC}" dt="2022-07-10T10:27:23.154" v="1289" actId="2696"/>
        <pc:sldMkLst>
          <pc:docMk/>
          <pc:sldMk cId="320547913" sldId="360"/>
        </pc:sldMkLst>
        <pc:spChg chg="mod">
          <ac:chgData name="venky somepalli" userId="b19b3904cac6d67e" providerId="LiveId" clId="{BAE2C21E-34D5-4F5C-BB6E-4D1F149AE5CC}" dt="2022-07-09T11:57:48.742" v="226"/>
          <ac:spMkLst>
            <pc:docMk/>
            <pc:sldMk cId="320547913" sldId="360"/>
            <ac:spMk id="2" creationId="{2066A52B-6C31-4E16-6E4E-2D8DBEE794BE}"/>
          </ac:spMkLst>
        </pc:spChg>
        <pc:picChg chg="add mod">
          <ac:chgData name="venky somepalli" userId="b19b3904cac6d67e" providerId="LiveId" clId="{BAE2C21E-34D5-4F5C-BB6E-4D1F149AE5CC}" dt="2022-07-09T11:44:10.632" v="129" actId="1076"/>
          <ac:picMkLst>
            <pc:docMk/>
            <pc:sldMk cId="320547913" sldId="360"/>
            <ac:picMk id="4" creationId="{6197E383-3723-7BBB-EFBF-A0C2098F0C4C}"/>
          </ac:picMkLst>
        </pc:picChg>
        <pc:picChg chg="add mod">
          <ac:chgData name="venky somepalli" userId="b19b3904cac6d67e" providerId="LiveId" clId="{BAE2C21E-34D5-4F5C-BB6E-4D1F149AE5CC}" dt="2022-07-09T11:55:59.860" v="214" actId="1076"/>
          <ac:picMkLst>
            <pc:docMk/>
            <pc:sldMk cId="320547913" sldId="360"/>
            <ac:picMk id="5" creationId="{FE3B8030-6749-18EB-09C6-790DD6335FD5}"/>
          </ac:picMkLst>
        </pc:picChg>
        <pc:picChg chg="add mod">
          <ac:chgData name="venky somepalli" userId="b19b3904cac6d67e" providerId="LiveId" clId="{BAE2C21E-34D5-4F5C-BB6E-4D1F149AE5CC}" dt="2022-07-09T11:56:14.935" v="217" actId="1076"/>
          <ac:picMkLst>
            <pc:docMk/>
            <pc:sldMk cId="320547913" sldId="360"/>
            <ac:picMk id="6" creationId="{16F28BDE-2D03-CCB9-8B18-56D7874A3765}"/>
          </ac:picMkLst>
        </pc:picChg>
      </pc:sldChg>
      <pc:sldChg chg="addSp delSp modSp new mod ord">
        <pc:chgData name="venky somepalli" userId="b19b3904cac6d67e" providerId="LiveId" clId="{BAE2C21E-34D5-4F5C-BB6E-4D1F149AE5CC}" dt="2022-07-09T16:12:35.488" v="259" actId="22"/>
        <pc:sldMkLst>
          <pc:docMk/>
          <pc:sldMk cId="3497158510" sldId="361"/>
        </pc:sldMkLst>
        <pc:picChg chg="add">
          <ac:chgData name="venky somepalli" userId="b19b3904cac6d67e" providerId="LiveId" clId="{BAE2C21E-34D5-4F5C-BB6E-4D1F149AE5CC}" dt="2022-07-09T16:12:35.488" v="259" actId="22"/>
          <ac:picMkLst>
            <pc:docMk/>
            <pc:sldMk cId="3497158510" sldId="361"/>
            <ac:picMk id="4" creationId="{56F53512-42A3-9ABA-0667-DD2BDEDC9298}"/>
          </ac:picMkLst>
        </pc:picChg>
        <pc:picChg chg="add del mod">
          <ac:chgData name="venky somepalli" userId="b19b3904cac6d67e" providerId="LiveId" clId="{BAE2C21E-34D5-4F5C-BB6E-4D1F149AE5CC}" dt="2022-07-09T11:55:53.255" v="212" actId="21"/>
          <ac:picMkLst>
            <pc:docMk/>
            <pc:sldMk cId="3497158510" sldId="361"/>
            <ac:picMk id="4" creationId="{F3A1229A-96E0-4E95-2D92-446FDD612594}"/>
          </ac:picMkLst>
        </pc:picChg>
        <pc:picChg chg="add del mod">
          <ac:chgData name="venky somepalli" userId="b19b3904cac6d67e" providerId="LiveId" clId="{BAE2C21E-34D5-4F5C-BB6E-4D1F149AE5CC}" dt="2022-07-09T11:56:03.676" v="215" actId="21"/>
          <ac:picMkLst>
            <pc:docMk/>
            <pc:sldMk cId="3497158510" sldId="361"/>
            <ac:picMk id="6" creationId="{9CB3D18A-EAA6-439A-D03D-960AFF050A9F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2414059789" sldId="362"/>
        </pc:sldMkLst>
        <pc:spChg chg="mod">
          <ac:chgData name="venky somepalli" userId="b19b3904cac6d67e" providerId="LiveId" clId="{BAE2C21E-34D5-4F5C-BB6E-4D1F149AE5CC}" dt="2022-07-09T11:57:52.153" v="227"/>
          <ac:spMkLst>
            <pc:docMk/>
            <pc:sldMk cId="2414059789" sldId="362"/>
            <ac:spMk id="2" creationId="{FBCFB86C-A43C-6BCF-A08A-61F35E8DFB8A}"/>
          </ac:spMkLst>
        </pc:spChg>
        <pc:picChg chg="add">
          <ac:chgData name="venky somepalli" userId="b19b3904cac6d67e" providerId="LiveId" clId="{BAE2C21E-34D5-4F5C-BB6E-4D1F149AE5CC}" dt="2022-07-09T11:43:09.620" v="121" actId="22"/>
          <ac:picMkLst>
            <pc:docMk/>
            <pc:sldMk cId="2414059789" sldId="362"/>
            <ac:picMk id="4" creationId="{C9DB8456-2D0C-D572-7ED7-697DF1990643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2367898806" sldId="363"/>
        </pc:sldMkLst>
        <pc:spChg chg="mod">
          <ac:chgData name="venky somepalli" userId="b19b3904cac6d67e" providerId="LiveId" clId="{BAE2C21E-34D5-4F5C-BB6E-4D1F149AE5CC}" dt="2022-07-09T11:57:45.156" v="225"/>
          <ac:spMkLst>
            <pc:docMk/>
            <pc:sldMk cId="2367898806" sldId="363"/>
            <ac:spMk id="2" creationId="{DEC8A777-2293-1726-7146-627CDD35F6A1}"/>
          </ac:spMkLst>
        </pc:spChg>
        <pc:picChg chg="add mod">
          <ac:chgData name="venky somepalli" userId="b19b3904cac6d67e" providerId="LiveId" clId="{BAE2C21E-34D5-4F5C-BB6E-4D1F149AE5CC}" dt="2022-07-09T11:46:13.163" v="136" actId="1076"/>
          <ac:picMkLst>
            <pc:docMk/>
            <pc:sldMk cId="2367898806" sldId="363"/>
            <ac:picMk id="4" creationId="{57A88C72-2DAD-29F5-2797-0E3DA602D46E}"/>
          </ac:picMkLst>
        </pc:picChg>
        <pc:picChg chg="add mod">
          <ac:chgData name="venky somepalli" userId="b19b3904cac6d67e" providerId="LiveId" clId="{BAE2C21E-34D5-4F5C-BB6E-4D1F149AE5CC}" dt="2022-07-09T11:46:44.561" v="138" actId="1076"/>
          <ac:picMkLst>
            <pc:docMk/>
            <pc:sldMk cId="2367898806" sldId="363"/>
            <ac:picMk id="6" creationId="{FA3A0A1E-206F-4F18-B6CD-A244CE5DA042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2565763562" sldId="364"/>
        </pc:sldMkLst>
        <pc:spChg chg="mod">
          <ac:chgData name="venky somepalli" userId="b19b3904cac6d67e" providerId="LiveId" clId="{BAE2C21E-34D5-4F5C-BB6E-4D1F149AE5CC}" dt="2022-07-09T11:57:36.724" v="224"/>
          <ac:spMkLst>
            <pc:docMk/>
            <pc:sldMk cId="2565763562" sldId="364"/>
            <ac:spMk id="2" creationId="{4E9ADA48-5906-F4F7-3A0F-9A1FFA6F66B5}"/>
          </ac:spMkLst>
        </pc:spChg>
        <pc:picChg chg="add mod">
          <ac:chgData name="venky somepalli" userId="b19b3904cac6d67e" providerId="LiveId" clId="{BAE2C21E-34D5-4F5C-BB6E-4D1F149AE5CC}" dt="2022-07-09T11:47:27.073" v="141" actId="1076"/>
          <ac:picMkLst>
            <pc:docMk/>
            <pc:sldMk cId="2565763562" sldId="364"/>
            <ac:picMk id="4" creationId="{B77C9359-648C-E85B-91C2-52575BB2F6C4}"/>
          </ac:picMkLst>
        </pc:picChg>
        <pc:picChg chg="add mod">
          <ac:chgData name="venky somepalli" userId="b19b3904cac6d67e" providerId="LiveId" clId="{BAE2C21E-34D5-4F5C-BB6E-4D1F149AE5CC}" dt="2022-07-09T11:48:22.205" v="143" actId="1076"/>
          <ac:picMkLst>
            <pc:docMk/>
            <pc:sldMk cId="2565763562" sldId="364"/>
            <ac:picMk id="6" creationId="{67735AEC-1C25-355A-3753-7B2FB9BB162B}"/>
          </ac:picMkLst>
        </pc:picChg>
      </pc:sldChg>
      <pc:sldChg chg="addSp modSp new del mod">
        <pc:chgData name="venky somepalli" userId="b19b3904cac6d67e" providerId="LiveId" clId="{BAE2C21E-34D5-4F5C-BB6E-4D1F149AE5CC}" dt="2022-07-10T10:27:23.154" v="1289" actId="2696"/>
        <pc:sldMkLst>
          <pc:docMk/>
          <pc:sldMk cId="3504830328" sldId="365"/>
        </pc:sldMkLst>
        <pc:spChg chg="mod">
          <ac:chgData name="venky somepalli" userId="b19b3904cac6d67e" providerId="LiveId" clId="{BAE2C21E-34D5-4F5C-BB6E-4D1F149AE5CC}" dt="2022-07-09T11:57:31.581" v="223"/>
          <ac:spMkLst>
            <pc:docMk/>
            <pc:sldMk cId="3504830328" sldId="365"/>
            <ac:spMk id="2" creationId="{F9397934-113B-FADC-A4EE-375F453F2064}"/>
          </ac:spMkLst>
        </pc:spChg>
        <pc:picChg chg="add">
          <ac:chgData name="venky somepalli" userId="b19b3904cac6d67e" providerId="LiveId" clId="{BAE2C21E-34D5-4F5C-BB6E-4D1F149AE5CC}" dt="2022-07-09T11:49:19.200" v="145" actId="22"/>
          <ac:picMkLst>
            <pc:docMk/>
            <pc:sldMk cId="3504830328" sldId="365"/>
            <ac:picMk id="4" creationId="{4DC93466-83D1-27A7-A94A-187510D939B3}"/>
          </ac:picMkLst>
        </pc:picChg>
      </pc:sldChg>
      <pc:sldChg chg="addSp delSp modSp add del mod">
        <pc:chgData name="venky somepalli" userId="b19b3904cac6d67e" providerId="LiveId" clId="{BAE2C21E-34D5-4F5C-BB6E-4D1F149AE5CC}" dt="2022-07-10T09:23:49.808" v="592" actId="1035"/>
        <pc:sldMkLst>
          <pc:docMk/>
          <pc:sldMk cId="0" sldId="366"/>
        </pc:sldMkLst>
        <pc:spChg chg="mod">
          <ac:chgData name="venky somepalli" userId="b19b3904cac6d67e" providerId="LiveId" clId="{BAE2C21E-34D5-4F5C-BB6E-4D1F149AE5CC}" dt="2022-07-10T09:23:49.808" v="592" actId="1035"/>
          <ac:spMkLst>
            <pc:docMk/>
            <pc:sldMk cId="0" sldId="366"/>
            <ac:spMk id="358" creationId="{00000000-0000-0000-0000-000000000000}"/>
          </ac:spMkLst>
        </pc:spChg>
        <pc:spChg chg="mod">
          <ac:chgData name="venky somepalli" userId="b19b3904cac6d67e" providerId="LiveId" clId="{BAE2C21E-34D5-4F5C-BB6E-4D1F149AE5CC}" dt="2022-07-10T09:08:44.884" v="458" actId="14100"/>
          <ac:spMkLst>
            <pc:docMk/>
            <pc:sldMk cId="0" sldId="366"/>
            <ac:spMk id="359" creationId="{00000000-0000-0000-0000-000000000000}"/>
          </ac:spMkLst>
        </pc:spChg>
        <pc:picChg chg="del mod">
          <ac:chgData name="venky somepalli" userId="b19b3904cac6d67e" providerId="LiveId" clId="{BAE2C21E-34D5-4F5C-BB6E-4D1F149AE5CC}" dt="2022-07-10T09:01:54.766" v="267" actId="478"/>
          <ac:picMkLst>
            <pc:docMk/>
            <pc:sldMk cId="0" sldId="366"/>
            <ac:picMk id="360" creationId="{00000000-0000-0000-0000-000000000000}"/>
          </ac:picMkLst>
        </pc:picChg>
        <pc:picChg chg="add mod">
          <ac:chgData name="venky somepalli" userId="b19b3904cac6d67e" providerId="LiveId" clId="{BAE2C21E-34D5-4F5C-BB6E-4D1F149AE5CC}" dt="2022-07-10T09:08:54.143" v="460" actId="14100"/>
          <ac:picMkLst>
            <pc:docMk/>
            <pc:sldMk cId="0" sldId="366"/>
            <ac:picMk id="1026" creationId="{FC91BABD-8566-D466-09B8-77EC55EA9EB3}"/>
          </ac:picMkLst>
        </pc:picChg>
      </pc:sldChg>
      <pc:sldChg chg="add del">
        <pc:chgData name="venky somepalli" userId="b19b3904cac6d67e" providerId="LiveId" clId="{BAE2C21E-34D5-4F5C-BB6E-4D1F149AE5CC}" dt="2022-07-09T12:00:06.858" v="243" actId="47"/>
        <pc:sldMkLst>
          <pc:docMk/>
          <pc:sldMk cId="607081377" sldId="366"/>
        </pc:sldMkLst>
      </pc:sldChg>
      <pc:sldChg chg="addSp new mod">
        <pc:chgData name="venky somepalli" userId="b19b3904cac6d67e" providerId="LiveId" clId="{BAE2C21E-34D5-4F5C-BB6E-4D1F149AE5CC}" dt="2022-07-09T16:14:10.810" v="261" actId="22"/>
        <pc:sldMkLst>
          <pc:docMk/>
          <pc:sldMk cId="3706799863" sldId="367"/>
        </pc:sldMkLst>
        <pc:picChg chg="add">
          <ac:chgData name="venky somepalli" userId="b19b3904cac6d67e" providerId="LiveId" clId="{BAE2C21E-34D5-4F5C-BB6E-4D1F149AE5CC}" dt="2022-07-09T16:14:10.810" v="261" actId="22"/>
          <ac:picMkLst>
            <pc:docMk/>
            <pc:sldMk cId="3706799863" sldId="367"/>
            <ac:picMk id="4" creationId="{DEA6671B-FB96-81F4-BA10-3B913926BB37}"/>
          </ac:picMkLst>
        </pc:picChg>
      </pc:sldChg>
      <pc:sldChg chg="addSp new mod">
        <pc:chgData name="venky somepalli" userId="b19b3904cac6d67e" providerId="LiveId" clId="{BAE2C21E-34D5-4F5C-BB6E-4D1F149AE5CC}" dt="2022-07-09T16:15:13.517" v="263" actId="22"/>
        <pc:sldMkLst>
          <pc:docMk/>
          <pc:sldMk cId="1595234688" sldId="368"/>
        </pc:sldMkLst>
        <pc:picChg chg="add">
          <ac:chgData name="venky somepalli" userId="b19b3904cac6d67e" providerId="LiveId" clId="{BAE2C21E-34D5-4F5C-BB6E-4D1F149AE5CC}" dt="2022-07-09T16:15:13.517" v="263" actId="22"/>
          <ac:picMkLst>
            <pc:docMk/>
            <pc:sldMk cId="1595234688" sldId="368"/>
            <ac:picMk id="4" creationId="{C0796B81-7E93-64FD-A989-0428B49B74C6}"/>
          </ac:picMkLst>
        </pc:picChg>
      </pc:sldChg>
      <pc:sldChg chg="new del">
        <pc:chgData name="venky somepalli" userId="b19b3904cac6d67e" providerId="LiveId" clId="{BAE2C21E-34D5-4F5C-BB6E-4D1F149AE5CC}" dt="2022-07-10T10:27:49.520" v="1290" actId="47"/>
        <pc:sldMkLst>
          <pc:docMk/>
          <pc:sldMk cId="3595444635" sldId="369"/>
        </pc:sldMkLst>
      </pc:sldChg>
      <pc:sldChg chg="addSp delSp modSp add mod">
        <pc:chgData name="venky somepalli" userId="b19b3904cac6d67e" providerId="LiveId" clId="{BAE2C21E-34D5-4F5C-BB6E-4D1F149AE5CC}" dt="2022-07-10T09:42:35.177" v="837" actId="1038"/>
        <pc:sldMkLst>
          <pc:docMk/>
          <pc:sldMk cId="160868549" sldId="370"/>
        </pc:sldMkLst>
        <pc:grpChg chg="add mod">
          <ac:chgData name="venky somepalli" userId="b19b3904cac6d67e" providerId="LiveId" clId="{BAE2C21E-34D5-4F5C-BB6E-4D1F149AE5CC}" dt="2022-07-10T09:42:35.177" v="837" actId="1038"/>
          <ac:grpSpMkLst>
            <pc:docMk/>
            <pc:sldMk cId="160868549" sldId="370"/>
            <ac:grpSpMk id="10" creationId="{8AB69941-B401-E788-B894-A1F94E0B3DC5}"/>
          </ac:grpSpMkLst>
        </pc:grpChg>
        <pc:picChg chg="add mod">
          <ac:chgData name="venky somepalli" userId="b19b3904cac6d67e" providerId="LiveId" clId="{BAE2C21E-34D5-4F5C-BB6E-4D1F149AE5CC}" dt="2022-07-10T09:41:12.580" v="816" actId="164"/>
          <ac:picMkLst>
            <pc:docMk/>
            <pc:sldMk cId="160868549" sldId="370"/>
            <ac:picMk id="4" creationId="{F814E3BC-C303-C3D1-465F-C9285C3C6ED1}"/>
          </ac:picMkLst>
        </pc:picChg>
        <pc:picChg chg="mod">
          <ac:chgData name="venky somepalli" userId="b19b3904cac6d67e" providerId="LiveId" clId="{BAE2C21E-34D5-4F5C-BB6E-4D1F149AE5CC}" dt="2022-07-10T09:30:37.166" v="695" actId="1036"/>
          <ac:picMkLst>
            <pc:docMk/>
            <pc:sldMk cId="160868549" sldId="370"/>
            <ac:picMk id="5" creationId="{90AD3D73-AC9F-2048-DC41-7C54A8AC986C}"/>
          </ac:picMkLst>
        </pc:picChg>
        <pc:picChg chg="del">
          <ac:chgData name="venky somepalli" userId="b19b3904cac6d67e" providerId="LiveId" clId="{BAE2C21E-34D5-4F5C-BB6E-4D1F149AE5CC}" dt="2022-07-10T09:30:32.174" v="693" actId="478"/>
          <ac:picMkLst>
            <pc:docMk/>
            <pc:sldMk cId="160868549" sldId="370"/>
            <ac:picMk id="7" creationId="{72FCED5A-B85E-C1BE-6912-5504C026284F}"/>
          </ac:picMkLst>
        </pc:picChg>
        <pc:picChg chg="del">
          <ac:chgData name="venky somepalli" userId="b19b3904cac6d67e" providerId="LiveId" clId="{BAE2C21E-34D5-4F5C-BB6E-4D1F149AE5CC}" dt="2022-07-10T09:30:29.017" v="692" actId="478"/>
          <ac:picMkLst>
            <pc:docMk/>
            <pc:sldMk cId="160868549" sldId="370"/>
            <ac:picMk id="8" creationId="{3FCF3D3D-B73A-3427-5011-E9BBA591AEA7}"/>
          </ac:picMkLst>
        </pc:picChg>
        <pc:picChg chg="add mod">
          <ac:chgData name="venky somepalli" userId="b19b3904cac6d67e" providerId="LiveId" clId="{BAE2C21E-34D5-4F5C-BB6E-4D1F149AE5CC}" dt="2022-07-10T09:41:12.580" v="816" actId="164"/>
          <ac:picMkLst>
            <pc:docMk/>
            <pc:sldMk cId="160868549" sldId="370"/>
            <ac:picMk id="9" creationId="{1FD773C4-0040-564E-94FB-80AC2D311D6C}"/>
          </ac:picMkLst>
        </pc:picChg>
      </pc:sldChg>
      <pc:sldChg chg="addSp modSp add mod">
        <pc:chgData name="venky somepalli" userId="b19b3904cac6d67e" providerId="LiveId" clId="{BAE2C21E-34D5-4F5C-BB6E-4D1F149AE5CC}" dt="2022-07-10T09:47:13.861" v="870" actId="1076"/>
        <pc:sldMkLst>
          <pc:docMk/>
          <pc:sldMk cId="4260082968" sldId="371"/>
        </pc:sldMkLst>
        <pc:grpChg chg="add mod">
          <ac:chgData name="venky somepalli" userId="b19b3904cac6d67e" providerId="LiveId" clId="{BAE2C21E-34D5-4F5C-BB6E-4D1F149AE5CC}" dt="2022-07-10T09:45:34.192" v="858" actId="164"/>
          <ac:grpSpMkLst>
            <pc:docMk/>
            <pc:sldMk cId="4260082968" sldId="371"/>
            <ac:grpSpMk id="14" creationId="{719ABAE9-06F5-6E42-C7A1-6D705CEC5991}"/>
          </ac:grpSpMkLst>
        </pc:grpChg>
        <pc:grpChg chg="add mod">
          <ac:chgData name="venky somepalli" userId="b19b3904cac6d67e" providerId="LiveId" clId="{BAE2C21E-34D5-4F5C-BB6E-4D1F149AE5CC}" dt="2022-07-10T09:45:42.215" v="859" actId="164"/>
          <ac:grpSpMkLst>
            <pc:docMk/>
            <pc:sldMk cId="4260082968" sldId="371"/>
            <ac:grpSpMk id="15" creationId="{7C9F3D9D-FA8E-08F7-3F03-9DA2EA14B732}"/>
          </ac:grpSpMkLst>
        </pc:grpChg>
        <pc:picChg chg="add mod">
          <ac:chgData name="venky somepalli" userId="b19b3904cac6d67e" providerId="LiveId" clId="{BAE2C21E-34D5-4F5C-BB6E-4D1F149AE5CC}" dt="2022-07-10T09:45:34.192" v="858" actId="164"/>
          <ac:picMkLst>
            <pc:docMk/>
            <pc:sldMk cId="4260082968" sldId="371"/>
            <ac:picMk id="4" creationId="{BF38C818-0200-D727-CAFC-CE45BD78EDBE}"/>
          </ac:picMkLst>
        </pc:picChg>
        <pc:picChg chg="add mod">
          <ac:chgData name="venky somepalli" userId="b19b3904cac6d67e" providerId="LiveId" clId="{BAE2C21E-34D5-4F5C-BB6E-4D1F149AE5CC}" dt="2022-07-10T09:45:34.192" v="858" actId="164"/>
          <ac:picMkLst>
            <pc:docMk/>
            <pc:sldMk cId="4260082968" sldId="371"/>
            <ac:picMk id="7" creationId="{4072AC90-5DE6-2018-A395-C0C84BE33881}"/>
          </ac:picMkLst>
        </pc:picChg>
        <pc:picChg chg="add mod">
          <ac:chgData name="venky somepalli" userId="b19b3904cac6d67e" providerId="LiveId" clId="{BAE2C21E-34D5-4F5C-BB6E-4D1F149AE5CC}" dt="2022-07-10T09:45:42.215" v="859" actId="164"/>
          <ac:picMkLst>
            <pc:docMk/>
            <pc:sldMk cId="4260082968" sldId="371"/>
            <ac:picMk id="9" creationId="{FA4B6936-6C5C-B462-BFA5-59FF45D3D029}"/>
          </ac:picMkLst>
        </pc:picChg>
        <pc:picChg chg="add mod">
          <ac:chgData name="venky somepalli" userId="b19b3904cac6d67e" providerId="LiveId" clId="{BAE2C21E-34D5-4F5C-BB6E-4D1F149AE5CC}" dt="2022-07-10T09:45:42.215" v="859" actId="164"/>
          <ac:picMkLst>
            <pc:docMk/>
            <pc:sldMk cId="4260082968" sldId="371"/>
            <ac:picMk id="11" creationId="{3D324250-D5B5-5D20-CE2C-C6E10D74168B}"/>
          </ac:picMkLst>
        </pc:picChg>
        <pc:picChg chg="add mod">
          <ac:chgData name="venky somepalli" userId="b19b3904cac6d67e" providerId="LiveId" clId="{BAE2C21E-34D5-4F5C-BB6E-4D1F149AE5CC}" dt="2022-07-10T09:45:13.407" v="847" actId="1076"/>
          <ac:picMkLst>
            <pc:docMk/>
            <pc:sldMk cId="4260082968" sldId="371"/>
            <ac:picMk id="13" creationId="{CCA9CA52-C74B-61EF-37C3-90615F98D92C}"/>
          </ac:picMkLst>
        </pc:picChg>
        <pc:picChg chg="add mod">
          <ac:chgData name="venky somepalli" userId="b19b3904cac6d67e" providerId="LiveId" clId="{BAE2C21E-34D5-4F5C-BB6E-4D1F149AE5CC}" dt="2022-07-10T09:47:13.861" v="870" actId="1076"/>
          <ac:picMkLst>
            <pc:docMk/>
            <pc:sldMk cId="4260082968" sldId="371"/>
            <ac:picMk id="17" creationId="{6F0B4FE1-BFA4-E8DB-EE0B-3C2D20A71BBB}"/>
          </ac:picMkLst>
        </pc:picChg>
      </pc:sldChg>
      <pc:sldChg chg="addSp delSp modSp add mod">
        <pc:chgData name="venky somepalli" userId="b19b3904cac6d67e" providerId="LiveId" clId="{BAE2C21E-34D5-4F5C-BB6E-4D1F149AE5CC}" dt="2022-07-10T09:50:03.681" v="893" actId="1076"/>
        <pc:sldMkLst>
          <pc:docMk/>
          <pc:sldMk cId="1748960378" sldId="372"/>
        </pc:sldMkLst>
        <pc:grpChg chg="del">
          <ac:chgData name="venky somepalli" userId="b19b3904cac6d67e" providerId="LiveId" clId="{BAE2C21E-34D5-4F5C-BB6E-4D1F149AE5CC}" dt="2022-07-10T09:45:58.829" v="861" actId="478"/>
          <ac:grpSpMkLst>
            <pc:docMk/>
            <pc:sldMk cId="1748960378" sldId="372"/>
            <ac:grpSpMk id="14" creationId="{719ABAE9-06F5-6E42-C7A1-6D705CEC5991}"/>
          </ac:grpSpMkLst>
        </pc:grpChg>
        <pc:grpChg chg="del">
          <ac:chgData name="venky somepalli" userId="b19b3904cac6d67e" providerId="LiveId" clId="{BAE2C21E-34D5-4F5C-BB6E-4D1F149AE5CC}" dt="2022-07-10T09:46:00.276" v="862" actId="478"/>
          <ac:grpSpMkLst>
            <pc:docMk/>
            <pc:sldMk cId="1748960378" sldId="372"/>
            <ac:grpSpMk id="15" creationId="{7C9F3D9D-FA8E-08F7-3F03-9DA2EA14B732}"/>
          </ac:grpSpMkLst>
        </pc:grpChg>
        <pc:picChg chg="add mod">
          <ac:chgData name="venky somepalli" userId="b19b3904cac6d67e" providerId="LiveId" clId="{BAE2C21E-34D5-4F5C-BB6E-4D1F149AE5CC}" dt="2022-07-10T09:50:03.681" v="893" actId="1076"/>
          <ac:picMkLst>
            <pc:docMk/>
            <pc:sldMk cId="1748960378" sldId="372"/>
            <ac:picMk id="6" creationId="{3FBC5FF5-3B5A-FC7D-001B-266587863EFD}"/>
          </ac:picMkLst>
        </pc:picChg>
        <pc:picChg chg="add del mod">
          <ac:chgData name="venky somepalli" userId="b19b3904cac6d67e" providerId="LiveId" clId="{BAE2C21E-34D5-4F5C-BB6E-4D1F149AE5CC}" dt="2022-07-10T09:49:27.150" v="883" actId="21"/>
          <ac:picMkLst>
            <pc:docMk/>
            <pc:sldMk cId="1748960378" sldId="372"/>
            <ac:picMk id="10" creationId="{711A8F5A-5516-FC8B-8C4C-60E50DE3B151}"/>
          </ac:picMkLst>
        </pc:picChg>
        <pc:picChg chg="del">
          <ac:chgData name="venky somepalli" userId="b19b3904cac6d67e" providerId="LiveId" clId="{BAE2C21E-34D5-4F5C-BB6E-4D1F149AE5CC}" dt="2022-07-10T09:46:01.812" v="863" actId="478"/>
          <ac:picMkLst>
            <pc:docMk/>
            <pc:sldMk cId="1748960378" sldId="372"/>
            <ac:picMk id="13" creationId="{CCA9CA52-C74B-61EF-37C3-90615F98D92C}"/>
          </ac:picMkLst>
        </pc:picChg>
        <pc:picChg chg="add del mod">
          <ac:chgData name="venky somepalli" userId="b19b3904cac6d67e" providerId="LiveId" clId="{BAE2C21E-34D5-4F5C-BB6E-4D1F149AE5CC}" dt="2022-07-10T09:49:37.294" v="886" actId="21"/>
          <ac:picMkLst>
            <pc:docMk/>
            <pc:sldMk cId="1748960378" sldId="372"/>
            <ac:picMk id="16" creationId="{8161DAAB-70A1-6B99-39B9-58E80111A2FB}"/>
          </ac:picMkLst>
        </pc:picChg>
      </pc:sldChg>
      <pc:sldChg chg="addSp delSp modSp add mod">
        <pc:chgData name="venky somepalli" userId="b19b3904cac6d67e" providerId="LiveId" clId="{BAE2C21E-34D5-4F5C-BB6E-4D1F149AE5CC}" dt="2022-07-10T09:55:28.481" v="902" actId="21"/>
        <pc:sldMkLst>
          <pc:docMk/>
          <pc:sldMk cId="1192029249" sldId="373"/>
        </pc:sldMkLst>
        <pc:picChg chg="add mod">
          <ac:chgData name="venky somepalli" userId="b19b3904cac6d67e" providerId="LiveId" clId="{BAE2C21E-34D5-4F5C-BB6E-4D1F149AE5CC}" dt="2022-07-10T09:49:33.309" v="885" actId="1076"/>
          <ac:picMkLst>
            <pc:docMk/>
            <pc:sldMk cId="1192029249" sldId="373"/>
            <ac:picMk id="4" creationId="{0A6BCE98-3D35-3D3A-0290-BE0E0AAD9985}"/>
          </ac:picMkLst>
        </pc:picChg>
        <pc:picChg chg="add mod">
          <ac:chgData name="venky somepalli" userId="b19b3904cac6d67e" providerId="LiveId" clId="{BAE2C21E-34D5-4F5C-BB6E-4D1F149AE5CC}" dt="2022-07-10T09:49:48.658" v="888" actId="1076"/>
          <ac:picMkLst>
            <pc:docMk/>
            <pc:sldMk cId="1192029249" sldId="373"/>
            <ac:picMk id="6" creationId="{D6BFC8FD-71C0-762A-1967-BA8694636851}"/>
          </ac:picMkLst>
        </pc:picChg>
        <pc:picChg chg="add mod">
          <ac:chgData name="venky somepalli" userId="b19b3904cac6d67e" providerId="LiveId" clId="{BAE2C21E-34D5-4F5C-BB6E-4D1F149AE5CC}" dt="2022-07-10T09:50:59.665" v="895" actId="1076"/>
          <ac:picMkLst>
            <pc:docMk/>
            <pc:sldMk cId="1192029249" sldId="373"/>
            <ac:picMk id="7" creationId="{3C751E56-090E-6A2B-5CD2-28001AC95CD6}"/>
          </ac:picMkLst>
        </pc:picChg>
        <pc:picChg chg="add mod">
          <ac:chgData name="venky somepalli" userId="b19b3904cac6d67e" providerId="LiveId" clId="{BAE2C21E-34D5-4F5C-BB6E-4D1F149AE5CC}" dt="2022-07-10T09:51:30.508" v="897" actId="1076"/>
          <ac:picMkLst>
            <pc:docMk/>
            <pc:sldMk cId="1192029249" sldId="373"/>
            <ac:picMk id="9" creationId="{ADB18FFD-2051-7B93-E361-03BB05E93E87}"/>
          </ac:picMkLst>
        </pc:picChg>
        <pc:picChg chg="add del mod">
          <ac:chgData name="venky somepalli" userId="b19b3904cac6d67e" providerId="LiveId" clId="{BAE2C21E-34D5-4F5C-BB6E-4D1F149AE5CC}" dt="2022-07-10T09:55:28.481" v="902" actId="21"/>
          <ac:picMkLst>
            <pc:docMk/>
            <pc:sldMk cId="1192029249" sldId="373"/>
            <ac:picMk id="11" creationId="{F705B9D8-ADA4-CCD1-9600-083369B37B58}"/>
          </ac:picMkLst>
        </pc:picChg>
      </pc:sldChg>
      <pc:sldChg chg="addSp modSp add mod">
        <pc:chgData name="venky somepalli" userId="b19b3904cac6d67e" providerId="LiveId" clId="{BAE2C21E-34D5-4F5C-BB6E-4D1F149AE5CC}" dt="2022-07-11T14:12:04.205" v="1333" actId="20577"/>
        <pc:sldMkLst>
          <pc:docMk/>
          <pc:sldMk cId="1476474229" sldId="374"/>
        </pc:sldMkLst>
        <pc:spChg chg="mod">
          <ac:chgData name="venky somepalli" userId="b19b3904cac6d67e" providerId="LiveId" clId="{BAE2C21E-34D5-4F5C-BB6E-4D1F149AE5CC}" dt="2022-07-11T14:12:04.205" v="1333" actId="20577"/>
          <ac:spMkLst>
            <pc:docMk/>
            <pc:sldMk cId="1476474229" sldId="374"/>
            <ac:spMk id="2" creationId="{2E690B8A-ADEA-AD74-5D54-C53C84FBFCD0}"/>
          </ac:spMkLst>
        </pc:spChg>
        <pc:grpChg chg="add mod">
          <ac:chgData name="venky somepalli" userId="b19b3904cac6d67e" providerId="LiveId" clId="{BAE2C21E-34D5-4F5C-BB6E-4D1F149AE5CC}" dt="2022-07-10T09:57:18.277" v="913" actId="164"/>
          <ac:grpSpMkLst>
            <pc:docMk/>
            <pc:sldMk cId="1476474229" sldId="374"/>
            <ac:grpSpMk id="9" creationId="{0FDDAFD2-A8F3-EB2C-8D3A-D79B4B39AB05}"/>
          </ac:grpSpMkLst>
        </pc:grpChg>
        <pc:picChg chg="add mod">
          <ac:chgData name="venky somepalli" userId="b19b3904cac6d67e" providerId="LiveId" clId="{BAE2C21E-34D5-4F5C-BB6E-4D1F149AE5CC}" dt="2022-07-10T09:55:37.256" v="904" actId="1076"/>
          <ac:picMkLst>
            <pc:docMk/>
            <pc:sldMk cId="1476474229" sldId="374"/>
            <ac:picMk id="4" creationId="{ACA2903A-FF59-4F1A-839F-48C6301BD0E3}"/>
          </ac:picMkLst>
        </pc:picChg>
        <pc:picChg chg="add mod">
          <ac:chgData name="venky somepalli" userId="b19b3904cac6d67e" providerId="LiveId" clId="{BAE2C21E-34D5-4F5C-BB6E-4D1F149AE5CC}" dt="2022-07-10T09:57:18.277" v="913" actId="164"/>
          <ac:picMkLst>
            <pc:docMk/>
            <pc:sldMk cId="1476474229" sldId="374"/>
            <ac:picMk id="6" creationId="{FF8695A1-0399-8EFF-13A5-FE182F8D2F18}"/>
          </ac:picMkLst>
        </pc:picChg>
        <pc:picChg chg="add mod">
          <ac:chgData name="venky somepalli" userId="b19b3904cac6d67e" providerId="LiveId" clId="{BAE2C21E-34D5-4F5C-BB6E-4D1F149AE5CC}" dt="2022-07-10T09:57:18.277" v="913" actId="164"/>
          <ac:picMkLst>
            <pc:docMk/>
            <pc:sldMk cId="1476474229" sldId="374"/>
            <ac:picMk id="8" creationId="{E1D61C75-5704-ABBE-2BAD-D1D6A23F75F9}"/>
          </ac:picMkLst>
        </pc:picChg>
      </pc:sldChg>
      <pc:sldChg chg="addSp modSp add mod">
        <pc:chgData name="venky somepalli" userId="b19b3904cac6d67e" providerId="LiveId" clId="{BAE2C21E-34D5-4F5C-BB6E-4D1F149AE5CC}" dt="2022-07-10T10:01:31.809" v="933" actId="1076"/>
        <pc:sldMkLst>
          <pc:docMk/>
          <pc:sldMk cId="2341802241" sldId="375"/>
        </pc:sldMkLst>
        <pc:grpChg chg="add mod">
          <ac:chgData name="venky somepalli" userId="b19b3904cac6d67e" providerId="LiveId" clId="{BAE2C21E-34D5-4F5C-BB6E-4D1F149AE5CC}" dt="2022-07-10T10:01:31.809" v="933" actId="1076"/>
          <ac:grpSpMkLst>
            <pc:docMk/>
            <pc:sldMk cId="2341802241" sldId="375"/>
            <ac:grpSpMk id="10" creationId="{1518447C-690C-A7B9-9C0F-39F36DED775D}"/>
          </ac:grpSpMkLst>
        </pc:grpChg>
        <pc:picChg chg="add mod">
          <ac:chgData name="venky somepalli" userId="b19b3904cac6d67e" providerId="LiveId" clId="{BAE2C21E-34D5-4F5C-BB6E-4D1F149AE5CC}" dt="2022-07-10T10:01:17.073" v="930" actId="1076"/>
          <ac:picMkLst>
            <pc:docMk/>
            <pc:sldMk cId="2341802241" sldId="375"/>
            <ac:picMk id="4" creationId="{E855B411-B4D9-2239-E84B-996E32BD8CD0}"/>
          </ac:picMkLst>
        </pc:picChg>
        <pc:picChg chg="add mod">
          <ac:chgData name="venky somepalli" userId="b19b3904cac6d67e" providerId="LiveId" clId="{BAE2C21E-34D5-4F5C-BB6E-4D1F149AE5CC}" dt="2022-07-10T10:01:27.968" v="932" actId="164"/>
          <ac:picMkLst>
            <pc:docMk/>
            <pc:sldMk cId="2341802241" sldId="375"/>
            <ac:picMk id="7" creationId="{6FB39EA6-AD17-6D6C-A480-CF950895CC9B}"/>
          </ac:picMkLst>
        </pc:picChg>
        <pc:picChg chg="add mod">
          <ac:chgData name="venky somepalli" userId="b19b3904cac6d67e" providerId="LiveId" clId="{BAE2C21E-34D5-4F5C-BB6E-4D1F149AE5CC}" dt="2022-07-10T10:01:27.968" v="932" actId="164"/>
          <ac:picMkLst>
            <pc:docMk/>
            <pc:sldMk cId="2341802241" sldId="375"/>
            <ac:picMk id="9" creationId="{8D270EC9-4D3E-117F-B818-0042616F435B}"/>
          </ac:picMkLst>
        </pc:picChg>
      </pc:sldChg>
      <pc:sldChg chg="addSp delSp modSp add mod">
        <pc:chgData name="venky somepalli" userId="b19b3904cac6d67e" providerId="LiveId" clId="{BAE2C21E-34D5-4F5C-BB6E-4D1F149AE5CC}" dt="2022-07-10T10:31:02.079" v="1321" actId="1076"/>
        <pc:sldMkLst>
          <pc:docMk/>
          <pc:sldMk cId="772490879" sldId="376"/>
        </pc:sldMkLst>
        <pc:picChg chg="add mod">
          <ac:chgData name="venky somepalli" userId="b19b3904cac6d67e" providerId="LiveId" clId="{BAE2C21E-34D5-4F5C-BB6E-4D1F149AE5CC}" dt="2022-07-10T10:30:58.955" v="1320" actId="1076"/>
          <ac:picMkLst>
            <pc:docMk/>
            <pc:sldMk cId="772490879" sldId="376"/>
            <ac:picMk id="4" creationId="{DA6C9016-53E0-E3A8-A5FB-CF65D3939316}"/>
          </ac:picMkLst>
        </pc:picChg>
        <pc:picChg chg="add mod">
          <ac:chgData name="venky somepalli" userId="b19b3904cac6d67e" providerId="LiveId" clId="{BAE2C21E-34D5-4F5C-BB6E-4D1F149AE5CC}" dt="2022-07-10T10:31:02.079" v="1321" actId="1076"/>
          <ac:picMkLst>
            <pc:docMk/>
            <pc:sldMk cId="772490879" sldId="376"/>
            <ac:picMk id="7" creationId="{1BABD447-5DB8-063C-A85B-1B3B4C0ED57C}"/>
          </ac:picMkLst>
        </pc:picChg>
        <pc:picChg chg="add del mod">
          <ac:chgData name="venky somepalli" userId="b19b3904cac6d67e" providerId="LiveId" clId="{BAE2C21E-34D5-4F5C-BB6E-4D1F149AE5CC}" dt="2022-07-10T09:59:19.521" v="920" actId="21"/>
          <ac:picMkLst>
            <pc:docMk/>
            <pc:sldMk cId="772490879" sldId="376"/>
            <ac:picMk id="9" creationId="{7540A914-7B43-6725-F1FA-7802B9E3B590}"/>
          </ac:picMkLst>
        </pc:picChg>
      </pc:sldChg>
      <pc:sldChg chg="addSp modSp add mod">
        <pc:chgData name="venky somepalli" userId="b19b3904cac6d67e" providerId="LiveId" clId="{BAE2C21E-34D5-4F5C-BB6E-4D1F149AE5CC}" dt="2022-07-10T10:07:35.306" v="1002" actId="1036"/>
        <pc:sldMkLst>
          <pc:docMk/>
          <pc:sldMk cId="1838306869" sldId="377"/>
        </pc:sldMkLst>
        <pc:picChg chg="add mod">
          <ac:chgData name="venky somepalli" userId="b19b3904cac6d67e" providerId="LiveId" clId="{BAE2C21E-34D5-4F5C-BB6E-4D1F149AE5CC}" dt="2022-07-10T10:07:35.306" v="1002" actId="1036"/>
          <ac:picMkLst>
            <pc:docMk/>
            <pc:sldMk cId="1838306869" sldId="377"/>
            <ac:picMk id="4" creationId="{E55EFBDF-94EF-8FAC-023E-5C81C856F634}"/>
          </ac:picMkLst>
        </pc:picChg>
        <pc:picChg chg="add mod">
          <ac:chgData name="venky somepalli" userId="b19b3904cac6d67e" providerId="LiveId" clId="{BAE2C21E-34D5-4F5C-BB6E-4D1F149AE5CC}" dt="2022-07-10T10:07:32.465" v="995" actId="1036"/>
          <ac:picMkLst>
            <pc:docMk/>
            <pc:sldMk cId="1838306869" sldId="377"/>
            <ac:picMk id="7" creationId="{3927849F-239A-349D-8D2D-088CC8ACFB82}"/>
          </ac:picMkLst>
        </pc:picChg>
        <pc:picChg chg="add mod">
          <ac:chgData name="venky somepalli" userId="b19b3904cac6d67e" providerId="LiveId" clId="{BAE2C21E-34D5-4F5C-BB6E-4D1F149AE5CC}" dt="2022-07-10T10:07:28.502" v="979" actId="1036"/>
          <ac:picMkLst>
            <pc:docMk/>
            <pc:sldMk cId="1838306869" sldId="377"/>
            <ac:picMk id="9" creationId="{405C12D4-BC17-0192-FCBE-A8AA407EA76E}"/>
          </ac:picMkLst>
        </pc:picChg>
        <pc:picChg chg="add mod">
          <ac:chgData name="venky somepalli" userId="b19b3904cac6d67e" providerId="LiveId" clId="{BAE2C21E-34D5-4F5C-BB6E-4D1F149AE5CC}" dt="2022-07-10T10:05:00.127" v="961" actId="1076"/>
          <ac:picMkLst>
            <pc:docMk/>
            <pc:sldMk cId="1838306869" sldId="377"/>
            <ac:picMk id="11" creationId="{6D88CE76-292C-8DB3-1377-BD3DB62F7918}"/>
          </ac:picMkLst>
        </pc:picChg>
        <pc:picChg chg="add mod">
          <ac:chgData name="venky somepalli" userId="b19b3904cac6d67e" providerId="LiveId" clId="{BAE2C21E-34D5-4F5C-BB6E-4D1F149AE5CC}" dt="2022-07-10T10:06:44.072" v="964" actId="1076"/>
          <ac:picMkLst>
            <pc:docMk/>
            <pc:sldMk cId="1838306869" sldId="377"/>
            <ac:picMk id="13" creationId="{4A191F89-28FF-0F7B-E0A7-A6DBA016D729}"/>
          </ac:picMkLst>
        </pc:picChg>
        <pc:picChg chg="add mod">
          <ac:chgData name="venky somepalli" userId="b19b3904cac6d67e" providerId="LiveId" clId="{BAE2C21E-34D5-4F5C-BB6E-4D1F149AE5CC}" dt="2022-07-10T10:07:19.622" v="966" actId="1076"/>
          <ac:picMkLst>
            <pc:docMk/>
            <pc:sldMk cId="1838306869" sldId="377"/>
            <ac:picMk id="15" creationId="{93F7F848-A69A-5639-421E-38034350FBDE}"/>
          </ac:picMkLst>
        </pc:picChg>
        <pc:picChg chg="add mod">
          <ac:chgData name="venky somepalli" userId="b19b3904cac6d67e" providerId="LiveId" clId="{BAE2C21E-34D5-4F5C-BB6E-4D1F149AE5CC}" dt="2022-07-10T10:04:46.153" v="957" actId="1076"/>
          <ac:picMkLst>
            <pc:docMk/>
            <pc:sldMk cId="1838306869" sldId="377"/>
            <ac:picMk id="2050" creationId="{7B1CB8F4-D1C0-C36D-9C07-37D697CF455D}"/>
          </ac:picMkLst>
        </pc:picChg>
      </pc:sldChg>
      <pc:sldChg chg="addSp modSp add mod">
        <pc:chgData name="venky somepalli" userId="b19b3904cac6d67e" providerId="LiveId" clId="{BAE2C21E-34D5-4F5C-BB6E-4D1F149AE5CC}" dt="2022-07-10T10:26:33.671" v="1288" actId="122"/>
        <pc:sldMkLst>
          <pc:docMk/>
          <pc:sldMk cId="993609736" sldId="378"/>
        </pc:sldMkLst>
        <pc:graphicFrameChg chg="add mod modGraphic">
          <ac:chgData name="venky somepalli" userId="b19b3904cac6d67e" providerId="LiveId" clId="{BAE2C21E-34D5-4F5C-BB6E-4D1F149AE5CC}" dt="2022-07-10T10:26:33.671" v="1288" actId="122"/>
          <ac:graphicFrameMkLst>
            <pc:docMk/>
            <pc:sldMk cId="993609736" sldId="378"/>
            <ac:graphicFrameMk id="3" creationId="{1B5C52EC-8381-50DA-8F53-9FBE9539FFA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95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change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37" name="Google Shape;237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f0e6f8b0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EDA is used for </a:t>
            </a:r>
            <a:r>
              <a:rPr lang="en-US" sz="1200" b="1" dirty="0"/>
              <a:t>seeing what the data can tell us before the modeling task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g100f0e6f8b0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3638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0f0e6f8b0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g100f0e6f8b0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00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</a:t>
            </a:r>
            <a:r>
              <a:rPr lang="en-US" baseline="0" dirty="0"/>
              <a:t> observations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22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graphical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23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5533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45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96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80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4" name="Google Shape;3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the task of predicting a discrete class label. Regression is the task of predicting a continuous quantity.</a:t>
            </a:r>
          </a:p>
          <a:p>
            <a:pPr>
              <a:buFont typeface="Arial" pitchFamily="34" charset="0"/>
              <a:buChar char="•"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classification techniques in machine learning?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algorithm is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Classification, a program learns from the given dataset or observations and then classifies new observation into several classes or groups.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regression techniques in machine learning?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is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It's used as a method for predictive modeling in machine learning, in which an algorithm is used to predict continuous outcomes.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29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role of regression in ML</a:t>
            </a:r>
          </a:p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/>
              <a:t>Is regression supervised or unsupervised?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30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585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45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46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9d57008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9d570088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119d570088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48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50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51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8" name="Google Shape;52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018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Change </a:t>
            </a:r>
            <a:endParaRPr dirty="0"/>
          </a:p>
        </p:txBody>
      </p:sp>
      <p:sp>
        <p:nvSpPr>
          <p:cNvPr id="162" name="Google Shape;162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dirty="0" err="1"/>
              <a:t>Pycharm</a:t>
            </a:r>
            <a:r>
              <a:rPr lang="en-US" sz="1100" dirty="0"/>
              <a:t> add Tableau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dirty="0"/>
          </a:p>
        </p:txBody>
      </p:sp>
      <p:sp>
        <p:nvSpPr>
          <p:cNvPr id="207" name="Google Shape;207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Google Shape;25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22855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196" lvl="1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294" lvl="2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392" lvl="3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5494" lvl="4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2586" lvl="5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199680" lvl="6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6775" lvl="7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3876" lvl="8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34282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196" lvl="1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294" lvl="2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392" lvl="3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494" lvl="4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2586" lvl="5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9680" lvl="6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6775" lvl="7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3876" lvl="8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34282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196" lvl="1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294" lvl="2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392" lvl="3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494" lvl="4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2586" lvl="5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9680" lvl="6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6775" lvl="7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3876" lvl="8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12" tIns="45698" rIns="91412" bIns="4569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2" tIns="45698" rIns="91412" bIns="45698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2" tIns="45698" rIns="91412" bIns="45698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63" name="Google Shape;63;p15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Google Shape;30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34282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196" lvl="1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294" lvl="2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392" lvl="3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494" lvl="4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2586" lvl="5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9680" lvl="6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6775" lvl="7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3876" lvl="8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22855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196" lvl="1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294" lvl="2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392" lvl="3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5494" lvl="4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2586" lvl="5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199680" lvl="6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6775" lvl="7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3876" lvl="8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34282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196" lvl="1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294" lvl="2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392" lvl="3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494" lvl="4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2586" lvl="5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9680" lvl="6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6775" lvl="7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3876" lvl="8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34282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196" lvl="1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294" lvl="2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392" lvl="3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494" lvl="4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2586" lvl="5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9680" lvl="6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6775" lvl="7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3876" lvl="8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b" anchorCtr="0">
            <a:normAutofit/>
          </a:bodyPr>
          <a:lstStyle>
            <a:lvl1pPr marL="457095" lvl="0" indent="-22855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196" lvl="1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294" lvl="2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392" lvl="3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494" lvl="4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2586" lvl="5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199680" lvl="6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6775" lvl="7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3876" lvl="8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34282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196" lvl="1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294" lvl="2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392" lvl="3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494" lvl="4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2586" lvl="5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9680" lvl="6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6775" lvl="7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3876" lvl="8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b" anchorCtr="0">
            <a:normAutofit/>
          </a:bodyPr>
          <a:lstStyle>
            <a:lvl1pPr marL="457095" lvl="0" indent="-22855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196" lvl="1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294" lvl="2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392" lvl="3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494" lvl="4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2586" lvl="5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199680" lvl="6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6775" lvl="7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3876" lvl="8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34282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196" lvl="1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294" lvl="2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392" lvl="3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494" lvl="4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2586" lvl="5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9680" lvl="6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6775" lvl="7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3876" lvl="8" indent="-3428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43170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196" lvl="1" indent="-4063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294" lvl="2" indent="-38091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392" lvl="3" indent="-3555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5494" lvl="4" indent="-3555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2586" lvl="5" indent="-3555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199680" lvl="6" indent="-3555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6775" lvl="7" indent="-3555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3876" lvl="8" indent="-35552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095" lvl="0" indent="-22855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196" lvl="1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294" lvl="2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392" lvl="3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5494" lvl="4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2586" lvl="5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199680" lvl="6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6775" lvl="7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3876" lvl="8" indent="-22855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linkedin.com/in/sharat-chandra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-a-ashwini-45a9221b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-a-ashwini-45a9221b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539458" y="2857500"/>
            <a:ext cx="9503360" cy="577918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3200"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Price Prediction of EdTech Courses </a:t>
            </a:r>
          </a:p>
        </p:txBody>
      </p:sp>
      <p:sp>
        <p:nvSpPr>
          <p:cNvPr id="127" name="Google Shape;127;p1"/>
          <p:cNvSpPr/>
          <p:nvPr/>
        </p:nvSpPr>
        <p:spPr>
          <a:xfrm>
            <a:off x="2381031" y="1999615"/>
            <a:ext cx="7430000" cy="2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300"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718560" y="5524785"/>
            <a:ext cx="4755200" cy="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D9432FF-E2F4-A0CA-AC89-39DD8C7A7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76" y="20781"/>
            <a:ext cx="1918442" cy="6810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US" sz="3200" dirty="0"/>
          </a:p>
        </p:txBody>
      </p:sp>
      <p:pic>
        <p:nvPicPr>
          <p:cNvPr id="3" name="Google Shape;1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Understanding</a:t>
            </a:r>
            <a:endParaRPr lang="en-US" sz="3200" dirty="0"/>
          </a:p>
        </p:txBody>
      </p:sp>
      <p:pic>
        <p:nvPicPr>
          <p:cNvPr id="7" name="Google Shape;1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88"/>
            <a:ext cx="10515600" cy="53595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Information </a:t>
            </a:r>
          </a:p>
        </p:txBody>
      </p:sp>
      <p:pic>
        <p:nvPicPr>
          <p:cNvPr id="4" name="Google Shape;1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67303" y="6040102"/>
            <a:ext cx="2592012" cy="8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</a:t>
            </a:r>
          </a:p>
        </p:txBody>
      </p:sp>
      <p:pic>
        <p:nvPicPr>
          <p:cNvPr id="3" name="Google Shape;1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</a:t>
            </a:r>
          </a:p>
        </p:txBody>
      </p:sp>
      <p:pic>
        <p:nvPicPr>
          <p:cNvPr id="4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989" y="6052626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</a:t>
            </a:r>
          </a:p>
        </p:txBody>
      </p:sp>
      <p:pic>
        <p:nvPicPr>
          <p:cNvPr id="6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989" y="6052626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00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pic>
        <p:nvPicPr>
          <p:cNvPr id="4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7b53b5ae0_10_104"/>
          <p:cNvSpPr txBox="1">
            <a:spLocks noGrp="1"/>
          </p:cNvSpPr>
          <p:nvPr>
            <p:ph type="title"/>
          </p:nvPr>
        </p:nvSpPr>
        <p:spPr>
          <a:xfrm>
            <a:off x="169420" y="206578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g117b53b5ae0_1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137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8" tIns="45698" rIns="91418" bIns="45698" anchor="ctr" anchorCtr="0">
            <a:spAutoFit/>
          </a:bodyPr>
          <a:lstStyle/>
          <a:p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[EDA]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8" tIns="45698" rIns="91418" bIns="45698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  <p:pic>
        <p:nvPicPr>
          <p:cNvPr id="5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1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spAutoFit/>
          </a:bodyPr>
          <a:lstStyle/>
          <a:p>
            <a:r>
              <a:rPr lang="en-US" sz="32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Project Leadership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Google Shape;136;p71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>
              <a:buSzPts val="18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0" y="1329459"/>
            <a:ext cx="1372825" cy="1353769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568"/>
              </a:srgbClr>
            </a:outerShdw>
          </a:effectLst>
        </p:spPr>
      </p:pic>
      <p:sp>
        <p:nvSpPr>
          <p:cNvPr id="140" name="Google Shape;140;p71"/>
          <p:cNvSpPr/>
          <p:nvPr/>
        </p:nvSpPr>
        <p:spPr>
          <a:xfrm>
            <a:off x="2035714" y="1463041"/>
            <a:ext cx="4012389" cy="1107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97" tIns="60932" rIns="121897" bIns="60932" anchor="ctr" anchorCtr="0">
            <a:noAutofit/>
          </a:bodyPr>
          <a:lstStyle/>
          <a:p>
            <a:pPr>
              <a:buSzPts val="1600"/>
            </a:pP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Sharat Manikonda</a:t>
            </a:r>
            <a:endParaRPr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>
              <a:buSzPts val="1400"/>
            </a:pPr>
            <a:r>
              <a:rPr lang="en-US" sz="19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Director at Innodatatics and Sponsor</a:t>
            </a:r>
            <a:endParaRPr sz="1900" b="1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>
              <a:buSzPts val="1600"/>
            </a:pPr>
            <a:r>
              <a:rPr lang="en-US" sz="1400" b="1" i="0" u="sng" strike="noStrike" cap="none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sz="1400" b="1" i="0" u="sng" strike="noStrike" cap="none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sharat-chandra</a:t>
            </a:r>
            <a:endParaRPr sz="1400" b="1" i="0" u="none" strike="noStrike" cap="none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2775857" y="121327"/>
            <a:ext cx="5965371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0" tIns="45698" rIns="91420" bIns="45698" anchor="ctr" anchorCtr="0">
            <a:spAutoFit/>
          </a:bodyPr>
          <a:lstStyle/>
          <a:p>
            <a:pPr algn="ctr"/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EDA Description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0" tIns="45698" rIns="91420" bIns="45698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7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Observation </a:t>
            </a:r>
          </a:p>
        </p:txBody>
      </p:sp>
      <p:sp>
        <p:nvSpPr>
          <p:cNvPr id="2050" name="AutoShape 2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ZPn1522C1B0hwAAAAAAAAABrDrrrtO+++/f9lhtA2S5gAAAAAAAAAwgK266qpaddVVNW3aNHV1dalSqfTr6+OPP1526C1B0hwAAAAAAAAABrCxY8fqz3/+c9PX+pqq5eSTT9Zpp51WcLStR9IcAAAAAAAAAAaw22+/Xd/97nfLDqNtdJUdAAAAAAAAAACgPIssskjZIbQVepoDAAAAAAAAwAC22GKLafLkyXP9c5MmTdLEiRPnfUAlI2kOAAAAAAAAAAPYyy+/rIMPPniuF/Z88cUXWxRRuUiaAwAAAAAAAMAAdtddd+m2224rO4y2QdIcAAAAAAAAAAawDTfcUGeddZZmzZolSarVaqpWq+ru7u5zO//883XBBReUHP28R9IcAAAAAAAAAAa4UaNG9StRnm6DBg0qO+yWIGkOAAAAAAAAAAPYDTfcoH333bfsMNpGV9kBAAAAAAAAAADK88ILL5QdQluhpzkAAAAAAAAADGAbbrihVl99dU2bNk2VSkVdXV39+vrYY4+VHXpLkDQHAAAAAAAAgAFs7Nix+uMf/zjXPzdp0iRNnDhx3gdUMqZnAQAAAAAAAAAg0NMcAAAAAAAAAAawWq2ma6+9VjNmzFCtVlO1Wp39Nf13/usNN9xQdugtQdIcAAAAAAAAAAawKVOm6LDDDis7jLZB0hwAAAAAAAAABrBNN91Uu+yyi5577rl+LwLa1dWl66+/Xg8//HDZ4c9zJM0BAAAAAAAAYAB79dVXde211+qRRx5RtVotO5zSkTQHAAAAAAAAgAHsoosu0kMPPVR2GG2jq+wAAAAAAAAAAADlWXfddcsOoa3Q0xwAAAAAAAAABrAVV1xRkydPnuufmzRpkiZOnDjvAyoZPc0BAAAAAAAAAAgkzQEAAAAAAAAACEzPAgAAAAAAAAAD3L333quZM2eqVqupWq3O/pr+O//1vvvuKzvsliBpDgAAAAAAAAAD2H//+18dcsghZYfRNkiaAwAAAAAAAMAAtv7662vbbbfV9OnT1dXVpUql0q+vt9xyi1588cWyw5/nSJoDAAAAAAAAwAA2fPhw7bfffnP9c5MmTdLEiRPnfUAlYyFQAAAAAAAAAAACPc0BAAAAAAAAALNlC4B2d3f3uc2YMaPsUFuCpDkAAAAAAAAADGA333yzfvCDH5QdRttgehYAAAAAAAAAGMDeeuutskNoKyTNAQAAAAAAAGAAW3TRRcsOoa2QNAcAAAAAAACAAWx+nZv8nSJpDgAAAAAAAAAD2BJLLKGRI0eWHUbbYCFQAAAAAAAAABjA3vWud+m8886b65+bNGmSJk6cOO8DKhk9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g8sOAAAAAAAAAABQnu7ubp199tl6/vnnVavVVK1WZ3/Ntvz+Wq2mG2+8sezQW4KkOQAAAAAAAAAMYJdffrl+97vflR1G22B6FgAAAAAAAAAYwIYNG1Z2CG2FpDkAAAAAAAAADGDLL7982SG0FZLmAAAAAAAAADCAPfroo2WH0FaY0xwAAAAAAAAABrANN9xQZ599trq7u1WpVGbv720B0OzrGWecoTPPPLPEyFuDpDkAAAAAAAAADHBjxoyZ658ZO3ZsCyIpH9OzAAAAAAAAAAAQSJoDAAAAAAAAABBImgMAAAAAAAAAEEiaAwAAAAAAAAAQSJoDAAAAAAAAABBImgMAAAAAAAAAEEiaAwAAAAAAAAAQBpcdAAAAAAAAAACgPNVqVeedd55eeOEFVatV1Wq1fn294YYbyg69JUiaAwAAAAAAAMAANmXKFP32t78tO4y2QdIcAAAAAAAAAAawzTffXDNmzNBLL72krq4uVSqVXr+m/77qqqt00003lR3+PEfSHAAAAAAAAAAGsEGDBmmttdbSzJkz+z01S61W08iRI8sOvSVImgMAAAAAAADAAHbFFVfoRz/6UdlhtA2S5gAAAAAAAAAwgK233nraZptt9PTTT89xepb069SpUzVjxoyyw5/nSJoDAAAAAAAAwAA2YsQIHXDAAXP9c5MmTdLEiRPnfUAl6yo7AAAAAAAAAAAA2gVJcwAAAAAAAAAAAklzAAAAAAAAAAACc5oDAAAAAAAAwAA2c+ZMHXrooXr88cdVrVZVq9X69fWtt94qO/SWIGkOAAAAAAAAAAPY7bffrhtvvLHsMNoGSXMAAAAAAAAAGMA22mgjnX766Xr77bfV1dWlSqWiSqWiWq3WZ2/zM888U2eddVbZ4c9zJM0BAAAAAAAAYIBbaKGFVK1WVa1W1d3d3XSTpO7ubtVqtdlf50ckzQEAAAAAAABgALvpppu09957lx1G2yBpDgAAAAAAAAAD2HLLLaclllhCTz75ZMP+bKqW3r7OnDmzpIhbi6Q5AAAAAAAAAAxg48eP1wknnDDXPzdp0iRNnDhx3gdUsq6yAwAAAAAAAAAAoF2QNAcAAAAAAAAAIJA0BwAAAAAAAAAgkDQHAAAAAAAAACCQNAcAAAAAAAAAIJA0BwAAAAAAAAAgkDQHAAAAAAAAACCQNAcAAAAAAAAAIJA0BwAAAAAAAAAgDC47AAAAAAAAAABAeZ5++mntuuuuqlarZYfSFuhpDgAAAAAAAAAD2DPPPEPCPEFPcwAAAAAAAAAYwN7znvdo8uTJ/X5/rVZTrVbTpEmTdNxxx7UwsnKQNAcAAAAAAAAA9FulUlGlUlFX1/w5kcn8+VcBAAAAAAAAAPAOkDQHAAAAAAAAACCQNAcAAAAAAAAAIJA0BwAAAAAAAAAgsBAoAAAAAAAAAAxg3d3dOvnkk/Xss8+qVqupWq3O/ppt+f21Wk233HJL2aG3BElzAAAAAAAAABjALr/8ch177LFlh9E2SJoDAAAAAAAAwAC2xRZbSJJmzJihrq4uVSqVfn2dMmWKLr/88pKjn/dImgMAAAAAAADAAFapVLTlllvO9c89+uij82XSnIVAAQAAAAAAAAAIJM0BAAAAAAAAAAhMzwIAAAAAAAAAA9yrr76qt99+W9VqVbVaTdVqVdVqVd3d3b1uTz/9dNlhtwRJcwAAAAAAAAAYwK677jrtv//+ZYfRNkiaAwAAAAAAAMAAtuqqq2qNNdbQtGnT1NXVpUqlMsevlUpFjz76aNmhtwRJcwAAAAAAAAAYwMaOHas//OEPc/1zkyZN0sSJE+d9QCVjIVAAAAAAAAAAAAJJcwAAAAAAAAAAAklzAAAAAAAAAAACSXMAAAAAAAAAAAJJcwAAAAAAAAAAwuCyAwAAAMD/bsKECZoyZUrZYfTL1KlTyw4BAAAAQOLJJ5/UrrvuWnYYbYOkOQAAwHxg6tSp2muvvcoOY46OPPLIskMAAAAAkPPiiy+WHUJbIWkOAAAAAAAAAAPYGmusocmTJ8/1z02aNEkTJ06c9wGVjDnNAQAAAAAAAAAIJM0BAAAAAAAAAAgkzQEAAAAAAAAAc6VWq6larZYdRkswpzkAAAAAAMB8aMKECZoyZUrZYfTb1KlTyw4BGLDuvfde7bHHHmWH0TZImgMAAAAAAMyHpk6dqr322qvsMPrlyCOPLDsEYEAbMWJE2SG0FZLmAAAAAAAAADCAvfvd79bkyZN7fb1araq7u7vHdvLJJ+vUU08tMNJikDQHAAAAAAAA5lOdNk0PynHeeefp17/+ddlhtA2S5gAAAAAAAMB8qpOm6ZFEgr8ko0ePLjuEtkLSHAAAAAAAAAAGsM0337zP6Vl6M2nSJE2cOHHeB1QykuYAAAAAAAAAMMC99dZb6u7uVrVa7XUO8/z27LPPlh12S5A0BwAAmA900lyVU6dOLTsEAAAAAIkTTjhBxx57bNlhtA2S5gAAAPOBTpmr8sgjjyw7BAAAAAA506dPLzuEtkLSHAAAAAAAAAAGsO9///v6yEc+oldffXWufu7888/XZZdd1qKoykPSHAAAAAAAAAAGuFVXXXWuf+aOO+5oQSTl6yo7AAAAAAAAAAAA2gVJcwAAAAAAAAAAAklzAAAAAAAAAAACSXMAAAAAAAAAAAJJcwAAAAAAAAAAAklzAAAAAAAAAAACSXMAAAAAAAAAAMLgsgMAAAAAAAAAAJTrpZde0ltvvaVqtapardbwtVqtqru7u8f21FNPlR12S5A0BwAAAAAAAIAB7JprrtEPf/jDssNoGyTNAQAAAAAAAGAAW3PNNTVhwgQ98cQT6urqUqVS6fG12b7777+/7NBbgqQ5AAAAAAAAAAxgY8aM0RFHHDHXPzdp0iRNnDhx3gdUMhYCBQAAAAAAAAAgkDQHAAAAAAAAACCQNAcAAAAAAAAAIJA0BwAAAAAAAAAgkDQHAAAAAAAAACCQNAcAAAAAAAAAIJA0BwAAAAAAAAAgkDQHAAAAAAAAACCQNAcAAAAAAAAAIAwuOwAAAAAAAAAAQHmeffZZffWrX9WMGTPKDqUt0NMcAAAAAAAAAAawadOmkTBPkDQHAAAAAAAAgAFs2WWX1bvf/e6yw2gbJM0BAAAAAAAAYAB78MEH9dhjj5UdRttgTnMAAAAAAAAAGMDWW289XXDBBXr77bfV3d2t7u5uvf3225o1a1afXy+55BJNmTKl7PDnOZLmAAAAAAAAADCAXX/99dpvv/3KDqNtkDQHAAAAAAAAgAFslVVW0corr6zHH39cXV1dqlQqTb9KUrVaVa1WU7VanW8XDyVpDgAAAAAAAAAD2LRp03TfffeVHUbbYCFQAAAAAAAAABjAxo0bV3YIbYWe5gAAAAAAAAAwgC255JKaPHnyXP/cpEmTNHHixHkfUMnoaQ4AAAAAAAAAQCBpDgAAAAAAAABAIGkOAAAAAAAAAEAgaQ4AAAAAAAAAQCBpDgAAAAAAAABAIGkOAAAAAAAAAEAgaQ4AAAAAAAAAQCBpDgAAAAAAAABAIGkOAAAAAAAAAEAgaQ4AAAAAAAAAQCBpDgAAAAAAAABAIGkOAAAAAAAAAEAYXHYAAAAAAAAAmPcmTJigKVOmlB1Gv02dOrXsEIAB66GHHtLuu+9edhhtg6Q5AAAAAADAfGjq1Knaa6+9yg6jX4488siyQwAGtIsuuqjsENoKSXMAAAAAAAAAGMD22GMPbbjhhpo5c6a6urpUqVR6/VqpVFSr1VSr1XTBBRfMlwl3kuYAAAAAAAAAMMBNmDBhrn/mtttum/eBtAEWAgUAAAAAAAAAINDTHAAAAAAAAADQL7VaTd3d3eru7tbbb79ddjgtQdIcAAAAAAAAAAawG2+8Ufvss0/ZYbQNpmcBAAAAAAAAgAHsoYceKjuEtkJPcwAAAAAAAAAYwD7zmc9os80201tvvaVKpaKuri5VKhVVKhVJnpKlWq32+HrWWWfpnHPOKTn6eY+kOQAAAAAAAAAMcIsvvvhc/8xCCy3UgkjKx/QsAAAAAAAAAAAEepoDAAAAAAAAwAD3xhtvaNasWbOnXunu7p7j9swzz5QddkuQNAcAAAAAAACAAez666/XfvvtV3YYbYOkOQAAAAAAAAAMYKussopWXXVVPf744w0Lgc7p6xNPPFF26C1B0hwAAAAAAAAABrCxY8fqz3/+81z/3KRJkzRx4sR5H1DJWAgUAAAAAAAAAIBA0hwAAAAAAAAAgEDSHAAAAAAAAACAQNIcAAAAAAAAAIBA0hwAAAAAAAAAgEDSHAAAAAAAAACAQNIcAAAAAAAAAIAwuOwAAAAAAAAAAADleeaZZ7TbbrvpjTfeKDuUtkBPcwAAAAAAAAAYwJ588kkS5gl6mgMAAAAAAADAADZhwgRNnjx5ju+r1WqqVquzvx5//PH65z//WUCExSJpDgAAAAAAAACYo0qlokGDBs3+fvDg+TO9zPQsAAAAAAAAAAAEkuYAAAAAAAAAAASS5gAAAAAAAAAABJLmAAAAAAAAAAAEkuYAAAAAAAAAAASS5gAAAAAAAAAABJLmAAAAAAAAAAAEkuYAAAAAAAAAAASS5gAAAAAAAAAABJLmAAAAAAAAAAAEkuYAAAAAAAAAAASS5gAAAAAAAAAAhMFlBwAAAAAAAAAAKE93d7dOOukkPfvss6pWq6rVarO/dnd3N3yffa3Varr55pvLDr0lSJoDAAAAAAAAwAB2+eWX629/+1vZYbQNkuYAAAAAAAAAMIBtscUWqlQqevnll1WpVNTV1dWvr1OmTNGUKVPKDn+eI2kOAAAAAAAAAANYpVLRFltsMdc/98gjj8z7YNoAC4ECAAAAAAAAABBImgMAAAAAAAAAEEiaAwAAAAAAAAAQSJoDAAAAAAAAABBYCBQAAAAAAAAABrAnnnhCn/vc58oOo23Q0xwAAAAAAAAABrCXXnqp7BDaCj3NAQAAAAAAAGAAW2ONNTR58uS5/rlJkyZp4sSJ8z6gktHTHAAAAAAAAACAQNIcAAAAAAAAAIBA0hwAAAAAAAAAgEDSHAAAAAAAAACAwEKgAAAAAAAAADCAzZo1S8cdd5ymT5+uWq2marXar6+33npr2aG3BElzAAAAAAAAABjArrjiCh1//PFlh9E2SJoDAAAAAAAAwAD2gQ98QEOHDtUrr7yirq4uVSqVOX6tVCq65JJLdOmll5Yd/jxH0hwAAAAAAAAABrBKpaJNNtlkrn/u3nvvbUE05WMhUAAAAAAAAAAAAklzAAAAAAAAAAACSXMAAAAAAAAAAAJJcwAAAAAAAAAAAguBAgAAAAAAAMAANm3aNH3+858vO4y2QU9zAAAAAAAAABjAnnvuubJDaCskzQEAAAAAAABgADv33HPLDqGtMD0LAAAAAAAAAAxg++yzjx577DE9/PDDqlQq6urqavg6aNAgVSoVSVKtVlOtVlO1WtWrr75acuStQdIcAAAAAAAAAAawYcOG6eijj57rn5s0aZImTpw47wMqGdOzAAAAAAAAAAAQSJoDAAAAAAAAABBImgMAAAAAAAAAEEiaAwAAAAAAAAAQSJoDAAAAAAAAQC8qlcoBlUrlhkql8nKlUnm2UqmcU6lU1sy9p9bL9sey4sY7R9IcAAAAAAAAAHr3AUl/krSxpC0lzZJ0SaVSGZ+8Z/Hc9vHYf2pxYWJeGVx2AAAAAAAAAADQrmq12ofS7yuVyuclzZC0iaRz4j1P596zvaT7arXa5UXFiXmHpDkAAAAAAAAA9N8YeQaPF5u9WKlUxkj6rKRDiwyqu7tb119/ve6//36ttNJKWn/99TVo0KAiQ5hvkDQHAAAAAAAAgP47StJUSdf08vrOkoZJmlRUQN3d3dp33311991364033tDQoUO1wgoraO+991alUlGtVpMk1Wq12Vt/v69Wq71+nTZtWlF/YqFImgMAAAAAAABAP1Qqld9K2lTSprVarbuXt31V0r9rtdqzRcV1/fXX6+6779brr78uSXrzzTd111136ctf/nJRIcxXSJoDAAAAAAAAwBxUKpUj5GlXtqjVag/18p4JktaT9MMCQ9P999+vN954o8f+BRZYQOPGjVOlUsnim73Ni+/vvPNOdXf31nbQuUiaAwAAAAAAAEAfKpXKUXLC/AO1Wu2ePt76NUmPSLqkiLgyK620koYPHz67p7kkDR8+XPvvv7822mijlv3eSZMmaeLEiS37/8vSVXYAAAAAAAAAANCuKpXKHyV9SZ6r/MVKpbJYbKNz7xspaVdJx9ayScELsv7662u11VbT8OHDValUNHz4cK2++upaf/31iwxjvkFPcwAAAAAAAADo3Tfj66W5/YdK+nHy/U6SRkn6RwExNRg0aJAOP/xwXX/99XrggQe04oorav3119egQYP69fO1Wk0XX3yxXnjhhTku/pl+vfbaa1v8l5WDpDkAAAAAAAAA9KJWq1X6+b5/qISEeWbQoEHaaKON3tF0LJMnT9YvfvGLFkTVmZieBQAAAAAAAAAGsGxhTxg9zQEAAAAAAABgANt44421/fbb65lnnlGlUlFXV1e/vt58882aPn162eHPcyTNAQAAAAAAAGAAGzZsmPbaa6+5/rlJkyZp4sSJ8zyesjE9CwAAAAAAAAAAgaQ5AAAAAAAAAACBpDkAAAAAAAAAAIGkOQAAAAAAAAAAgaQ5AAAAAAAAAABhcNkBAAAAAAAAAADK8+STT2rXXXctO4y2QU9zAAAAAAAAABjArrzyyrJDaCskzQEAAAAAAABgABs2bFjZIbQVkuYAAAAAAAAAMICtvPLKZYfQVkiaAwAAAAAAAMAANmvWrLJDaCssBAoAAAAAAAAAA9haa62lyZMnz/XPTZo0SRMnTpz3AZWMnuYAAAAAAAAAAASS5gAAAAAAAAAABJLmAAAAAAAAAAAEkuYAAAAAAAAAAASS5gAAAAAAAAAAhMFlBwAAAAAAAAAAKM+sWbP085//XI8++qiq/9/e/cf4Xd/3AX++v+cAxinJxJI2AqUJW+sECIMalEGs2tnUtepEWjoihZAuWposoawK7YJS0qK1aRLN1kaBibZT1+yO0ARLWxVhGGNA74AgGzDBiYARjWBmHZjE9tmmNuSA+773x31sHf75vezOn2/4PB7SV+/z5z7vzz2//Pnkrden30+t9XXrka7t3r277eiLQmkOAAAAANBha9asyfj4eNsxhobxLAAAAAAAHXbVVVdlyRLnq/fzXwIAAAAAoMOWLVuWu+++e977xsbGMjo6uvCBWqY0BwAAAADosFpr7r333uzateuQ2eVHWzdu3Nh29EWhNAcAAAAA6LDx8fF8+ctfbjvG0FCaAwAAAAB02KpVq/KDH/wgU1NTKaWk1+sNtG7YsCFPPPFE2/EXnNIcAAAAAKDDRkZGctlll81732uvvfaGLM17bQcAAAAAAIBhoTQHAAAAAICG0hwAAAAAABpKcwAAAAAAaCjNAQAAAACgoTQHAAAAAICG0hwAAAAAABpL2g4AAAAAAEC7tmzZkr1796bWmn6/f2Cd+/PB65YtW9qOvSiU5gAAAAAAHfatb30r1157bdsxhobSHAAAAACgw1asWJHzzjsvzz777FHvO/ik+b59+45PwONMaQ4AAAAA0GGbN2/OY4891naMoeFFoAAAAAAAHbZhw4a2IwwVpTkAAAAAQId96EMfajvCUFGaAwAAAAB02I4dO9qOMFTMNAcAAAAA6LAzzzwz55xzTiYnJ9Pr9VJKOeI69+dnnnmm7eiLQmkOAAAAANBhp5xySm644YZ57xsbG8vo6OjCB2qZ8SwAAAAAANBQmgMAAAAAQMN4FgAAAACADtuyZUs+8YlPtB1jaDhpDgAAAADQYXfddVfbEYaKk+YAAAAAAB326U9/OhdccEH27t2bXq+XUspR1yTp9/u56667cvfdd7ecfuEpzQEAAAAAOqyUkhUrVsx73+OPP74IadpnPAsAAAAAADScNAcAAAAA6Ljdu3fnlVdeSb/fT631dWu/38/MzMwhn23btrUde1EozQEAAAAAOuzOO+/M2rVr244xNIxnAQAAAADosKVLl7YdYag4aQ4AAAAA0GGrV6/O6tWrk+SQ0SxHW2+99dasW7eu3fCLQGkOAAAAAECSpJSSkZGRge59o55QN54FAAAAAAAaSnMAAAAAAGgozQEAAAAAoKE0BwAAAACAhheBAgAAAAB0XK01/X4/MzMzA3927NjRduxFoTQHAAAAAOiwTZs25eqrr247xtAwngUAAAAAoMPOOOOMtiMMFaU5AAAAAECHffe73207wlAxngUAAAAAoMMuuuiiXHrppdm+fXt6vV5KKQOtmzZtyuTkZNvxF5zSHAAAAACgw0444YRceeWV8943NjaW0dHRhQ/UMqU5AAAAAEDHbd++PdPT0+n3+6m1Hnbt9/uZmZk58Hnuuefajr0olOYAAAAAAB22YcOGfOELX2g7xtBQmgMAAAAAdNj73ve+XHDBBXn++ecPzCwfZK75E0880Xb0RaE0BwAAAADosDe/+c1Zu3btvPe9UWea99oOAAAAAAAAw0JpDgAAAAAADaU5AAAAAAA0lOYAAAAAANBQmgMAAAAAQENpDgAAAAAADaU5AAAAAAA0lrQdAAAAAACA9tRas3HjxuzZsye11vT7/aOu+39+5JFH2o6+KJTmAAAAAAAdNjExkS9+8YttxxgaxrMAAAAAAHTY8uXL244wVJTmAAAAAAAd9kYds/LjUpoDAAAAAHTYe97znrYjDBUzzQEAAAAAOmz58uUZHx+f976xsbGMjo4ufKCWOWkOAAAAAAANpTkAAAAAADSU5gAAAAAA0FCaAwAAAABAQ2kOAAAAAACNJW0HAAAAAACgPVNTU/nsZz+bycnJtqMMBSfNAQAAAAA67JlnnlGYz+GkOQAAAABAh51//vkZHx9PrfXAp9/vH3Ndt25d1q1b13b8Bac0BwAAAAAgpZSUUpIkIyMjx7x/6dKlix2pFcazAAAAAABAQ2kOAAAAAAANpTkAAAAAADSU5gAAAAAA0FCaAwAAAABAQ2kOAAAAAAANpTkAAAAAADSU5gAAAAAA0FCaAwAAAABAY0nbAQAAAAAAaM/09HRuuummbNu2LbXW9Pv9A+vcnw9ev//977cdfVEozQEAAAAAOmxiYiLr169vO8bQMJ4FAAAAAKDDli1b1naEoeKkOQAAAABAh61cuTJf/epX8/LLL6fX66WUcsh6uBEtt99+e+6444624y84pTkAAAAAQMe9+93vnveehx56aBGStM94FgAAAAAAaCjNAQAAAACgYTwLAAAAAECH9fv93HHHHZmamjpkbvnR1kceeaTt6ItCaQ4AAAAA0GETExO57rrr2o4xNJTmAAAAAAAdtmrVquzZsye7d+9Or9dLKeWI69yfH3zwwTz66KNtx19wSnMAAAAAgA4bGRnJJZdcMu99L774otIcAAAAAIA3lpmZmdx2223ZuXPnwPPMa63ZtGlT29EXhdIcAAAAAKDD7rvvvtx4441txxgaSnMAAAAAgA5bvXp19u3blz179hxzjvnc9YEHHsjDDz/cdvwFpzQHAAAAAOiwXq+Xiy++eN77du7cqTQHAAAAAOCN5YUXXshHP/rR1FrbjjIUem0HAAAAAACgPT/84Q8V5nM4aQ4AAAAA0GHnnHNOxsfH57Wn1prR0dHcfPPNi5SqPUpzAAAAAIAOm56ezk033ZRt27al1pp+vz/Q+vTTT7cdfVEozQEAAAAAOmzjxo1Zv3592zGGhpnmAAAAAAAddvbZZ7cdYagozQEAAAAAOuzZZ59tO8JQMZ4FAAAAAKDDVqxY8boXgdZaD3yONtf8G9/4Rm699dYWky8OpTkAAAAAAAeUUlJKSZKMjIwc8b6TTjrpeEU6roxnAQAAAACAhtIcAAAAAAAaSnMAAAAAAGiYaQ4AAAAA0GHPP/98Lr/88rZjDA0nzQEAAAAAOmxqaqrtCEPFSXMAAAAAgA47++yzMz4+Pu99Y2NjGR0dXfhALXPSHAAAAAAAGkpzAAAAAABoKM0BAAAAAKChNAcAAAAAgIYXgQIAAAAAkCTp9/vp9/uZmZk55mdqaqrtuItCaQ4AAAAA0GGPPvpoPve5z7UdY2gYzwIAAAAA0GHvete78va3v/2o95RS0uv1smTJkrzpTW/KiSeeeJzSHX9OmgMAAAAAdNipp56adevWzXvf2NhYRkdHFz5Qy5w0BwAAAACAhpPmAAAAAAAdtn379nzyk5/Miy++2HaUoeCkOQAAAABAh01OTirM53DSHAAAAACgw84777yMj48f8fe11vT7/UPWW265JV//+tePY9LjQ2kOAAAAAMARlVIyMjJyyPUTTjihhTSLz3gWAAAAAABoKM0BAAAAAKChNAcAAAAAgIbSHAAAAAAAGkpzAAAAAABoKM0BAAAAAKCxpO0AAAAAAAC0r9/vZ2ZmZuDPzp072468KJTmAAAAAAAdtmnTplx99dVtxxgaxrMAAAAAAHTYGWeckdNPP73tGENDaQ4AAAAA0GFbt27N5ORk2zGGhtIcAAAAAKDDTjvttCxbtqztGEPDTHMAAAAAgA5729velttvv33e+8bGxjI6OrrwgVrmpDkAAAAAADSU5gAAAAAA0FCaAwAAAABAQ2kOAAAAAAANpTkAAAAAADSU5gAAAAAA0FCaAwAAAABAQ2kOAAAAAACNJW0HAAAAAACgPfv27cuaNWsyOTmZfr+fWmtqrQd+PtK6a9eutqMvCqU5AAAAAECHPfbYY3nggQfajjE0lOYAAAAAAB22cuXK3HLLLZmenk4pJb1e78Ca5Ignz2+77basX7++5fQLT2kOAAAAANBxp5122rz3nHrqqYuQpH1eBAoAAAAAAA2lOQAAAAAANJTmAAAAAADQUJoDAAAAAEBDaQ4AAAAAAA2lOQAAAAAANJTmAAAAAADQWNJ2AAAAAAAA2jM1NZUrr7wyL7zwQttRhoKT5gAAAAAAHbZlyxaF+RxOmgMAAAAAdNiKFSuyfv36vPLKK6m1pt/vZ2ZmJq+99tqBz6uvvnrIes8992RiYqLt+AtOaQ4AAAAA0GEbN27MNddc03aMoWE8CwAAAABAh01PT7cdYagozQEAAAAAOuyss87Kqaee2naMoaE0BwAAAADosOeeey47d+5sO8bQUJoDAAAAAHRYrbXtCENFaQ4AAAAA0GFLlixpO8JQ8V8DAAAAAKDDzj777IyPj89739jYWEZHRxc+UMucNAcAAAAAgIbSHAAAAAAAGsazAAAAAAB0WL/fz1133ZWpqanUWtPv9wdaH3roobajLwqlOQAAAABAh01MTGTt2rVtxxgaSnMAAAAAgA5btWpVpqamsmvXrpRS0uv1BloffPDBfOc732k7/oJTmgMAAAAAdNjIyEguvfTSee976aWX3pCluReBAgAAAAAwL/tnm78ROWkOAAAAMKBzzz03ExMTbccYyObNm9uOAPyE+N73vpfPfOYzbccYGkpzAAAAgAFt3rw5V111Vdsxjun6669vOwLwE2Tp0qVtRxgqSnMAAAAAgA575zvfmfHx8XnvGxsby+jo6MIHapnSHAAAAACgw7Zu3ZqPf/zjbccYGl4ECgAAAADQYS+//HLbEYaKk+YAAAAAAB22fPly41nmcNIcAAAAAAAaSnMAAAAAAGgYzwIAAAAA0GEvvfRS1qxZk8nJydRa0+/3U2t93c+HW6emptqOviiU5gAAAAAAHfbtb387999/f9sxhobSHAAAAACgw1auXJmbb74509PT6fV6KaUcWEsphz11PjMzk/Xr1+eOO+5oO/6CG7g0L6U8m+Rnj/DrH9Raf+Ywey5K8odJ/nGSk5I8neSrSf5TrXXmGH/vxCSPJjkryXO11tMHyPjzSR5LcnKSv661fuxYe1hc5557biYmJtqOMZDNmze3HQEAAAAAjrunnnoqV1xxRdsxBlZKuSbJbyRZnmQ6ycYk19RaH59zz08nWZPknyV5a5L7k/xOrfX/HOv58z1pvifJ9Ye5vvcwwX8tyX9P8qMk65JMJbk4yZ8m+UCSDx/jb30lRy7pD1FKWZLka0n6g+5h8W3evDlXXXVV2zGO6frrr287AgAAAAC04uSTT247wnytTvJnSR5JUpJ8Mck9pZQza61TpZSS5JuZ7Yp/PbO99u/NuWff0R4+39J8d631j451UynllCR/mWQmyepa66bm+rVJ/jbJpaWUj9Rabz3C/tVJfjfJbyf58wGzfSHJuUmuTnLDgHsAAAAAADrt9NNPz+c///lMTU0d9cWfc9eZmZncd9992bFjRzZs2JD3v//9GRkZOS55a62/PPffpZTfzGwx/oEk65P8XGann5xba/1Oc88VSV5IclmS/3K05y/WTPNLk7wtyc37C/MkqbX+qJTyh0nuTXJFkkNK86ZwH01yb631L0opxyzNSynnJ7k2yR8n+e6CfAMAAAAAgA6YmJjImjVrfuz9X/rSl/Le9743a9euPW7F+UF+Kkkvya7m3yc264/231Br7ZdSppOszAKX5ieWUj6W5J1J9mW2oL7/MPPJ/0mz/s/DPOP+JC8luaiUcmKtdfqg39+Y5O8l+a1BApVSlia5OcnmJP8+s18aAAAAAIABrFq1KlNTU9m1a9frXgJ6pHXr1q2555578uqrryZJXn755Tz55JN5+OGHc+GFF7bxFW7IbD+8ofn3U0n+b5KvlFI+ldnx4r+b5PQk7zjWw0qtdaC/epQXgW5J8q9qrffNufeRJOcnOb/W+uhhnvV4Zl/weWat9X/PuX5Jkr9J8sla618112qO8iLQUsoNST6d5BdqrU82o13G40WgAAAAAAAL7oMf/OC1Sf4os6e79+sn+Xfj4+NfOp5ZSinXJflIkpW11mfmXF+R5K+S/KPMjhG/p8mYWuuvHu2Z8zlp/l+TPJDkiSR/l+SMJP8myb9Ocmcp5cL982GSvKVZ9xzhWfuvv3XOl/jpJP85yZ37C/NjKaX80yS/k+T3a61PDv5VAAAAAAD4cYyPj/9Jkj9pO0cp5U8zW5h/cG5hniTNYe5zSylvSXJCrXV7KeWhJJsO86jXGbg0r7X+8UGXHk/ymVLK3iT/NrP/Z+GSAR9X9j92zrW/TPKmJJ8a6AGlvDWzRf5DSf7jgH8XAAAAAICfcM0Eko8kWV1rfepI99Va9zT3/1xmp6Nce6xnL8SLQP8is6X5L865tv8k+VsOvT1Jcsrc+0op/zLJxUk+Xmt9bsC/e12Sv5/klw4zUx0AAAAAgDegUspNSX4zya8n2VVK+ZnmV3trrXubez6cZEdmZ5u/L7Nzz79Za/1fx3p+71g3DOCHzbpszrXvNevPH3xzKWVJkncneS3J/iPzv9CsY6WUOvfTXD9tzrW3ztmzNMlTB90/3vz+8uba5v/fLwgAAAAAwND47SQ/leTeJNvmfD435553JLk5sy8FvTHJ15JcNsjDF+Kk+f7Xoc6dGfO3SS5P8itJvnHQ/b+Y5OQk99dap5trG5K8+QjP/60kL815zv49f5PDz595R5JfTfL9JBNJtg7yJQAAAAAAGH611jLAPTdmtiyft1JrPfZNpZyVZFutdeqg6z+b2beO/sMkf1Br/Upz/ZTMltanJPlArXVTc/2kzBbqFya5rNZ66wB/uyZ5rtZ6+kBfqJTVmT1t/te11o8NsgcAAAAAAJLBT5p/OMnvl1LGk2xJ8ndJ/kGSf57kpCT/I8l/2H9zrfXFUsqnkvy3JBOllFuTTCX5UJLlzfV1C/UlAAAAAABgIQxamo9ntuw+L7OnxJcl2Z3kW5mdBfO1etCR9VrrN0spq5L8QZJ/kdly/ekkv5fkxoPvBwAAAACAtg00ngUAAAAAALqg13YAAAAAAAAYFkpzAAAAAABoKM0BAAAAAKChNAcAAAAAgIbSHAAAAAAAGkpzAAAAAABoKM0BAAAAAKChNAcAAAAAgIbSHAAAAAAAGv8P6a3Gd3X9C/cAAAAASUVORK5CYII="/>
          <p:cNvSpPr>
            <a:spLocks noChangeAspect="1" noChangeArrowheads="1"/>
          </p:cNvSpPr>
          <p:nvPr/>
        </p:nvSpPr>
        <p:spPr bwMode="auto">
          <a:xfrm>
            <a:off x="155582" y="-136524"/>
            <a:ext cx="296863" cy="296863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2" name="AutoShape 4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ZPn1522C1B0hwAAAAAAAAABrDrrrtO+++/f9lhtA2S5gAAAAAAAAAwgK266qpaddVVNW3aNHV1dalSqfTr6+OPP1526C1B0hwAAAAAAAAABrCxY8fqz3/+c9PX+pqq5eSTT9Zpp51WcLStR9IcAAAAAAAAAAaw22+/Xd/97nfLDqNtdJUdAAAAAAAAAACgPIssskjZIbQVepoDAAAAAAAAwAC22GKLafLkyXP9c5MmTdLEiRPnfUAlI2kOAAAAAAAAAAPYyy+/rIMPPniuF/Z88cUXWxRRuUiaAwAAAAAAAMAAdtddd+m2224rO4y2QdIcAAAAAAAAAAawDTfcUGeddZZmzZolSarVaqpWq+ru7u5zO//883XBBReUHP28R9IcAAAAAAAAAAa4UaNG9StRnm6DBg0qO+yWIGkOAAAAAAAAAAPYDTfcoH333bfsMNpGV9kBAAAAAAAAAADK88ILL5QdQluhpzkAAAAAAAAADGAbbrihVl99dU2bNk2VSkVdXV39+vrYY4+VHXpLkDQHAAAAAAAAgAFs7Nix+uMf/zjXPzdp0iRNnDhx3gdUMqZnAQAAAAAAAAAg0NMcAAAAAAAAAAawWq2ma6+9VjNmzFCtVlO1Wp39Nf13/usNN9xQdugtQdIcAAAAAAAAAAawKVOm6LDDDis7jLZB0hwAAAAAAAAABrBNN91Uu+yyi5577rl+LwLa1dWl66+/Xg8//HDZ4c9zJM0BAAAAAAAAYAB79dVXde211+qRRx5RtVotO5zSkTQHAAAAAAAAgAHsoosu0kMPPVR2GG2jq+wAAAAAAAAAAADlWXfddcsOoa3Q0xwAAAAAAAAABrAVV1xRkydPnuufmzRpkiZOnDjvAyoZPc0BAAAAAAAAAAgkzQEAAAAAAAAACEzPAgAAAAAAAAAD3L333quZM2eqVqupWq3O/pr+O//1vvvuKzvsliBpDgAAAAAAAAAD2H//+18dcsghZYfRNkiaAwAAAAAAAMAAtv7662vbbbfV9OnT1dXVpUql0q+vt9xyi1588cWyw5/nSJoDAAAAAAAAwAA2fPhw7bfffnP9c5MmTdLEiRPnfUAlYyFQAAAAAAAAAAACPc0BAAAAAAAAALNlC4B2d3f3uc2YMaPsUFuCpDkAAAAAAAAADGA333yzfvCDH5QdRttgehYAAAAAAAAAGMDeeuutskNoKyTNAQAAAAAAAGAAW3TRRcsOoa2QNAcAAAAAAACAAWx+nZv8nSJpDgAAAAAAAAAD2BJLLKGRI0eWHUbbYCFQAAAAAAAAABjA3vWud+m8886b65+bNGmSJk6cOO8DKhk9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JM0BAAAAAAAAAAgkzQEAAAAAAAAACCTNAQAAAAAAAAAIg8sOAAAAAAAAAABQnu7ubp199tl6/vnnVavVVK1WZ3/Ntvz+Wq2mG2+8sezQW4KkOQAAAAAAAAAMYJdffrl+97vflR1G22B6FgAAAAAAAAAYwIYNG1Z2CG2FpDkAAAAAAAAADGDLL7982SG0FZLmAAAAAAAAADCAPfroo2WH0FaY0xwAAAAAAAAABrANN9xQZ599trq7u1WpVGbv720B0OzrGWecoTPPPLPEyFuDpDkAAAAAAAAADHBjxoyZ658ZO3ZsCyIpH9OzAAAAAAAAAAAQSJoDAAAAAAAAABBImgMAAAAAAAAAEEiaAwAAAAAAAAAQSJoDAAAAAAAAABBImgMAAAAAAAAAEEiaAwAAAAAAAAAQBpcdAAAAAAAAAACgPNVqVeedd55eeOEFVatV1Wq1fn294YYbyg69JUiaAwAAAAAAAMAANmXKFP32t78tO4y2QdIcAAAAAAAAAAawzTffXDNmzNBLL72krq4uVSqVXr+m/77qqqt00003lR3+PEfSHAAAAAAAAAAGsEGDBmmttdbSzJkz+z01S61W08iRI8sOvSVImgMAAAAAAADAAHbFFVfoRz/6UdlhtA2S5gAAAAAAAAAwgK233nraZptt9PTTT89xepb069SpUzVjxoyyw5/nSJoDAAAAAAAAwAA2YsQIHXDAAXP9c5MmTdLEiRPnfUAl6yo7AAAAAAAAAAAA2gVJcwAAAAAAAAAAAklzAAAAAAAAAAACc5oDAAAAAAAAwAA2c+ZMHXrooXr88cdVrVZVq9X69fWtt94qO/SWIGkOAAAAAAAAAAPY7bffrhtvvLHsMNoGSXMAAAAAAAAAGMA22mgjnX766Xr77bfV1dWlSqWiSqWiWq3WZ2/zM888U2eddVbZ4c9zJM0BAAAAAAAAYIBbaKGFVK1WVa1W1d3d3XSTpO7ubtVqtdlf50ckzQEAAAAAAABgALvpppu09957lx1G2yBpDgAAAAAAAAAD2HLLLaclllhCTz75ZMP+bKqW3r7OnDmzpIhbi6Q5AAAAAAAAAAxg48eP1wknnDDXPzdp0iRNnDhx3gdUsq6yAwAAAAAAAAAAoF2QNAcAAAAAAAAAIJA0BwAAAAAAAAAgkDQHAAAAAAAAACCQNAcAAAAAAAAAIJA0BwAAAAAAAAAgkDQHAAAAAAAAACCQNAcAAAAAAAAAIJA0BwAAAAAAAAAgDC47AAAAAAAAAABAeZ5++mntuuuuqlarZYfSFuhpDgAAAAAAAAAD2DPPPEPCPEFPcwAAAAAAAAAYwN7znvdo8uTJ/X5/rVZTrVbTpEmTdNxxx7UwsnKQNAcAAAAAAAAA9FulUlGlUlFX1/w5kcn8+VcBAAAAAAAAAPAOkDQHAAAAAAAAACCQNAcAAAAAAAAAIJA0BwAAAAAAAAAgsBAoAAAAAAAAAAxg3d3dOvnkk/Xss8+qVqupWq3O/ppt+f21Wk233HJL2aG3BElzAAAAAAAAABjALr/8ch177LFlh9E2SJoDAAAAAAAAwAC2xRZbSJJmzJihrq4uVSqVfn2dMmWKLr/88pKjn/dImgMAAAAAAADAAFapVLTlllvO9c89+uij82XSnIVAAQAAAAAAAAAIJM0BAAAAAAAAAAhMzwIAAAAAAAAAA9yrr76qt99+W9VqVbVaTdVqVdVqVd3d3b1uTz/9dNlhtwRJcwAAAAAAAAAYwK677jrtv//+ZYfRNkiaAwAAAAAAAMAAtuqqq2qNNdbQtGnT1NXVpUqlMsevlUpFjz76aNmhtwRJcwAAAAAAAAAYwMaOHas//OEPc/1zkyZN0sSJE+d9QCVjIVAAAAAAAAAAAAJJcwAAAAAAAAAAAklzAAAAAAAAAAACSXMAAAAAAAAAAAJJcwAAAAAAAAAAwuCyAwAAAMD/bsKECZoyZUrZYfTL1KlTyw4BAAAAQOLJJ5/UrrvuWnYYbYOkOQAAwHxg6tSp2muvvcoOY46OPPLIskMAAAAAkPPiiy+WHUJbIWkOAAAAAAAAAAPYGmusocmTJ8/1z02aNEkTJ06c9wGVjDnNAQAAAAAAAAAIJM0BAAAAAAAAAAgkzQEAAAAAAAAAc6VWq6larZYdRkswpzkAAAAAAMB8aMKECZoyZUrZYfTb1KlTyw4BGLDuvfde7bHHHmWH0TZImgMAAAAAAMyHpk6dqr322qvsMPrlyCOPLDsEYEAbMWJE2SG0FZLmAAAAAAAAADCAvfvd79bkyZN7fb1araq7u7vHdvLJJ+vUU08tMNJikDQHAAAAAAAA5lOdNk0PynHeeefp17/+ddlhtA2S5gAAAAAAAMB8qpOm6ZFEgr8ko0ePLjuEtkLSHAAAAAAAAAAGsM0337zP6Vl6M2nSJE2cOHHeB1QykuYAAAAAAAAAMMC99dZb6u7uVrVa7XUO8/z27LPPlh12S5A0BwAAmA900lyVU6dOLTsEAAAAAIkTTjhBxx57bNlhtA2S5gAAAPOBTpmr8sgjjyw7BAAAAAA506dPLzuEtkLSHAAAAAAAAAAGsO9///v6yEc+oldffXWufu7888/XZZdd1qKoykPSHAAAAAAAAAAGuFVXXXWuf+aOO+5oQSTl6yo7AAAAAAAAAAAA2gVJcwAAAAAAAAAAAklzAAAAAAAAAAACSXMAAAAAAAAAAAJJcwAAAAAAAAAAAklzAAAAAAAAAAACSXMAAAAAAAAAAMLgsgMAAAAAAAAAAJTrpZde0ltvvaVqtapardbwtVqtqru7u8f21FNPlR12S5A0BwAAAAAAAIAB7JprrtEPf/jDssNoGyTNAQAAAAAAAGAAW3PNNTVhwgQ98cQT6urqUqVS6fG12b7777+/7NBbgqQ5AAAAAAAAAAxgY8aM0RFHHDHXPzdp0iRNnDhx3gdUMhYCBQAAAAAAAAAgkDQHAAAAAAAAACCQNAcAAAAAAAAAIJA0BwAAAAAAAAAgkDQHAAAAAAAAACCQNAcAAAAAAAAAIJA0BwAAAAAAAAAgkDQHAAAAAAAAACCQNAcAAAAAAAAAIAwuOwAAAAAAAAAAQHmeffZZffWrX9WMGTPKDqUt0NMcAAAAAAAAAAawadOmkTBPkDQHAAAAAAAAgAFs2WWX1bvf/e6yw2gbJM0BAAAAAAAAYAB78MEH9dhjj5UdRttgTnMAAAAAAAAAGMDWW289XXDBBXr77bfV3d2t7u5uvf3225o1a1afXy+55BJNmTKl7PDnOZLmAAAAAAAAADCAXX/99dpvv/3KDqNtkDQHAAAAAAAAgAFslVVW0corr6zHH39cXV1dqlQqTb9KUrVaVa1WU7VanW8XDyVpDgAAAAAAAAAD2LRp03TfffeVHUbbYCFQAAAAAAAAABjAxo0bV3YIbYWe5gAAAAAAAAAwgC255JKaPHnyXP/cpEmTNHHixHkfUMnoaQ4AAAAAAAAAQCBpDgAAAAAAAABAIGkOAAAAAAAAAEAgaQ4AAAAAAAAAQCBpDgAAAAAAAABAIGkOAAAAAAAAAEAgaQ4AAAAAAAAAQCBpDgAAAAAAAABAIGkOAAAAAAAAAEAgaQ4AAAAAAAAAQCBpDgAAAAAAAABAIGkOAAAAAAAAAEAYXHYAAAAAAAAAmPcmTJigKVOmlB1Gv02dOrXsEIAB66GHHtLuu+9edhhtg6Q5AAAAAADAfGjq1Knaa6+9yg6jX4488siyQwAGtIsuuqjsENoKSXMAAAAAAAAAGMD22GMPbbjhhpo5c6a6urpUqVR6/VqpVFSr1VSr1XTBBRfMlwl3kuYAAAAAAAAAMMBNmDBhrn/mtttum/eBtAEWAgUAAAAAAAAAINDTHAAAAAAAAADQL7VaTd3d3eru7tbbb79ddjgtQdIcAAAAAAAAAAawG2+8Ufvss0/ZYbQNpmcBAAAAAAAAgAHsoYceKjuEtkJPcwAAAAAAAAAYwD7zmc9os80201tvvaVKpaKuri5VKhVVKhVJnpKlWq32+HrWWWfpnHPOKTn6eY+kOQAAAAAAAAAMcIsvvvhc/8xCCy3UgkjKx/QsAAAAAAAAAAAEepoDAAAAAAAAwAD3xhtvaNasWbOnXunu7p7j9swzz5QddkuQNAcAAAAAAACAAez666/XfvvtV3YYbYOkOQAAAAAAAAAMYKussopWXXVVPf744w0Lgc7p6xNPPFF26C1B0hwAAAAAAAAABrCxY8fqz3/+81z/3KRJkzRx4sR5H1DJWAgUAAAAAAAAAIBA0hwAAAAAAAAAgEDSHAAAAAAAAACAQNIcAAAAAAAAAIBA0hwAAAAAAAAAgEDSHAAAAAAAAACAQNIcAAAAAAAAAIAwuOwAAAAAAAAAAADleeaZZ7TbbrvpjTfeKDuUtkBPcwAAAAAAAAAYwJ588kkS5gl6mgMAAAAAAADAADZhwgRNnjx5ju+r1WqqVquzvx5//PH65z//WUCExSJpDgAAAAAAAACYo0qlokGDBs3+fvDg+TO9zPQsAAAAAAAAAAAEkuYAAAAAAAAAAASS5gAAAAAAAAAABJLmAAAAAAAAAAAEkuYAAAAAAAAAAASS5gAAAAAAAAAABJLmAAAAAAAAAAAEkuYAAAAAAAAAAASS5gAAAAAAAAAABJLmAAAAAAAAAAAEkuYAAAAAAAAAAASS5gAAAAAAAAAAhMFlBwAAAAAAAAAAKE93d7dOOukkPfvss6pWq6rVarO/dnd3N3yffa3Varr55pvLDr0lSJoDAAAAAAAAwAB2+eWX629/+1vZYbQNkuYAAAAAAAAAMIBtscUWqlQqevnll1WpVNTV1dWvr1OmTNGUKVPKDn+eI2kOAAAAAAAAAANYpVLRFltsMdc/98gjj8z7YNoAC4ECAAAAAAAAABBImgMAAAAAAAAAEEiaAwAAAAAAAAAQSJoDAAAAAAAAABBYCBQAAAAAAAAABrAnnnhCn/vc58oOo23Q0xwAAAAAAAAABrCXXnqp7BDaCj3NAQAAAAAAAGAAW2ONNTR58uS5/rlJkyZp4sSJ8z6gktHTHAAAAAAAAACAQNIcAAAAAAAAAIBA0hwAAAAAAAAAgEDSHAAAAAAAAACAwEKgAAAAAAAAADCAzZo1S8cdd5ymT5+uWq2marXar6+33npr2aG3BElzAAAAAAAAABjArrjiCh1//PFlh9E2SJoDAAAAAAAAwAD2gQ98QEOHDtUrr7yirq4uVSqVOX6tVCq65JJLdOmll5Yd/jxH0hwAAAAAAAAABrBKpaJNNtlkrn/u3nvvbUE05WMhUAAAAAAAAAAAAklzAAAAAAAAAAACSXMAAAAAAAAAAAJJcwAAAAAAAAAAAguBAgAAAAAAAMAANm3aNH3+858vO4y2QU9zAAAAAAAAABjAnnvuubJDaCskzQEAAAAAAABgADv33HPLDqGtMD0LAAAAAAAAAAxg++yzjx577DE9/PDDqlQq6urqavg6aNAgVSoVSVKtVlOtVlO1WtWrr75acuStQdIcAAAAAAAAAAawYcOG6eijj57rn5s0aZImTpw47wMqGdOzAAAAAAAAAAAQSJoDAAAAAAAAABBImgMAAAAAAAAAEEiaAwAAAAAAAAAQSJoDAAAAAAAAQC8qlcoBlUrlhkql8nKlUnm2UqmcU6lU1sy9p9bL9sey4sY7R9IcAAAAAAAAAHr3AUl/krSxpC0lzZJ0SaVSGZ+8Z/Hc9vHYf2pxYWJeGVx2AAAAAAAAAADQrmq12ofS7yuVyuclzZC0iaRz4j1P596zvaT7arXa5UXFiXmHpDkAAAAAAAAA9N8YeQaPF5u9WKlUxkj6rKRDiwyqu7tb119/ve6//36ttNJKWn/99TVo0KAiQ5hvkDQHAAAAAAAAgP47StJUSdf08vrOkoZJmlRUQN3d3dp33311991364033tDQoUO1wgoraO+991alUlGtVpMk1Wq12Vt/v69Wq71+nTZtWlF/YqFImgMAAAAAAABAP1Qqld9K2lTSprVarbuXt31V0r9rtdqzRcV1/fXX6+6779brr78uSXrzzTd111136ctf/nJRIcxXSJoDAAAAAAAAwBxUKpUj5GlXtqjVag/18p4JktaT9MMCQ9P999+vN954o8f+BRZYQOPGjVOlUsnim73Ni+/vvPNOdXf31nbQuUiaAwAAAAAAAEAfKpXKUXLC/AO1Wu2ePt76NUmPSLqkiLgyK620koYPHz67p7kkDR8+XPvvv7822mijlv3eSZMmaeLEiS37/8vSVXYAAAAAAAAAANCuKpXKHyV9SZ6r/MVKpbJYbKNz7xspaVdJx9ayScELsv7662u11VbT8OHDValUNHz4cK2++upaf/31iwxjvkFPcwAAAAAAAADo3Tfj66W5/YdK+nHy/U6SRkn6RwExNRg0aJAOP/xwXX/99XrggQe04oorav3119egQYP69fO1Wk0XX3yxXnjhhTku/pl+vfbaa1v8l5WDpDkAAAAAAAAA9KJWq1X6+b5/qISEeWbQoEHaaKON3tF0LJMnT9YvfvGLFkTVmZieBQAAAAAAAAAGsGxhTxg9zQEAAAAAAABgANt44421/fbb65lnnlGlUlFXV1e/vt58882aPn162eHPcyTNAQAAAAAAAGAAGzZsmPbaa6+5/rlJkyZp4sSJ8zyesjE9CwAAAAAAAAAAgaQ5AAAAAAAAAACBpDkAAAAAAAAAAIGkOQAAAAAAAAAAgaQ5AAAAAAAAAABhcNkBAAAAAAAAAADK8+STT2rXXXctO4y2QU9zAAAAAAAAABjArrzyyrJDaCskzQEAAAAAAABgABs2bFjZIbQVkuYAAAAAAAAAMICtvPLKZYfQVkiaAwAAAAAAAMAANmvWrLJDaCssBAoAAAAAAAAAA9haa62lyZMnz/XPTZo0SRMnTpz3AZWMnuYAAAAAAAAAAASS5gAAAAAAAAAABJLmAAAAAAAAAAAEkuYAAAAAAAAAAASS5gAAAAAAAAAAhMFlBwAAAAAAAAAAKM+sWbP085//XI8++qiq/9/e/cf4Xd/3AX++v+cAxinJxJI2AqUJW+sECIMalEGs2tnUtepEWjoihZAuWposoawK7YJS0qK1aRLN1kaBibZT1+yO0ARLWxVhGGNA74AgGzDBiYARjWBmHZjE9tmmNuSA+773x31sHf75vezOn2/4PB7SV+/z5z7vzz2//Pnkrden30+t9XXrka7t3r277eiLQmkOAAAAANBha9asyfj4eNsxhobxLAAAAAAAHXbVVVdlyRLnq/fzXwIAAAAAoMOWLVuWu+++e977xsbGMjo6uvCBWqY0BwAAAADosFpr7r333uzateuQ2eVHWzdu3Nh29EWhNAcAAAAA6LDx8fF8+ctfbjvG0FCaAwAAAAB02KpVq/KDH/wgU1NTKaWk1+sNtG7YsCFPPPFE2/EXnNIcAAAAAKDDRkZGctlll81732uvvfaGLM17bQcAAAAAAIBhoTQHAAAAAICG0hwAAAAAABpKcwAAAAAAaCjNAQAAAACgoTQHAAAAAICG0hwAAAAAABpL2g4AAAAAAEC7tmzZkr1796bWmn6/f2Cd+/PB65YtW9qOvSiU5gAAAAAAHfatb30r1157bdsxhobSHAAAAACgw1asWJHzzjsvzz777FHvO/ik+b59+45PwONMaQ4AAAAA0GGbN2/OY4891naMoeFFoAAAAAAAHbZhw4a2IwwVpTkAAAAAQId96EMfajvCUFGaAwAAAAB02I4dO9qOMFTMNAcAAAAA6LAzzzwz55xzTiYnJ9Pr9VJKOeI69+dnnnmm7eiLQmkOAAAAANBhp5xySm644YZ57xsbG8vo6OjCB2qZ8SwAAAAAANBQmgMAAAAAQMN4FgAAAACADtuyZUs+8YlPtB1jaDhpDgAAAADQYXfddVfbEYaKk+YAAAAAAB326U9/OhdccEH27t2bXq+XUspR1yTp9/u56667cvfdd7ecfuEpzQEAAAAAOqyUkhUrVsx73+OPP74IadpnPAsAAAAAADScNAcAAAAA6Ljdu3fnlVdeSb/fT631dWu/38/MzMwhn23btrUde1EozQEAAAAAOuzOO+/M2rVr244xNIxnAQAAAADosKVLl7YdYag4aQ4AAAAA0GGrV6/O6tWrk+SQ0SxHW2+99dasW7eu3fCLQGkOAAAAAECSpJSSkZGRge59o55QN54FAAAAAAAaSnMAAAAAAGgozQEAAAAAoKE0BwAAAACAhheBAgAAAAB0XK01/X4/MzMzA3927NjRduxFoTQHAAAAAOiwTZs25eqrr247xtAwngUAAAAAoMPOOOOMtiMMFaU5AAAAAECHffe73207wlAxngUAAAAAoMMuuuiiXHrppdm+fXt6vV5KKQOtmzZtyuTkZNvxF5zSHAAAAACgw0444YRceeWV8943NjaW0dHRhQ/UMqU5AAAAAEDHbd++PdPT0+n3+6m1Hnbt9/uZmZk58Hnuuefajr0olOYAAAAAAB22YcOGfOELX2g7xtBQmgMAAAAAdNj73ve+XHDBBXn++ecPzCwfZK75E0880Xb0RaE0BwAAAADosDe/+c1Zu3btvPe9UWea99oOAAAAAAAAw0JpDgAAAAAADaU5AAAAAAA0lOYAAAAAANBQmgMAAAAAQENpDgAAAAAADaU5AAAAAAA0lrQdAAAAAACA9tRas3HjxuzZsye11vT7/aOu+39+5JFH2o6+KJTmAAAAAAAdNjExkS9+8YttxxgaxrMAAAAAAHTY8uXL244wVJTmAAAAAAAd9kYds/LjUpoDAAAAAHTYe97znrYjDBUzzQEAAAAAOmz58uUZHx+f976xsbGMjo4ufKCWOWkOAAAAAAANpTkAAAAAADSU5gAAAAAA0FCaAwAAAABAQ2kOAAAAAACNJW0HAAAAAACgPVNTU/nsZz+bycnJtqMMBSfNAQAAAAA67JlnnlGYz+GkOQAAAABAh51//vkZHx9PrfXAp9/vH3Ndt25d1q1b13b8Bac0BwAAAAAgpZSUUpIkIyMjx7x/6dKlix2pFcazAAAAAABAQ2kOAAAAAAANpTkAAAAAADSU5gAAAAAA0FCaAwAAAABAQ2kOAAAAAAANpTkAAAAAADSU5gAAAAAA0FCaAwAAAABAY0nbAQAAAAAAaM/09HRuuummbNu2LbXW9Pv9A+vcnw9ev//977cdfVEozQEAAAAAOmxiYiLr169vO8bQMJ4FAAAAAKDDli1b1naEoeKkOQAAAABAh61cuTJf/epX8/LLL6fX66WUcsh6uBEtt99+e+6444624y84pTkAAAAAQMe9+93vnveehx56aBGStM94FgAAAAAAaCjNAQAAAACgYTwLAAAAAECH9fv93HHHHZmamjpkbvnR1kceeaTt6ItCaQ4AAAAA0GETExO57rrr2o4xNJTmAAAAAAAdtmrVquzZsye7d+9Or9dLKeWI69yfH3zwwTz66KNtx19wSnMAAAAAgA4bGRnJJZdcMu99L774otIcAAAAAIA3lpmZmdx2223ZuXPnwPPMa63ZtGlT29EXhdIcAAAAAKDD7rvvvtx4441txxgaSnMAAAAAgA5bvXp19u3blz179hxzjvnc9YEHHsjDDz/cdvwFpzQHAAAAAOiwXq+Xiy++eN77du7cqTQHAAAAAOCN5YUXXshHP/rR1FrbjjIUem0HAAAAAACgPT/84Q8V5nM4aQ4AAAAA0GHnnHNOxsfH57Wn1prR0dHcfPPNi5SqPUpzAAAAAIAOm56ezk033ZRt27al1pp+vz/Q+vTTT7cdfVEozQEAAAAAOmzjxo1Zv3592zGGhpnmAAAAAAAddvbZZ7cdYagozQEAAAAAOuzZZ59tO8JQMZ4FAAAAAKDDVqxY8boXgdZaD3yONtf8G9/4Rm699dYWky8OpTkAAAAAAAeUUlJKSZKMjIwc8b6TTjrpeEU6roxnAQAAAACAhtIcAAAAAAAaSnMAAAAAAGiYaQ4AAAAA0GHPP/98Lr/88rZjDA0nzQEAAAAAOmxqaqrtCEPFSXMAAAAAgA47++yzMz4+Pu99Y2NjGR0dXfhALXPSHAAAAAAAGkpzAAAAAABoKM0BAAAAAKChNAcAAAAAgIYXgQIAAAAAkCTp9/vp9/uZmZk55mdqaqrtuItCaQ4AAAAA0GGPPvpoPve5z7UdY2gYzwIAAAAA0GHvete78va3v/2o95RS0uv1smTJkrzpTW/KiSeeeJzSHX9OmgMAAAAAdNipp56adevWzXvf2NhYRkdHFz5Qy5w0BwAAAACAhpPmAAAAAAAdtn379nzyk5/Miy++2HaUoeCkOQAAAABAh01OTirM53DSHAAAAACgw84777yMj48f8fe11vT7/UPWW265JV//+tePY9LjQ2kOAAAAAMARlVIyMjJyyPUTTjihhTSLz3gWAAAAAABoKM0BAAAAAKChNAcAAAAAgIbSHAAAAAAAGkpzAAAAAABoKM0BAAAAAKCxpO0AAAAAAAC0r9/vZ2ZmZuDPzp072468KJTmAAAAAAAdtmnTplx99dVtxxgaxrMAAAAAAHTYGWeckdNPP73tGENDaQ4AAAAA0GFbt27N5ORk2zGGhtIcAAAAAKDDTjvttCxbtqztGEPDTHMAAAAAgA5729velttvv33e+8bGxjI6OrrwgVrmpDkAAAAAADSU5gAAAAAA0FCaAwAAAABAQ2kOAAAAAAANpTkAAAAAADSU5gAAAAAA0FCaAwAAAABAQ2kOAAAAAACNJW0HAAAAAACgPfv27cuaNWsyOTmZfr+fWmtqrQd+PtK6a9eutqMvCqU5AAAAAECHPfbYY3nggQfajjE0lOYAAAAAAB22cuXK3HLLLZmenk4pJb1e78Ca5Ignz2+77basX7++5fQLT2kOAAAAANBxp5122rz3nHrqqYuQpH1eBAoAAAAAAA2lOQAAAAAANJTmAAAAAADQUJoDAAAAAEBDaQ4AAAAAAA2lOQAAAAAANJTmAAAAAADQWNJ2AAAAAAAA2jM1NZUrr7wyL7zwQttRhoKT5gAAAAAAHbZlyxaF+RxOmgMAAAAAdNiKFSuyfv36vPLKK6m1pt/vZ2ZmJq+99tqBz6uvvnrIes8992RiYqLt+AtOaQ4AAAAA0GEbN27MNddc03aMoWE8CwAAAABAh01PT7cdYagozQEAAAAAOuyss87Kqaee2naMoaE0BwAAAADosOeeey47d+5sO8bQUJoDAAAAAHRYrbXtCENFaQ4AAAAA0GFLlixpO8JQ8V8DAAAAAKDDzj777IyPj89739jYWEZHRxc+UMucNAcAAAAAgIbSHAAAAAAAGsazAAAAAAB0WL/fz1133ZWpqanUWtPv9wdaH3roobajLwqlOQAAAABAh01MTGTt2rVtxxgaSnMAAAAAgA5btWpVpqamsmvXrpRS0uv1BloffPDBfOc732k7/oJTmgMAAAAAdNjIyEguvfTSee976aWX3pCluReBAgAAAAAwL/tnm78ROWkOAAAAMKBzzz03ExMTbccYyObNm9uOAPyE+N73vpfPfOYzbccYGkpzAAAAgAFt3rw5V111Vdsxjun6669vOwLwE2Tp0qVtRxgqSnMAAAAAgA575zvfmfHx8XnvGxsby+jo6MIHapnSHAAAAACgw7Zu3ZqPf/zjbccYGl4ECgAAAADQYS+//HLbEYaKk+YAAAAAAB22fPly41nmcNIcAAAAAAAaSnMAAAAAAGgYzwIAAAAA0GEvvfRS1qxZk8nJydRa0+/3U2t93c+HW6emptqOviiU5gAAAAAAHfbtb387999/f9sxhobSHAAAAACgw1auXJmbb74509PT6fV6KaUcWEsphz11PjMzk/Xr1+eOO+5oO/6CG7g0L6U8m+Rnj/DrH9Raf+Ywey5K8odJ/nGSk5I8neSrSf5TrXXmGH/vxCSPJjkryXO11tMHyPjzSR5LcnKSv661fuxYe1hc5557biYmJtqOMZDNmze3HQEAAAAAjrunnnoqV1xxRdsxBlZKuSbJbyRZnmQ6ycYk19RaH59zz08nWZPknyV5a5L7k/xOrfX/HOv58z1pvifJ9Ye5vvcwwX8tyX9P8qMk65JMJbk4yZ8m+UCSDx/jb30lRy7pD1FKWZLka0n6g+5h8W3evDlXXXVV2zGO6frrr287AgAAAAC04uSTT247wnytTvJnSR5JUpJ8Mck9pZQza61TpZSS5JuZ7Yp/PbO99u/NuWff0R4+39J8d631j451UynllCR/mWQmyepa66bm+rVJ/jbJpaWUj9Rabz3C/tVJfjfJbyf58wGzfSHJuUmuTnLDgHsAAAAAADrt9NNPz+c///lMTU0d9cWfc9eZmZncd9992bFjRzZs2JD3v//9GRkZOS55a62/PPffpZTfzGwx/oEk65P8XGann5xba/1Oc88VSV5IclmS/3K05y/WTPNLk7wtyc37C/MkqbX+qJTyh0nuTXJFkkNK86ZwH01yb631L0opxyzNSynnJ7k2yR8n+e6CfAMAAAAAgA6YmJjImjVrfuz9X/rSl/Le9743a9euPW7F+UF+Kkkvya7m3yc264/231Br7ZdSppOszAKX5ieWUj6W5J1J9mW2oL7/MPPJ/0mz/s/DPOP+JC8luaiUcmKtdfqg39+Y5O8l+a1BApVSlia5OcnmJP8+s18aAAAAAIABrFq1KlNTU9m1a9frXgJ6pHXr1q2555578uqrryZJXn755Tz55JN5+OGHc+GFF7bxFW7IbD+8ofn3U0n+b5KvlFI+ldnx4r+b5PQk7zjWw0qtdaC/epQXgW5J8q9qrffNufeRJOcnOb/W+uhhnvV4Zl/weWat9X/PuX5Jkr9J8sla618112qO8iLQUsoNST6d5BdqrU82o13G40WgAAAAAAAL7oMf/OC1Sf4os6e79+sn+Xfj4+NfOp5ZSinXJflIkpW11mfmXF+R5K+S/KPMjhG/p8mYWuuvHu2Z8zlp/l+TPJDkiSR/l+SMJP8myb9Ocmcp5cL982GSvKVZ9xzhWfuvv3XOl/jpJP85yZ37C/NjKaX80yS/k+T3a61PDv5VAAAAAAD4cYyPj/9Jkj9pO0cp5U8zW5h/cG5hniTNYe5zSylvSXJCrXV7KeWhJJsO86jXGbg0r7X+8UGXHk/ymVLK3iT/NrP/Z+GSAR9X9j92zrW/TPKmJJ8a6AGlvDWzRf5DSf7jgH8XAAAAAICfcM0Eko8kWV1rfepI99Va9zT3/1xmp6Nce6xnL8SLQP8is6X5L865tv8k+VsOvT1Jcsrc+0op/zLJxUk+Xmt9bsC/e12Sv5/klw4zUx0AAAAAgDegUspNSX4zya8n2VVK+ZnmV3trrXubez6cZEdmZ5u/L7Nzz79Za/1fx3p+71g3DOCHzbpszrXvNevPH3xzKWVJkncneS3J/iPzv9CsY6WUOvfTXD9tzrW3ztmzNMlTB90/3vz+8uba5v/fLwgAAAAAwND47SQ/leTeJNvmfD435553JLk5sy8FvTHJ15JcNsjDF+Kk+f7Xoc6dGfO3SS5P8itJvnHQ/b+Y5OQk99dap5trG5K8+QjP/60kL815zv49f5PDz595R5JfTfL9JBNJtg7yJQAAAAAAGH611jLAPTdmtiyft1JrPfZNpZyVZFutdeqg6z+b2beO/sMkf1Br/Upz/ZTMltanJPlArXVTc/2kzBbqFya5rNZ66wB/uyZ5rtZ6+kBfqJTVmT1t/te11o8NsgcAAAAAAJLBT5p/OMnvl1LGk2xJ8ndJ/kGSf57kpCT/I8l/2H9zrfXFUsqnkvy3JBOllFuTTCX5UJLlzfV1C/UlAAAAAABgIQxamo9ntuw+L7OnxJcl2Z3kW5mdBfO1etCR9VrrN0spq5L8QZJ/kdly/ekkv5fkxoPvBwAAAACAtg00ngUAAAAAALqg13YAAAAAAAAYFkpzAAAAAABoKM0BAAAAAKChNAcAAAAAgIbSHAAAAAAAGkpzAAAAAABoKM0BAAAAAKChNAcAAAAAgIbSHAAAAAAAGv8P6a3Gd3X9C/cAAAAASUVORK5CYII="/>
          <p:cNvSpPr>
            <a:spLocks noChangeAspect="1" noChangeArrowheads="1"/>
          </p:cNvSpPr>
          <p:nvPr/>
        </p:nvSpPr>
        <p:spPr bwMode="auto">
          <a:xfrm>
            <a:off x="155582" y="-136524"/>
            <a:ext cx="296863" cy="296863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Google Shape;1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</p:txBody>
      </p:sp>
      <p:pic>
        <p:nvPicPr>
          <p:cNvPr id="3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</p:txBody>
      </p:sp>
      <p:pic>
        <p:nvPicPr>
          <p:cNvPr id="3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49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7890" name="AutoShape 2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892" name="AutoShape 4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894" name="AutoShape 6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7890" name="AutoShape 2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892" name="AutoShape 4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894" name="AutoShape 6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97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7890" name="AutoShape 2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892" name="AutoShape 4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894" name="AutoShape 6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06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7890" name="AutoShape 2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892" name="AutoShape 4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894" name="AutoShape 6" descr="data:image/png;base64,iVBORw0KGgoAAAANSUhEUgAAAmQAAAH2CAYAAADeV5BpAAAAOXRFWHRTb2Z0d2FyZQBNYXRwbG90bGliIHZlcnNpb24zLjQuMywgaHR0cHM6Ly9tYXRwbG90bGliLm9yZy/MnkTPAAAACXBIWXMAAAsTAAALEwEAmpwYAAAxwklEQVR4nO3debglVXno/+8LjQyCDKFB5kYEFaOiNqBX/YnzQASNongTBSfUEBMT/cXGeK/4JB25uQ4xKiqoARRFnFFMFBBUHEBQZCYgNIMQaFAElaA07/2j1oHNZp/TVadPnbX77O/nefZzali11ltVa+/9npp2ZCaSJEmqZ53aAUiSJE06EzJJkqTKTMgkSZIqMyGTJEmqzIRMkiSpMhMySZKkykzItNaJiMMj4tO149DaKSJ+ExEPmaO6Do6IM+eirvkUEWdExGtrx9GniPjHiLg5Iv6rdixSGyZkGjvlC3PqdXdE3DEw/mdz3NYxEZERsd/Q9H8p0w9ew/oX/Bff2iYzN87MK7suFxFLSp9Y1EdcmjsRsQPwFmD3zHxw7XikNkzINHbKF+bGmbkxcA3wgoFpx/fQ5H8CB02NlC/cA4Cf99CW5pDJkYaVPrETcEtm3jTL5aV5Z0KmtdUDIuK4iLg9Ii6KiKVTMyJi24j4YkSsjIirIuKvVlPX14AnRcTmZfy5wPnAPac6ImKdiHhHRFwdETeVtjct8zaIiE9HxC0RcWtE/Dgito6I5cBTgA+Vo3sfGtV4RDw5In5Qlr126qhcRGxa2llZ2n1HRKxT5h0cEd+PiPeX5a6MiP9Rpl9bYhxMMo+JiCMj4t9LLN+PiAeXI4G/iohLI+KxA+UfUY7u3Vq2735DdX04Ik4u2/+siNhlmnUbuW3KvC0i4t8i4voSw1cGlntdRFwREb+MiJMiYtuBeRkRh0bE5cDlZdqfRMR5pY0fRMSjp9vZZfmHdl0X4Lvl761lGz5xoM73lHW4KiKeNzB904j4RETcEBG/iOY02rrTxLVORCyLiJ+X7XViRGxR5k0dnXtV2b+/iog3RMSeEXF+We8PDdQ11T8+GBG/Lvv3GTO0O13fPjki3jRU/vyIeGEZfnhEnFL202UR8dKBcuuX7XJNRNwYER+NiA2niWHGeGfajnHf98IvgTOAU4Bty346ppTbr/TlW0vffsRA/Ssi4m0RcT7w24h4aMftvUtEfLvst5sj4viI2Gxg/g4R8aVo3su3DC376oi4pLTxzYjYadQ20gTITF++xvYFrACeOTTtcOC/gecD6wLvBn5U5q0DnAv8b+ABwEOAK4HnTFP/McA/AkcBbyzTTgReDpwJHFymvRq4otS3MfAl4FNl3utpkrqNSjyPBx5U5p0BvHaG9dsRuL20tx7wR8AeZd5xwFeBTYAlNEfyXlPmHQzcBbyqtPmPNEcTPwysDzy71LvxwHreXGLbAPg2cBXwyoHlTy9l1yvr+vayDZ9e6nrYQF2/BPYCFgHHAydMs34zbZuTgc8Bm5c2n1qmP73E+riyLh8EvjtQZ9J84W4BbFjK3QTsXdo4iKbfrD9NTAk8dBbrsqQsu2hg2sHAH4DXlbbfCFwPRJn/FeBjwAOBrYCzgddPU/+bgR8B25f1/hjw2aG2P1r237Np3gNfKfVuV7bBUwfiugv4m7JtXwb8GthiuF8yc99+KXDWQIyPAW4p/eKBwLU0fXBR2Q83A48sZf8FOKnsp01KP3j3NOu+unin3Y4Dy76pxLEhsA9w3UD9uwG/BZ5V6v+7ss4PGPicOQ/YoSzfdXs/tNS9PrCYJnn/lzJvXeBnwPtL/BsATy7zXljieESJ/R3AD2p/7vqq86oegC9fM72YPiE7dWB8d+COMrw3cM1Q+cOAf5um/mNokpEnAz8ENgVuLB/KgwnZacBfDCz3MJov4kU0X2g/AB49ov4zmDkhOwz48ojp6wJ30lwDMzXt9cAZZfhg4PKBeY8qXyBbD0y7hXuTu2OAowfmvQm4ZGj5W8vwU2iODq4zMP+zwOEDdX18YN7zgUunWb+R2wbYBrgb2HzEMp8A/nlgfOOyrZeU8QSePjD/I8A/DNVxGeXLckT9wwlZ23VZwuiE7IqB8Y1KmQcDW5d9uOHA/JdTEt8R9V8CPGNoG031sam2txvavy8bGP8i8OaBuO5JDMu0s4FXDPdLZu7b69MkrLuWee8BjizDLwO+N7QOHwPeCQRNArTLwLwnAldNs+7Txru67ViWHX7P78N9E7L/BZw4ML4O8AtgnzK+Anj1iH3danuPWJ8XAj8dWO+Vg/1moNy/U/7JGojrd8BOo+r1tbBfnivX2mrwzqnfARvEvdeObBsRtw7MXxf43kyVZeaZEbGY5j/Ur2fmHRExWGRb4OqB8atpvrC2Bj5F85/1CeU0xaeBv8/MP7RYjx0Yfa3aljRHIYbb3G5g/MaB4TvKegxP23iG8tOV3Ra4NjPvnqHt4e0/2M6gkdumTPtlZv5qxDLbAj+ZGsnM30TELaX9FWXytQPldwIOGjq19oBSTxtt12W1y2fm70q/2ZjmyNB6wA0DfWkd7hv7oJ2AL0fE4HZfRdPHprTdhwC/yGy+5YurGb1Npu3bmfmLiDgR+POIeBdNIvSSgXj3HnqvLaLZ54tpktNzB9Y9aN6L05ku3p1Y/XacbpuOXMfMvDsiruW+fXpUHa22d0RsBfwrzT8zm5T4pvr2DsDVmXnXiPp3Aj4QEe8dmBYlrqtHlNcCZkKmheZamv/Cd53Fsp+mOdX5tBHzrqf58JyyI81pkhvLB+27gHdFxBLgGzRHaD5B81/26uLda8T0m2mOUuwEXDzQ5i/arMgauh7YISLWGUjKdqQ5ZdpJSUpHbZtvAFtExGaZeeuI9u/Z1hHxQJpTuYPrPrhdrwWWZ+byrvF1tLp9OexamiM7W07zZTyq/Ksz8/vDM8q262q7iIiBJGdHmlOIw6bt22X8WJok60zgd5n5w4F4v5OZzxoR7zo0CcsjM7Ntn50u3jbbcXX75nqao8BT8QVNojRdn+rq3WX5R2fmLeUau6nrxK4FdoyIRSPin+q7fdyspLWMF/VroTkbuK1coLthRKwbEX8cEXu2WPZfaa4D+e6IeZ8F/iYido6IjYF/Aj6XmXdFxNMi4lHlIuPbaBKpVWW5G2muzZnO8cAzI+KlEbEoIv4oIvbIzFU017Itj4hNyoW+f0uTNPbtLJrTTX8XEetFxD7AC4ATulY03bbJzBtoTtccGRGbl3b+v7LYZ4BXRcQeEbE+zbY+KzNXTNPM0cAbImLvaDwwIvaNiE26xrsaK2lOs7Z6hllZx28B742IB0Vz8fwuEfHUaRb5KM3+3gkgIhZHxP5rEO9WwF+VbXsAzXVK3xhRbtq+XdbjhzTr/V6axGzK14HdIuIVpY31ykXvjyiJ/NHA+8vRIyJiu4h4Ttd4Z7EdRzkR2DcinhER69E8EuNOmtPpc2ET4Dc0N3xsB/z/A/POBm4Ajih9c4OIeFKZ91HgsIh4JNxz88IBcxST1jImZFpQSiLzAmAPmovWbwY+TnNt2OqW/WVmnjZ02mTKJ2m+jL5b6v1vmuuwoLle6As0CcclwHe4N3H6APCScgfVv45o8xqa65beQnOtznk0F05T6v8tzU0JZ9IkKp9c3Xqsqcz8PbAf8Dya7Xck8MrMvHQW1c20bV5Bk6BdSnOB9JtL+6fRXPPzRZovsl2AA2eI9xyai+o/RHOa6Aqa64rmVGb+DlgOfD+au+ye0GKxV9KcPr24xPYFmmvDRvkAzRGhb0XE7TQX+O+9BiGfBexKsw+XAy/JzFtGlJupb085juYI0z3/EGTm7TQXux9IcwTqv4D/Q3PdGcDbaPbFjyLiNuBUmuvTZhNvl+14P5l5GfDnNDeI3EzzGfGC0tfnwrtobmr4Nc3NKl8aaHvqM+mhNDfeXEdz/R2Z+WWabXZC2UYX0rzvNIFi9HePJGltFc2jU16bmU+eo/peCRwyV/WNqP9g5jBeaW3kETJJ0rQiYiPgL2geDSOpJyZkkqSRyjVfK2muhfxM5XCkBc1TlpIkSZV5hEySJKkyEzJJkqTK1uoHw2655Za5ZMmS2mFIkiSt1rnnnntzZi4eNW+tTsiWLFnCOeecUzsMSZKk1YqIaX8Sy1OWkiRJlZmQSZIkVWZCJkmSVJkJmSRJUmUmZJIkSZWZkEmSJFVmQiZJklSZCZkkSVJlJmSSJEmVmZBJkiRVZkImSZJUmQmZJElSZSZkkiRJlZmQSZIkVWZCJkmSVJkJmSRJUmUmZJIkSZWZkEmSJFVmQiZJklTZotoBzJUly06+37QVR+xbIRJJkqRuPEImSZJUmQmZJElSZSZkkiRJlZmQSZIkVWZCJkmSVNmCucuyC+/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+SZKksdBbQpaN35TR9corgf2BY8v0Y4EXluH9gRMy887MvAq4Atirr/gkSZLGRa/XkEXEuhFxHnATcEpmngVsnZk3AJS/W5Xi2wHXDix+XZkmSZK0oPWakGXmqszcA9ge2Csi/niG4jGqivsVijgkIs6JiHNWrlw5R5FKkiTVMy93WWbmrcAZNNeG3RgR2wCUvzeVYtcBOwwstj1w/Yi6jsrMpZm5dPHixX2GLUmSNC/6vMtycURsVoY3BJ4JXAqcBBxUih0EfLUMnwQcGBHrR8TOwK7A2X3FJ0mSNC4W9Vj3NsCx5U7JdYATM/PrEfFD4MSIeA1wDXAAQGZeFBEnAhcDdwGHZuaqHuOTJEkaC70lZJl5PvDYEdNvAZ4xzTLLgeV9xSRJkjSOfFK/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+IgMSZLWBh4hkyRJqsyETJIkqTITMkmSpMpMyCRJkiozIZMkSarMhEySJKkyEzJJkqTKTMgkSZIqMyGTJEmqzIRMkiSpMhMySZKkykzIJEmSKjMhkyRJqqy3hCwidoiI0yPikoi4KCL+ukw/PCJ+ERHnldfzB5Y5LCKuiIjLIuI5fcUmSZI0Thb1WPddwFsy8ycRsQlwbkScUua9PzPfM1g4InYHDgQeCWwLnBoRu2Xmqh5jlCRJqq63I2SZeUNm/qQM3w5cAmw3wyL7Aydk5p2ZeRVwBbBXX/FJkiSNi3m5hiwilgCPBc4qk/4yIs6PiE9GxOZl2nbAtQOLXcfMCZwkSdKC0HtCFhEbA18E3pyZtwEfAXYB9gBuAN47VXTE4jmivkMi4pyIOGflypX9BC1JkjSPek3IImI9mmTs+Mz8EkBm3piZqzLzbuBo7j0teR2ww8Di2wPXD9eZmUdl5tLMXLp48eI+w5ckSZoXfd5lGcAngEsy830D07cZKPYi4MIyfBJwYESsHxE7A7sCZ/cVnyRJ0rjo8y7LJwGvAC6IiPPKtLcDL4+IPWhOR64AXg+QmRdFxInAxTR3aB7qHZaSJGkS9JaQZeaZjL4u7BszLLMcWN5XTJIkSePIJ/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+LVl28v2mrThi3wqRSJIk8AiZJElSdSZkkiRJlZmQSZIkVWZCJkmSVJkJmSRJUmUmZJIkSZWZkEmSJFVmQiZJklSZCZkkSVJlJmSSJEmVmZBJkiRVZkImSZJUmQmZJElSZSZkkiRJlZmQSZIkVWZCJkmSVFlvCVlE7BARp0fEJRFxUUT8dZm+RUScEhGXl7+bDyxzWERcERGXRcRz+opNkiRpnPR5hOwu4C2Z+QjgCcChEbE7sAw4LTN3BU4r45R5BwKPBJ4LHBkR6/YYnyRJ0ljoLSHLzBsy8ydl+HbgEmA7YH/g2FLsWOCFZXh/4ITMvDMzrwKuAPbqKz5JkqRxMS/XkEXEEuCxwFnA1pl5AzRJG7BVKbYdcO3AYteVacN1HRIR50TEOStXruw1bkmSpPnQe0IWERsDXwTenJm3zVR0xLS834TMozJzaWYuXbx48VyFKUmSVE2vCVlErEeTjB2fmV8qk2+MiG3K/G2Am8r064AdBhbfHri+z/gkSZLGQZ93WQbwCeCSzHzfwKyTgIPK8EHAVwemHxgR60fEzsCuwNl9xSdJkjQuFvVY95OAVwAXRMR5ZdrbgSOAEyPiNcA1wAEAmXlRRJwIXExzh+ahmbmqx/gkSZLGQm8JWWaeyejrwgCeMc0yy4HlfcUkSZI0jnxSvyRJUmUmZJIkSZWZkEmSJFVmQiZJklRZn3dZagFYsuzk+01bccS+FSKRJGnhanWELCL+uO9AJEmSJlXbI2QfjYgHAMcAn8nMW3uLSGstj6ZJkjQ7rY6QZeaTgT+j+WmjcyLiMxHxrF4jkyRJmhCtL+rPzMuBdwBvA54K/GtEXBoRf9pXcJIkSZOg7TVkj46I9wOXAE8HXpCZjyjD7+8xPkmSpAWv7TVkHwKOBt6emXdMTczM6yPiHb1EJkmSNCHaJmTPB+6Y+rHviFgH2CAzf5eZn+otOkmSpAnQ9hqyU4ENB8Y3KtMkSZK0htomZBtk5m+mRsrwRv2EJEmSNFnaJmS/jYjHTY1ExOOBO2YoL0mSpJbaXkP2ZuDzEXF9Gd8GeFkvEUmSJE2YVglZZv44Ih4OPAwI4NLM/EOvkUmSJE2ILj8uviewpCzz2IggM4/rJSpJkqQJ0iohi4hPAbsA5wGryuQETMgkSZLWUNsjZEuB3TMz+wxGkiRpErW9y/JC4MF9BiJJkjSp2h4h2xK4OCLOBu6cmpiZ+/USlSRJ0gRpm5Ad3mcQkiRJk6ztYy++ExE7Abtm5qkRsRGwbr+haaFasuzkkdNXHLHvPEciSdJ4aHUNWUS8DvgC8LEyaTvgKz3FJEmSNFHaXtR/KPAk4DaAzLwc2KqvoCRJkiZJ24Tszsz8/dRIRCyieQ6ZJEmS1lDbi/q/ExFvBzaMiGcBfwF8rb+wpMao68281kyStNC0PUK2DFgJXAC8HvgG8I6+gpIkSZokbe+yvBs4urwkSZI0h9r+luVVjLhmLDMfMucRSZIkTZguv2U5ZQPgAGCLuQ9HkiRp8rS6hiwzbxl4/SIz/wV4er+hSZIkTYa2pywfNzC6Ds0Rs016iUiSJGnCtD1l+d6B4buAFcBL5zwaSZKkCdT2Lsun9R2IJEnSpGp7yvJvZ5qfme+bm3AkSZImT5e7LPcETirjLwC+C1zbR1CSJEmTpG1CtiXwuMy8HSAiDgc+n5mv7SswSZKkSdH2p5N2BH4/MP57YMmcRyNJkjSB2h4h+xRwdkR8meaJ/S8CjustKkmSpAnS9i7L5RHx78BTyqRXZeZP+wtLkiRpcrQ9ZQmwEXBbZn4AuC4idu4pJkmSpInSKiGLiHcCbwMOK5PWAz7dV1CSJEmTpO0RshcB+wG/BcjM6/GnkyRJkuZE24Ts95mZNBf0ExEP7C8kSZKkydI2ITsxIj4GbBYRrwNOBY7uLyxJkqTJsdq7LCMigM8BDwduAx4G/O/MPKXn2CRJkibCahOyzMyI+EpmPh4wCZMkSZpjbU9Z/igi9uw1EkmSpAnV9kn9TwPeEBEraO60DJqDZ4/uKzBJkqRJMWNCFhE7ZuY1wPPmKR5JkqSJs7ojZF8BHpeZV0fEFzPzxfMQkyRJ0kRZ3TVkMTD8kD4DkSRJmlSrS8hymuHViohPRsRNEXHhwLTDI+IXEXFeeT1/YN5hEXFFRFwWEc/p0pYkSdLabHWnLB8TEbfRHCnbsAzDvRf1P2iGZY8BPgQcNzT9/Zn5nsEJEbE7cCDwSGBb4NSI2C0zV7VbDUmSpLXXjAlZZq4724oz87sRsaRl8f2BEzLzTuCqiLgC2Av44WzblyRJWlu0fQ7ZXPrLiDi/nNLcvEzbDrh2oMx1Zdr9RMQhEXFORJyzcuXKvmOVJEnq3XwnZB8BdgH2AG4A3lumx4iyI69Zy8yjMnNpZi5dvHhxL0FKkiTNp3lNyDLzxsxclZl30/w4+V5l1nXADgNFtweun8/YJEmSapnXhCwithkYfREwdQfmScCBEbF+ROwM7AqcPZ+xSZIk1dL2p5M6i4jPAvsAW0bEdcA7gX0iYg+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/Li5V4A+RS5IGeYRMkiSpMhMySZKkykzIJEmSKjMhkyRJqsyL+qUxNurif/AGAElaaDxCJkmSVJkJmSRJUmUmZJIkSZWZkEmSJFVmQiZJklSZCZkkSVJlJmSSJEmVmZBJkiRV5oNhpQXCh8hK0trLI2SSJEmVmZBJkiRV5ilLaQKNOr3pqU1JqscjZJIkSZWZkEmSJFVmQiZJklSZCZkkSVJlJmSSJEmVmZBJkiRV1ltCFhGfjIibIuLCgWlbRMQpEXF5+bv5wLzDIuKKiLgsIp7TV1ySJEnjps/nkB0DfAg4bmDaMuC0zDwiIpaV8bdFxO7AgcAjgW2BUyNit8xc1WN8klrwmWWS1L/ejpBl5neBXw5N3h84tgwfC7xwYPoJmXlnZl4FXAHs1VdskiRJ42S+ryHbOjNvACh/tyrTtwOuHSh3XZkmSZK04I3LRf0xYlqOLBhxSEScExHnrFy5suewJEmS+jffCdmNEbENQPl7U5l+HbDDQLntgetHVZCZR2Xm0sxcunjx4l6DlSRJmg/z/ePiJwEHAUeUv18dmP6ZiHgfzUX9uwJnz3NsktbAqIv/wRsAJKmN3hKyiPgssA+wZURcB7yTJhE7MSJeA1wDHACQmRdFxInAxcBdwKHeYSlJkiZFbwlZZr58mlnPmKb8cmB5X/FIkiSNq3G5qF+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+QBR8iK6kej5BJkiRVZkImSZJUmQmZJElSZSZkkiRJlZmQSZIkVWZCJkmSVJkJmSRJUmUmZJIkSZWZkEmSJFVmQiZJklSZCZkkSVJlJmSSJEmVmZBJkiRVtqh2AJI0zpYsO/l+01YcsW+FSCQtZB4hkyRJqswjZJI0RzyaJmm2PEImSZJUmQmZJElSZVVOWUbECuB2YBVwV2YujYgtgM8BS4AVwEsz81c14pMkSZpPNa8he1pm3jwwvgw4LTOPiIhlZfxtdUKTpP6MutYMvN5MmmTjdMpyf+DYMnws8MJ6oUiSJM2fWglZAt+KiHMj4pAybevMvAGg/N2qUmySJEnzqtYpyydl5vURsRVwSkRc2nbBksAdArDjjjv2FZ8kSdK8qXKELDOvL39vAr4M7AXcGBHbAJS/N02z7FGZuTQzly5evHi+QpYkSerNvCdkEfHAiNhkahh4NnAhcBJwUCl2EPDV+Y5NkiSphhqnLLcGvhwRU+1/JjP/IyJ+DJwYEa8BrgEOqBCbJEnSvJv3hCwzrwQeM2L6LcAz5jseSZKk2vwtS0kaYz6zTJoMJmSStED44+bS2mucHgwrSZI0kUzIJEmSKjMhkyRJqsyETJIkqTIv6pekCeQNANJ48QiZJElSZSZkkiRJlXnKUpI0LR9MK80Pj5BJkiRVZkImSZJUmQmZJElSZSZkkiRJlZmQSZIkVWZCJkmSVJmPvZAkzQmf/i/NnkfIJEmSKjMhkyRJqsyETJIkqTITMkmSpMpMyCRJkirzLktJ0rzzjkzpvjxCJkmSVJkJmSRJUmUmZJIkSZWZkEmSJFVmQiZJklSZCZkkSVJlJmSSJEmVmZBJkiRVZkImSZJUmQmZJElSZSZkkiRJlflblpKksebvXmoSeIRMkiSpMo+QSZIWhFFH0sCjaVo7eIRMkiSpMo+QSZImjteladyYkEmSNAOTN80HT1lKkiRVZkImSZJUmQmZJElSZSZkkiRJlZmQSZIkVeZdlpIkzRHvyNRseYRMkiSpMhMySZKkyjxlKUnSPPN3NzXMhEySpDHmdWmTwYRMkqQFwuRt7eU1ZJIkSZWZkEmSJFXmKUtJkiZMl5sK1rTsdKdMPb16X2OXkEXEc4EPAOsCH8/MIyqHJEmSKpmUO1LHKiGLiHWBDwPPAq4DfhwRJ2XmxXUjkyRJ425tPkI3bteQ7QVckZlXZubvgROA/SvHJEmS1KuxOkIGbAdcOzB+HbB3pVgkSZJaH01bk9OrkZndI+tJRBwAPCczX1vGXwHslZlvGihzCHBIGX0YcNmIqrYEbm7RZNty41C2dvtdyk56+13K1m6/S9lJb79L2drtdylbu/0uZSe9/S5la7ffpewktb9TZi4eWTozx+YFPBH45sD4YcBhs6jnnLksNw5la7e/NsVau31jXZjtG2v9spPevrEuzPanXuN2DdmPgV0jYueIeABwIHBS5ZgkSZJ6NVbXkGXmXRHxl8A3aR578cnMvKhyWJIkSb0aq4QMIDO/AXxjDas5ao7LjUPZ2u13KTvp7XcpW7v9LmUnvf0uZWu336Vs7fa7lJ309ruUrd1+l7KT3j4wZhf1S5IkTaJxu4ZMkiRp4piQSZIkVWZCJkmSVNmCS8giYosOZfebRf0bTzN9cUQ8NiIeNUOZRQPDG0fE0jbxRsRDI+LFEbH7iHmbdQh/apmtI+JxJd6tWy7Terv20X6XGOYy1mnq33hovNV+neW+Wm2/GrHMtP1lhmVWW/dM75fZxNmm3oEyndaprz4wXb1d3tttynbpK31/BvTxebEm/WUu2h8o1/m9UpZbo/fLbMvOd78u82b1eT2w/Izbqs0+6OP7tWWdm80U+0xm1be6PLRs3F7Ak4BLgItofmLpFOBKmp9feuJQ2T8der0Y+K+p8Q5tXjM0vjtwKnAF8HvgLOAq4Bhg04FyBwO3AP8JPK/EeVqJ9eVDdZ4ObFmGX1GW+ThwAfCmobJ3lfZfA2y2mtj3AH5Uttmp5XVpmfa4gXLvGFq//yzrtALYe6jOR5Xlr6W5o2TzgXlnz6b9Lvu2r1jb9oGO+7XLvmrVr7r2lw79utX7pUucHevt8h7o8jnQpb+26lsd+0Crsh37ypx/BvT4edGlX7faVx33/xq/V9bk/dLxPVC7X7fuKx23VZf3dh/fr136YJf31pp/DrfdqOP4As4uHfGJND9P8OQy/XHA90ds2K8DnwT+rbxuL38/OVT2b6d5vQX45VDZHwEPK8N7AceW4dcBXxgodwHNzyjsDNwG7FKmbw2cP1TnhQPDPwb+qAxvNKLsBcCfAMeXDvlVmgfqbjhie53H0Adkmf4E4GcD4z8ZGD4ZeN7A+v1gaNkzgecCmwFvpfnwmFq3n86m/S77tsdYW/WBjvu1y75q1a+69Je269Tl/dIlzo71dnkPdPkc6NIHWvWtWfSB1Zbt2Ffm/DOgx8+LLv261b7quP+79Ks5f790fA/U7tdd+kqXbdVlH/Tx/dqlD3Z5b7Ver+leqy0wzi/u+6a8ZLpOV8b3pMmY38i9j/u4app6/xv4B+CdI163DpUd7piDnf3iwc49MHz90DLDHeanwHZl+HRggzK8LnDRDO1tCLwU+FLpPJ8ZKnv5DNvyimnq/OlwbEPj5w2NPw24vLxph/dBq/a77NseY23VBzru1y77qlW/6tJfOvbrVu+XLnF2rLfLe6BVX5lFH2jVtzr2gVZlO/aVOf8M6FK27XaaRb9uta867v8u/WrO3y9d3wOV+3WXvtJlW3XZB318v3bpg13eW63Xa7rX2D0YtqPBa+AOG5r3gMGRzPxxRDwLeBPw7Yh4G5DT1PsT4CuZee7wjIh47dCkn0fE/6J5g/0pzX8VRMR63PfBu9dExLuBTYBLI+K9NDv2mcANQ3X+DfCtiPgizX86346I/wCeQvNf1H1CGljHO4ATgRMjYlPghUNl/z0iTgaOozmUC7AD8ErgPwbKPSQiTip1bx8RG2Xm78q89e6/SWLTzPx1ieH0iHgx8EVg+Px92/ah/b7tK9a2faDLfu2yr9r2K2jfX1r36w7vly5xdqm3y3ug9ecA3fpA277VpQ+0Ldulr/TxGdClbJf3YJf+0nZfddn/XfpVH++XLmVr9+sufaXLd2aXfdDH92unPjg10OK91WW9RmuTtY3rC9gP2GjE9F2Av5thuW3Lhr1ymvkPo5wLHjFv66HxzYB/pjkEvRzYpEzfFHjCQLkH0byplgEb01w38HXgw8A2I9rZlOY/qPcDHwTeBjx8RLm3dtxmzwM+CnyttP9R4PlDZZ469Np4at2BQ4fK/s/B9RyYviNw9Gza77Jv+4q1bR/osl+77Ku2/apLf+nSr9u+X7rG2fF92PY90PpzoGMfaNW3OvaBVmU79pU5/wzoUrbtduraX9ruqy77v2O/mvP3S8f3VtV+3aWvdN1WHfZBq/7S9n01iz7Y9b3Var2me/mkfkmSpMoW3GMvpkTEIWtL2drtdylbu/0uZSe9/S5la9fZV721y64tdfZVdtLb76vspLffpWzt9ruUXbAJGQPnfteCsrXb71K2dvtdyk56+13K1q6zr3prl11b6uyr7KS331fZSW+/S9na7bcv2+X86Li9aJ7N8qAyvCHwLppz3f+H+z9PpJeyI2J6Ms3tvs8ep/bLvL8CdpjFdp6TOhfqdu2wrWr3wS77alZ9pSx73Jr2rXmMdY379pq032V7TVeux/V/AM0F3M8s4/8T+BBwKLBe37H20X7HWGfd/lzUW7v9cdmuNI+m2LMM71766/B1jK3r7Kts21hneq3V15BFxEXAYzLzrog4Cvgd8AXgGWX6n85D2bMzc68y/DqaHfVl4NnA1zLziHFov8z/NfBb4OfAZ4HPZ+bKEdt1zutcqNu147aqHWuXfdW2r5w0PInmlvtvA2TmfkPlq8Xapf2O26BL+622V5ft2uP6H09z19lGwK00F0t/iaYPkpkH9xxrH+13Kduq/b7qHYP2x2G7vpPmxoJFNA/G3Rs4g+buyW9m5vJZ1NlX2Vaxzqht5jaOLwaezcLqn8vSV9mfDgz/GFhchh8IXDAu7U+VpTlN/WzgE8BKmtuXD6LcadJXnQt1u3bcVtVj7bCv2vaVnwCfBvahuWNrH5rbzJ8KPHWwztqx9vl+6dB+q+3VZbv2uP7nl7+LgBuBdct4MPTMtJ5i7aP9LmVbtd9XvWPQ/jhs1wtonuO1Ec0DXwfPGsx2W/VVtlWsM73W9mvILoyIV5Xhn0XEUoCI2A34wzyVXSciNo+IPwIiy397mflbmicyj0v7ZXLenZnfyszX0NxyfSTNE56v7LnOvtar9nbtsq1qx9plX7UtuxQ4F/h74NeZeQZwR2Z+JzO/w/3VjLVL+13q7dJ+2+3VZbv2tf7rRMQDaJ7ttBHNLf0A63Pf51X1Getct9+lbNv2+6q3dvvjsF3vysxV2Twn7eeZeRvc80ywu2dZZ19l28Y6vTZZ27i+ysY5hubw91k0X1RXAt+hOa0zH2VXlHlXlb8PLtM35r5PD67afpn20xm25YZ91rlQt2vHbVU71i77qnXZMm174PM011dcM8OyVWPtuL/avl86bauO22u15Xpc/78pZa6mufbrNOBomiMB75yHWOe8/Y6xdmp/ruut3f44bFeaz76NyvA6A9M35b5P0e9SZ19lW8U64/ZrU2jcXzTZ62OAxzPDA/v6LDti2Y2AncepfWC3NdzOc1LnQtuuXcvVirXLvpptXwH2Bf5pTfvWfMS6uv3Vtt41ab/t9pqpXF/rX6ZvC2xbhjcDXgLsNV+xznX7XcvOpv25rLd2+7W3K7D+NMtvCTxqtuvUR9kusU73Wqsv6pckSVoI1vZryCRJktZ6JmSSJEmVmZBJGikiVkXEeRFxYUR8PiI26rj8/42IiyLi//YV45qIiCURcUdZx4sj4riIGL5zaniZfSLifwyMvyEiXrkGMUREfDsiHlTG/75ss/NLXHvPtu4WbT8qIo7pq35J3SyqHYCksXVHZu4B9zwg8Q3A+1a3UEQsysy7gNfTPOfqzjaNDSw3n36emXtExLo0D3N8KXD8DOX3AX4D/AAgMz+6hu0/H/hZZt4WEU8E/gR4XGbeGRFb0jwpfNZm2qaZeUFEbB8RO2bmNWvSjqQ1Z0ImqY3vAY+OiAcCHwQeRfP5cXhmfjUiDqa5s2oD4IER8Ruah42eFRHvBn4EfBJYTPMw0Fdl5jXlCM0vgccCPynPx7oDeDiwE/AqmoeGPhE4K+99ivhHgD1pHrr4hcx8Z5m+J/CB0vadNE/U/h1wBE0ytT7w4cz82ODKZeaqiDgb2K7U8wLgHTQJ0S3An5W23gCsiog/B95U6v9NZr4nIs6gufX9aTR3Y70mM79XjiweU9bpEmAJcGhmnlPqPaqEsQ1w81QCm5k3T8U3zXr9AfgIzTOg7gL+NjNPH7EvXjBqn5WqvwYcCPwzkupqcyumL1++Ju9Fk2hA8yX+VeCNwD8Bf16mbwb8J02ScDBwHbDF8PJl+GvAQWX41cBXyvAxwNe59wnYxwAn0DwJe3+aJ14/iubyinOBPUq5LcrfdWl+nuTRNMnTldz7W3IPKrEfAryjTFsfOAfYmSYxurBM3wA4HXh0Gd8c7rkL/bXAe8vw4cBbB9brnvESx1S55wOnluG3Ah8rw39MkzwtLeNXU55QT3kWWNmmR1KecD7Der0F+Lcy7eHANWU97rMvpttnZfxJND+ZVL2/+fI16S+PkEmazoYRcV4Z/h7NT938ANgvIt5apm8A7FiGT8nMX05T1xOBqd/f/BT3PSLz+cxcNTD+tczMiLgAuDEzL4B7ft9zCU3S8tKIOIQmMdmG5od8E7ghM38MkOVJ2RHxbJqjey8p9W8K7EqTmOxS1nFXmiNt55cy2wOfi4htaBKiq2bYToO+VP6eW2KF5ge8P1BiujAizh8ov0Vm3l7m/SYiHg88heYo2+ciYlmpa9R6PZnmyBeZeWlEXA3sVuod3BfPZvQ+uwS4ieY5S5IqMyGTNJ17riGbEhEBvDgzLxuavjfNj0a3NfgAxOHlpq45u3tgeGp8UUTsTHPUac/M/FU57bkBzVG1UQ9WDOBNmfnNoZiXcO81ZNsAZ0TEfpl5Ek2i877MPCki9qE5EtbGVLyruPfzNWYof1dErJOZd0Nz6pTmSNsZJSE9iOZ3Aqdbr+kMbtOR+6zYgOYUsaTKvMtSUhffBN5UEjMi4rEtl/sBzbVK0Fw3deYaxPAgmoTj1xGxNfC8Mv1SYNtyvRURsUlELCoxv3HqDsqI2K1cC3ePzLwBWAYcViZtCvyiDB80UPR2ml9P6OJMmpsFiIjdaU7BTrkMeEiZ97CI2HVg3h40pzSnW6/v0mzLqd843bHUN2ymfbYbcGHH9ZHUAxMySV38A82P6p4fEReW8Tb+CnhVOV33CuCvZxtAZv4M+ClwEc2NAt8v038PvAz4YET8jOauyQ2AjwMX09w0cCHwMUafHfgKsFFEPIXmiNjnI+J7wM0DZb4GvKg8kuIpLUM+Elhc1v1twPnAr8u8k2luNoDmGrJjyyM4zqc5DXv4DOt1JLBuOZL2OeDgHH1H60z77GklBkmV+dNJktSj8kiN9TLzvyNiF5ofKN4tM39fTpUel5nPqhDX+jQ/Vv/knP/HjUga4jVkktSvjYDTyynTAN5YjnqRmTdExNER8aCpi/Xn0Y7AMpMxaTx4hEySJKkyryGTJEmqzIRMkiSpMhMySZKkykzIJEmSKjMhkyRJqsyETJIkqbL/B+2rHwihNBBxAAAAAElFTkSuQmCC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821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"/>
          <p:cNvSpPr txBox="1">
            <a:spLocks noGrp="1"/>
          </p:cNvSpPr>
          <p:nvPr>
            <p:ph type="sldNum" idx="12"/>
          </p:nvPr>
        </p:nvSpPr>
        <p:spPr>
          <a:xfrm>
            <a:off x="9220199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57" name="Google Shape;357;p4"/>
          <p:cNvSpPr txBox="1">
            <a:spLocks noGrp="1"/>
          </p:cNvSpPr>
          <p:nvPr>
            <p:ph type="title"/>
          </p:nvPr>
        </p:nvSpPr>
        <p:spPr>
          <a:xfrm>
            <a:off x="228600" y="205475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4"/>
          <p:cNvSpPr txBox="1"/>
          <p:nvPr/>
        </p:nvSpPr>
        <p:spPr>
          <a:xfrm>
            <a:off x="228600" y="985453"/>
            <a:ext cx="6055242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Ordinary Least Squares regression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OLS is a common technique for estimating coefficients of linear regression equations which describe the relationship between one or more independent quantitative variables and a dependent variable (simple or multiple linear regression). 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"/>
          <p:cNvSpPr txBox="1"/>
          <p:nvPr/>
        </p:nvSpPr>
        <p:spPr>
          <a:xfrm>
            <a:off x="168593" y="3124735"/>
            <a:ext cx="611524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simple linear regression is a model with a single regressor (independent variable) X that has a relationship with a response (dependent variable or target) Y</a:t>
            </a: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 = W0 + W1 </a:t>
            </a: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+ ε 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Where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W0: intercept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W1: slope (unknown constant)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                     ε: random error component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machine learning linear cheap buy online">
            <a:extLst>
              <a:ext uri="{FF2B5EF4-FFF2-40B4-BE49-F238E27FC236}">
                <a16:creationId xmlns:a16="http://schemas.microsoft.com/office/drawing/2014/main" id="{FC91BABD-8566-D466-09B8-77EC55EA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18" y="1393292"/>
            <a:ext cx="5987681" cy="4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</a:p>
        </p:txBody>
      </p:sp>
      <p:pic>
        <p:nvPicPr>
          <p:cNvPr id="5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127" y="6020726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CF7CD3-4555-1CCC-8F73-203358571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906318"/>
            <a:ext cx="790575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0B091-4A7E-EBA9-80B3-163F6C660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443" y="1337156"/>
            <a:ext cx="633412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ACEE6-708E-FA0D-5978-F9D10652F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867" y="1837706"/>
            <a:ext cx="8108212" cy="4605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260685" y="177860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spAutoFit/>
          </a:bodyPr>
          <a:lstStyle/>
          <a:p>
            <a:r>
              <a:rPr lang="en-US" sz="32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Team Members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404950" y="2743200"/>
            <a:ext cx="2455816" cy="144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154" name="Google Shape;154;p3"/>
          <p:cNvSpPr txBox="1"/>
          <p:nvPr/>
        </p:nvSpPr>
        <p:spPr>
          <a:xfrm>
            <a:off x="2144809" y="2046824"/>
            <a:ext cx="1728019" cy="70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br>
              <a:rPr lang="en-US" sz="1900" dirty="0"/>
            </a:br>
            <a:endParaRPr sz="1900" dirty="0"/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52;p3"/>
          <p:cNvSpPr txBox="1"/>
          <p:nvPr/>
        </p:nvSpPr>
        <p:spPr>
          <a:xfrm>
            <a:off x="3679372" y="2563850"/>
            <a:ext cx="3095897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 algn="ctr">
              <a:buSzPts val="900"/>
            </a:pPr>
            <a:endParaRPr lang="fi-FI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fi-FI" sz="1900" dirty="0"/>
            </a:br>
            <a:endParaRPr lang="fi-FI" sz="1900" dirty="0"/>
          </a:p>
        </p:txBody>
      </p:sp>
      <p:sp>
        <p:nvSpPr>
          <p:cNvPr id="32" name="Google Shape;152;p3"/>
          <p:cNvSpPr txBox="1"/>
          <p:nvPr/>
        </p:nvSpPr>
        <p:spPr>
          <a:xfrm>
            <a:off x="6775269" y="2656114"/>
            <a:ext cx="3204754" cy="91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34" name="Google Shape;152;p3"/>
          <p:cNvSpPr txBox="1"/>
          <p:nvPr/>
        </p:nvSpPr>
        <p:spPr>
          <a:xfrm>
            <a:off x="7807235" y="2616925"/>
            <a:ext cx="3178628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36" name="Google Shape;152;p3"/>
          <p:cNvSpPr txBox="1"/>
          <p:nvPr/>
        </p:nvSpPr>
        <p:spPr>
          <a:xfrm>
            <a:off x="361407" y="5390605"/>
            <a:ext cx="2455816" cy="144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38" name="Google Shape;152;p3"/>
          <p:cNvSpPr txBox="1"/>
          <p:nvPr/>
        </p:nvSpPr>
        <p:spPr>
          <a:xfrm>
            <a:off x="4066905" y="5226841"/>
            <a:ext cx="2455816" cy="163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40" name="Google Shape;152;p3"/>
          <p:cNvSpPr txBox="1"/>
          <p:nvPr/>
        </p:nvSpPr>
        <p:spPr>
          <a:xfrm>
            <a:off x="8138162" y="5248612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42" name="Google Shape;152;p3"/>
          <p:cNvSpPr txBox="1"/>
          <p:nvPr/>
        </p:nvSpPr>
        <p:spPr>
          <a:xfrm>
            <a:off x="8151225" y="5300864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43" name="Google Shape;152;p3"/>
          <p:cNvSpPr txBox="1"/>
          <p:nvPr/>
        </p:nvSpPr>
        <p:spPr>
          <a:xfrm>
            <a:off x="8216538" y="5198931"/>
            <a:ext cx="2455816" cy="144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–  </a:t>
            </a:r>
          </a:p>
        </p:txBody>
      </p:sp>
      <p:pic>
        <p:nvPicPr>
          <p:cNvPr id="5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1251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A74C9-5347-05BF-88C0-5633D225E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71" y="902660"/>
            <a:ext cx="4552950" cy="43815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4D537FA-7252-F6F3-38E1-6660E771F17D}"/>
              </a:ext>
            </a:extLst>
          </p:cNvPr>
          <p:cNvGrpSpPr/>
          <p:nvPr/>
        </p:nvGrpSpPr>
        <p:grpSpPr>
          <a:xfrm>
            <a:off x="2303831" y="1205367"/>
            <a:ext cx="6657975" cy="3095625"/>
            <a:chOff x="655785" y="1256711"/>
            <a:chExt cx="6657975" cy="30956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0931B7-9E88-5386-3D26-7BC438FCB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785" y="1256711"/>
              <a:ext cx="6372225" cy="16478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89AF49-2A2F-66C9-1513-77BCD8279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785" y="2883270"/>
              <a:ext cx="6657975" cy="7429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81B673-88C8-653E-EB15-ABF4951A4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522" y="3647486"/>
              <a:ext cx="4486275" cy="70485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8D0A7E2-B14D-88ED-3F4D-FEDB105922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38" y="4258360"/>
            <a:ext cx="4838700" cy="4000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D09EC09-8EAA-E103-85E4-7CB86A5B764C}"/>
              </a:ext>
            </a:extLst>
          </p:cNvPr>
          <p:cNvGrpSpPr/>
          <p:nvPr/>
        </p:nvGrpSpPr>
        <p:grpSpPr>
          <a:xfrm>
            <a:off x="2528444" y="4647777"/>
            <a:ext cx="5286375" cy="1783355"/>
            <a:chOff x="737522" y="4645949"/>
            <a:chExt cx="5286375" cy="178335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7603FA-4E06-58CA-1515-725F8FA84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522" y="5200579"/>
              <a:ext cx="4724400" cy="12287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848A44-A07C-BAD7-CED2-4236149F2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7522" y="4645949"/>
              <a:ext cx="5286375" cy="600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78204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48D4B-54F1-E518-4E51-7778376B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02" y="892805"/>
            <a:ext cx="3209925" cy="54292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7266D1A-9DD7-9FCC-ADF8-223C9C7A57E1}"/>
              </a:ext>
            </a:extLst>
          </p:cNvPr>
          <p:cNvGrpSpPr/>
          <p:nvPr/>
        </p:nvGrpSpPr>
        <p:grpSpPr>
          <a:xfrm>
            <a:off x="2147665" y="1502908"/>
            <a:ext cx="5981700" cy="1924050"/>
            <a:chOff x="586230" y="1236809"/>
            <a:chExt cx="5981700" cy="19240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73FF72-3F74-1A12-4B28-7FDBBED68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230" y="1236809"/>
              <a:ext cx="4810125" cy="7905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BB0796-70F2-0F75-BFF8-9136F75B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30" y="2027384"/>
              <a:ext cx="5981700" cy="5905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815C9A-7D94-757A-384F-FF6874B87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230" y="2617934"/>
              <a:ext cx="5534025" cy="54292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63B4FC9-5D4B-87D7-D440-FF7E3AAF0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02" y="3639107"/>
            <a:ext cx="5343525" cy="42862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709676B-03D0-A947-52F0-115174ED39BB}"/>
              </a:ext>
            </a:extLst>
          </p:cNvPr>
          <p:cNvGrpSpPr/>
          <p:nvPr/>
        </p:nvGrpSpPr>
        <p:grpSpPr>
          <a:xfrm>
            <a:off x="2147665" y="4229657"/>
            <a:ext cx="4943475" cy="1604747"/>
            <a:chOff x="655673" y="4110043"/>
            <a:chExt cx="4943475" cy="16047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13BC13C-C3D5-0346-FDCF-7D3BCB8F1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0073" y="4110043"/>
              <a:ext cx="3600450" cy="40957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36582B-AFF5-1B32-B77B-5592B9D3E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9598" y="4519618"/>
              <a:ext cx="3590925" cy="4000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0102952-0912-E36B-1D15-D637DFB4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5673" y="4862518"/>
              <a:ext cx="4943475" cy="4667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41C667F-9E14-D52E-CCC0-C9012D502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5673" y="5333790"/>
              <a:ext cx="4029075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66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67571"/>
            <a:ext cx="2592012" cy="80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B69941-B401-E788-B894-A1F94E0B3DC5}"/>
              </a:ext>
            </a:extLst>
          </p:cNvPr>
          <p:cNvGrpSpPr/>
          <p:nvPr/>
        </p:nvGrpSpPr>
        <p:grpSpPr>
          <a:xfrm>
            <a:off x="781495" y="894830"/>
            <a:ext cx="10244470" cy="5448817"/>
            <a:chOff x="228600" y="894830"/>
            <a:chExt cx="10244470" cy="54488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14E3BC-C303-C3D1-465F-C9285C3C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894830"/>
              <a:ext cx="10244470" cy="26812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D773C4-0040-564E-94FB-80AC2D31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3576034"/>
              <a:ext cx="8330609" cy="2767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68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67571"/>
            <a:ext cx="2592012" cy="80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19ABAE9-06F5-6E42-C7A1-6D705CEC5991}"/>
              </a:ext>
            </a:extLst>
          </p:cNvPr>
          <p:cNvGrpSpPr/>
          <p:nvPr/>
        </p:nvGrpSpPr>
        <p:grpSpPr>
          <a:xfrm>
            <a:off x="228600" y="849940"/>
            <a:ext cx="5943600" cy="1550806"/>
            <a:chOff x="228600" y="849940"/>
            <a:chExt cx="5943600" cy="15508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38C818-0200-D727-CAFC-CE45BD78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849940"/>
              <a:ext cx="3924300" cy="6286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72AC90-5DE6-2018-A395-C0C84BE3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1553021"/>
              <a:ext cx="5943600" cy="84772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9F3D9D-FA8E-08F7-3F03-9DA2EA14B732}"/>
              </a:ext>
            </a:extLst>
          </p:cNvPr>
          <p:cNvGrpSpPr/>
          <p:nvPr/>
        </p:nvGrpSpPr>
        <p:grpSpPr>
          <a:xfrm>
            <a:off x="44301" y="2520776"/>
            <a:ext cx="12192000" cy="1835241"/>
            <a:chOff x="44301" y="2520776"/>
            <a:chExt cx="12192000" cy="18352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A4B6936-6C5C-B462-BFA5-59FF45D3D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01" y="2520776"/>
              <a:ext cx="12192000" cy="119713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D324250-D5B5-5D20-CE2C-C6E10D741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00" y="3708317"/>
              <a:ext cx="11877675" cy="6477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9CA52-C74B-61EF-37C3-90615F98D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4636460"/>
            <a:ext cx="8667750" cy="1485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0B4FE1-BFA4-E8DB-EE0B-3C2D20A71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7395" y="3987848"/>
            <a:ext cx="3139684" cy="21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82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67571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C5FF5-3B5A-FC7D-001B-26658786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59884"/>
            <a:ext cx="10713758" cy="51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60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67571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BCE98-3D35-3D3A-0290-BE0E0AAD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0" y="853263"/>
            <a:ext cx="4448175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FC8FD-71C0-762A-1967-BA869463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6663"/>
            <a:ext cx="12192000" cy="83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51E56-090E-6A2B-5CD2-28001AC95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0" y="2328505"/>
            <a:ext cx="254317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18FFD-2051-7B93-E361-03BB05E93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21" y="2750706"/>
            <a:ext cx="73437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2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(Auto ML)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67571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A2903A-FF59-4F1A-839F-48C6301BD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3" y="838728"/>
            <a:ext cx="5638800" cy="6191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FDDAFD2-A8F3-EB2C-8D3A-D79B4B39AB05}"/>
              </a:ext>
            </a:extLst>
          </p:cNvPr>
          <p:cNvGrpSpPr/>
          <p:nvPr/>
        </p:nvGrpSpPr>
        <p:grpSpPr>
          <a:xfrm>
            <a:off x="346001" y="1468486"/>
            <a:ext cx="7353300" cy="3293434"/>
            <a:chOff x="346001" y="1468486"/>
            <a:chExt cx="7353300" cy="32934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8695A1-0399-8EFF-13A5-FE182F8D2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001" y="1468486"/>
              <a:ext cx="7353300" cy="26765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D61C75-5704-ABBE-2BAD-D1D6A23F7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001" y="4123745"/>
              <a:ext cx="4410075" cy="638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6474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67571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6C9016-53E0-E3A8-A5FB-CF65D393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410"/>
            <a:ext cx="12192000" cy="2694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BD447-5DB8-063C-A85B-1B3B4C0E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31" y="4009660"/>
            <a:ext cx="7972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90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67571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55B411-B4D9-2239-E84B-996E32BD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0"/>
            <a:ext cx="8991600" cy="2476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18447C-690C-A7B9-9C0F-39F36DED775D}"/>
              </a:ext>
            </a:extLst>
          </p:cNvPr>
          <p:cNvGrpSpPr/>
          <p:nvPr/>
        </p:nvGrpSpPr>
        <p:grpSpPr>
          <a:xfrm>
            <a:off x="127590" y="3818513"/>
            <a:ext cx="9315450" cy="2247900"/>
            <a:chOff x="0" y="4020532"/>
            <a:chExt cx="9315450" cy="2247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B39EA6-AD17-6D6C-A480-CF950895C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020532"/>
              <a:ext cx="8010525" cy="1057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270EC9-4D3E-117F-B818-0042616F4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077807"/>
              <a:ext cx="9315450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802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67571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5EFBDF-94EF-8FAC-023E-5C81C856F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625"/>
            <a:ext cx="5419725" cy="10763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1CB8F4-D1C0-C36D-9C07-37D697CF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19" y="849081"/>
            <a:ext cx="51339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7849F-239A-349D-8D2D-088CC8ACF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52" y="3072746"/>
            <a:ext cx="26098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C12D4-BC17-0192-FCBE-A8AA407EA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31" y="3599125"/>
            <a:ext cx="258127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88CE76-292C-8DB3-1377-BD3DB62F7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84" y="4156038"/>
            <a:ext cx="6257925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91F89-28FF-0F7B-E0A7-A6DBA016D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031" y="4803738"/>
            <a:ext cx="5143500" cy="1238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F7F848-A69A-5639-421E-38034350FB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884" y="5983520"/>
            <a:ext cx="5943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0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260685" y="177860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spAutoFit/>
          </a:bodyPr>
          <a:lstStyle/>
          <a:p>
            <a:r>
              <a:rPr lang="en-US" sz="32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Team Members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404950" y="2743200"/>
            <a:ext cx="2455816" cy="144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154" name="Google Shape;154;p3"/>
          <p:cNvSpPr txBox="1"/>
          <p:nvPr/>
        </p:nvSpPr>
        <p:spPr>
          <a:xfrm>
            <a:off x="2144809" y="2046824"/>
            <a:ext cx="1728019" cy="70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br>
              <a:rPr lang="en-US" sz="1900" dirty="0"/>
            </a:br>
            <a:endParaRPr sz="1900" dirty="0"/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52;p3"/>
          <p:cNvSpPr txBox="1"/>
          <p:nvPr/>
        </p:nvSpPr>
        <p:spPr>
          <a:xfrm>
            <a:off x="3679372" y="2563850"/>
            <a:ext cx="3095897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 algn="ctr">
              <a:buSzPts val="900"/>
            </a:pPr>
            <a:endParaRPr lang="fi-FI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fi-FI" sz="1900" dirty="0"/>
            </a:br>
            <a:endParaRPr lang="fi-FI" sz="1900" dirty="0"/>
          </a:p>
        </p:txBody>
      </p:sp>
      <p:sp>
        <p:nvSpPr>
          <p:cNvPr id="32" name="Google Shape;152;p3"/>
          <p:cNvSpPr txBox="1"/>
          <p:nvPr/>
        </p:nvSpPr>
        <p:spPr>
          <a:xfrm>
            <a:off x="6775269" y="2656114"/>
            <a:ext cx="3204754" cy="91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34" name="Google Shape;152;p3"/>
          <p:cNvSpPr txBox="1"/>
          <p:nvPr/>
        </p:nvSpPr>
        <p:spPr>
          <a:xfrm>
            <a:off x="7807235" y="2616925"/>
            <a:ext cx="3178628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36" name="Google Shape;152;p3"/>
          <p:cNvSpPr txBox="1"/>
          <p:nvPr/>
        </p:nvSpPr>
        <p:spPr>
          <a:xfrm>
            <a:off x="361407" y="5390605"/>
            <a:ext cx="2455816" cy="144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38" name="Google Shape;152;p3"/>
          <p:cNvSpPr txBox="1"/>
          <p:nvPr/>
        </p:nvSpPr>
        <p:spPr>
          <a:xfrm>
            <a:off x="4066905" y="5226841"/>
            <a:ext cx="2455816" cy="163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40" name="Google Shape;152;p3"/>
          <p:cNvSpPr txBox="1"/>
          <p:nvPr/>
        </p:nvSpPr>
        <p:spPr>
          <a:xfrm>
            <a:off x="8138162" y="5248612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42" name="Google Shape;152;p3"/>
          <p:cNvSpPr txBox="1"/>
          <p:nvPr/>
        </p:nvSpPr>
        <p:spPr>
          <a:xfrm>
            <a:off x="8151225" y="5300864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>
              <a:buSzPts val="900"/>
            </a:pPr>
            <a:endParaRPr lang="en-US" sz="1200" u="sng" dirty="0">
              <a:solidFill>
                <a:schemeClr val="hlink"/>
              </a:solidFill>
              <a:hlinkClick r:id="rId3"/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  <p:sp>
        <p:nvSpPr>
          <p:cNvPr id="43" name="Google Shape;152;p3"/>
          <p:cNvSpPr txBox="1"/>
          <p:nvPr/>
        </p:nvSpPr>
        <p:spPr>
          <a:xfrm>
            <a:off x="8216538" y="5198931"/>
            <a:ext cx="2455816" cy="144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spAutoFit/>
          </a:bodyPr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>
              <a:buSzPts val="900"/>
            </a:pPr>
            <a:r>
              <a:rPr lang="en-US" sz="1200" b="1" dirty="0">
                <a:solidFill>
                  <a:schemeClr val="tx1"/>
                </a:solidFill>
              </a:rPr>
              <a:t>Name:</a:t>
            </a:r>
          </a:p>
          <a:p>
            <a:pPr algn="ctr">
              <a:buSzPts val="900"/>
            </a:pPr>
            <a:r>
              <a:rPr lang="en-IN" sz="1200" b="1" u="sng" dirty="0">
                <a:solidFill>
                  <a:srgbClr val="0070C0"/>
                </a:solidFill>
              </a:rPr>
              <a:t>https://www.linkedin.com/profilelink</a:t>
            </a:r>
            <a:endParaRPr lang="en-IN" sz="1200" b="1" dirty="0">
              <a:solidFill>
                <a:srgbClr val="0070C0"/>
              </a:solidFill>
            </a:endParaRPr>
          </a:p>
          <a:p>
            <a:pPr>
              <a:buSzPts val="900"/>
            </a:pPr>
            <a:br>
              <a:rPr lang="en-US" sz="1900" dirty="0"/>
            </a:b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878960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0B8A-ADEA-AD74-5D54-C53C84F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477"/>
            <a:ext cx="10515600" cy="48008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pic>
        <p:nvPicPr>
          <p:cNvPr id="5" name="Google Shape;101;p1">
            <a:extLst>
              <a:ext uri="{FF2B5EF4-FFF2-40B4-BE49-F238E27FC236}">
                <a16:creationId xmlns:a16="http://schemas.microsoft.com/office/drawing/2014/main" id="{90AD3D73-AC9F-2048-DC41-7C54A8AC98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99988" y="5967571"/>
            <a:ext cx="2592012" cy="805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5C52EC-8381-50DA-8F53-9FBE9539F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44298"/>
              </p:ext>
            </p:extLst>
          </p:nvPr>
        </p:nvGraphicFramePr>
        <p:xfrm>
          <a:off x="180753" y="955040"/>
          <a:ext cx="11227982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07">
                  <a:extLst>
                    <a:ext uri="{9D8B030D-6E8A-4147-A177-3AD203B41FA5}">
                      <a16:colId xmlns:a16="http://schemas.microsoft.com/office/drawing/2014/main" val="4093092143"/>
                    </a:ext>
                  </a:extLst>
                </a:gridCol>
                <a:gridCol w="2147424">
                  <a:extLst>
                    <a:ext uri="{9D8B030D-6E8A-4147-A177-3AD203B41FA5}">
                      <a16:colId xmlns:a16="http://schemas.microsoft.com/office/drawing/2014/main" val="1513125727"/>
                    </a:ext>
                  </a:extLst>
                </a:gridCol>
                <a:gridCol w="1531089">
                  <a:extLst>
                    <a:ext uri="{9D8B030D-6E8A-4147-A177-3AD203B41FA5}">
                      <a16:colId xmlns:a16="http://schemas.microsoft.com/office/drawing/2014/main" val="3210897437"/>
                    </a:ext>
                  </a:extLst>
                </a:gridCol>
                <a:gridCol w="1711841">
                  <a:extLst>
                    <a:ext uri="{9D8B030D-6E8A-4147-A177-3AD203B41FA5}">
                      <a16:colId xmlns:a16="http://schemas.microsoft.com/office/drawing/2014/main" val="1450133943"/>
                    </a:ext>
                  </a:extLst>
                </a:gridCol>
                <a:gridCol w="2615610">
                  <a:extLst>
                    <a:ext uri="{9D8B030D-6E8A-4147-A177-3AD203B41FA5}">
                      <a16:colId xmlns:a16="http://schemas.microsoft.com/office/drawing/2014/main" val="29911349"/>
                    </a:ext>
                  </a:extLst>
                </a:gridCol>
                <a:gridCol w="2583711">
                  <a:extLst>
                    <a:ext uri="{9D8B030D-6E8A-4147-A177-3AD203B41FA5}">
                      <a16:colId xmlns:a16="http://schemas.microsoft.com/office/drawing/2014/main" val="807173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i="1" dirty="0" err="1"/>
                        <a:t>S.No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Model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Test Accuracy</a:t>
                      </a:r>
                    </a:p>
                    <a:p>
                      <a:pPr algn="ctr"/>
                      <a:r>
                        <a:rPr lang="en-IN" i="1" dirty="0"/>
                        <a:t>(R2)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Train Accuracy</a:t>
                      </a:r>
                    </a:p>
                    <a:p>
                      <a:pPr algn="ctr"/>
                      <a:r>
                        <a:rPr lang="en-IN" i="1" dirty="0"/>
                        <a:t>(R2)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Root Mean Squared Error</a:t>
                      </a:r>
                    </a:p>
                    <a:p>
                      <a:pPr algn="ctr"/>
                      <a:r>
                        <a:rPr lang="en-IN" i="1" dirty="0"/>
                        <a:t> (RMSE)_Test</a:t>
                      </a:r>
                      <a:endParaRPr lang="en-US" i="1" dirty="0"/>
                    </a:p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Root Mean Squared Error</a:t>
                      </a:r>
                    </a:p>
                    <a:p>
                      <a:pPr algn="ctr"/>
                      <a:r>
                        <a:rPr lang="en-IN" i="1" dirty="0"/>
                        <a:t> (RMSE)_Train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7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Multi Linear Regression(MLR)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97.587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99.161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52.159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31.628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7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TPOT Regressor</a:t>
                      </a:r>
                    </a:p>
                    <a:p>
                      <a:pPr algn="ctr"/>
                      <a:r>
                        <a:rPr lang="en-IN" i="1" dirty="0"/>
                        <a:t>(</a:t>
                      </a:r>
                      <a:r>
                        <a:rPr lang="en-IN" i="1" dirty="0" err="1"/>
                        <a:t>ExtraTreesRegressor</a:t>
                      </a:r>
                      <a:r>
                        <a:rPr lang="en-IN" i="1" dirty="0"/>
                        <a:t>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98.202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99.988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45.025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1.424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2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09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4D27-18AF-CCA0-9046-CDF5B2FE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53512-42A3-9ABA-0667-DD2BDEDC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64"/>
            <a:ext cx="12192000" cy="66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58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B0E1-3CA6-E73F-243C-61E56DB6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6671B-FB96-81F4-BA10-3B913926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483"/>
            <a:ext cx="12192000" cy="59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99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E371-EA07-E668-C231-E2A0C0D9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96B81-7E93-64FD-A989-0428B49B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995"/>
            <a:ext cx="12192000" cy="60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3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185871" y="-113826"/>
            <a:ext cx="11850553" cy="106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8" tIns="45698" rIns="91428" bIns="45698" anchor="ctr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- </a:t>
            </a:r>
            <a:r>
              <a:rPr lang="e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sz="4700" dirty="0">
              <a:solidFill>
                <a:schemeClr val="tx1"/>
              </a:solidFill>
            </a:endParaRPr>
          </a:p>
        </p:txBody>
      </p:sp>
      <p:sp>
        <p:nvSpPr>
          <p:cNvPr id="111618" name="AutoShape 2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>
            <a:spLocks noChangeAspect="1" noChangeArrowheads="1"/>
          </p:cNvSpPr>
          <p:nvPr/>
        </p:nvSpPr>
        <p:spPr bwMode="auto">
          <a:xfrm>
            <a:off x="155577" y="-136524"/>
            <a:ext cx="296863" cy="296863"/>
          </a:xfrm>
          <a:prstGeom prst="rect">
            <a:avLst/>
          </a:prstGeom>
          <a:noFill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20" name="AutoShape 4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>
            <a:spLocks noChangeAspect="1" noChangeArrowheads="1"/>
          </p:cNvSpPr>
          <p:nvPr/>
        </p:nvSpPr>
        <p:spPr bwMode="auto">
          <a:xfrm>
            <a:off x="155577" y="-136524"/>
            <a:ext cx="296863" cy="296863"/>
          </a:xfrm>
          <a:prstGeom prst="rect">
            <a:avLst/>
          </a:prstGeom>
          <a:noFill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22" name="AutoShape 6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>
            <a:spLocks noChangeAspect="1" noChangeArrowheads="1"/>
          </p:cNvSpPr>
          <p:nvPr/>
        </p:nvSpPr>
        <p:spPr bwMode="auto">
          <a:xfrm>
            <a:off x="155577" y="-136524"/>
            <a:ext cx="296863" cy="296863"/>
          </a:xfrm>
          <a:prstGeom prst="rect">
            <a:avLst/>
          </a:prstGeom>
          <a:noFill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24" name="AutoShape 8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>
            <a:spLocks noChangeAspect="1" noChangeArrowheads="1"/>
          </p:cNvSpPr>
          <p:nvPr/>
        </p:nvSpPr>
        <p:spPr bwMode="auto">
          <a:xfrm>
            <a:off x="155577" y="-136524"/>
            <a:ext cx="296863" cy="296863"/>
          </a:xfrm>
          <a:prstGeom prst="rect">
            <a:avLst/>
          </a:prstGeom>
          <a:noFill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154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228601" y="180727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Screen shot of output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124098" y="167664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Screen shot of output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241664" y="180727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Screen shot of output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9d570088c_0_0"/>
          <p:cNvSpPr txBox="1">
            <a:spLocks noGrp="1"/>
          </p:cNvSpPr>
          <p:nvPr>
            <p:ph type="title"/>
          </p:nvPr>
        </p:nvSpPr>
        <p:spPr>
          <a:xfrm>
            <a:off x="228600" y="191613"/>
            <a:ext cx="10515600" cy="535488"/>
          </a:xfrm>
          <a:prstGeom prst="rect">
            <a:avLst/>
          </a:prstGeom>
        </p:spPr>
        <p:txBody>
          <a:bodyPr spcFirstLastPara="1" wrap="square" lIns="91406" tIns="45698" rIns="91406" bIns="45698" anchor="ctr" anchorCtr="0">
            <a:spAutoFit/>
          </a:bodyPr>
          <a:lstStyle/>
          <a:p>
            <a:pPr>
              <a:buSzPts val="11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Video of output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g119d57008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 txBox="1">
            <a:spLocks noGrp="1"/>
          </p:cNvSpPr>
          <p:nvPr>
            <p:ph type="title"/>
          </p:nvPr>
        </p:nvSpPr>
        <p:spPr>
          <a:xfrm>
            <a:off x="228600" y="177777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2" name="Google Shape;4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3a8d4be09_2_180"/>
          <p:cNvSpPr txBox="1">
            <a:spLocks noGrp="1"/>
          </p:cNvSpPr>
          <p:nvPr>
            <p:ph type="title"/>
          </p:nvPr>
        </p:nvSpPr>
        <p:spPr>
          <a:xfrm>
            <a:off x="163285" y="172012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Contents</a:t>
            </a:r>
            <a:endParaRPr sz="32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5" name="Google Shape;165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dirty="0"/>
          </a:p>
        </p:txBody>
      </p:sp>
      <p:pic>
        <p:nvPicPr>
          <p:cNvPr id="168" name="Google Shape;168;gf3a8d4be09_2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155575" y="1165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Autofit/>
          </a:bodyPr>
          <a:lstStyle/>
          <a:p>
            <a:pPr>
              <a:buSzPts val="1400"/>
            </a:pPr>
            <a:endParaRPr dirty="0"/>
          </a:p>
        </p:txBody>
      </p:sp>
      <p:pic>
        <p:nvPicPr>
          <p:cNvPr id="453" name="Google Shape;4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 txBox="1">
            <a:spLocks noGrp="1"/>
          </p:cNvSpPr>
          <p:nvPr>
            <p:ph type="title"/>
          </p:nvPr>
        </p:nvSpPr>
        <p:spPr>
          <a:xfrm>
            <a:off x="76200" y="115403"/>
            <a:ext cx="1074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Queries ? 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0" name="Google Shape;46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998" y="1168646"/>
            <a:ext cx="7218003" cy="452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78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2" name="Google Shape;532;p78" descr="Attitudes 2 Animal Cognition Survey – The Anthrozoologi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dirty="0"/>
          </a:p>
        </p:txBody>
      </p:sp>
      <p:pic>
        <p:nvPicPr>
          <p:cNvPr id="178" name="Google Shape;178;gf3a8d4be09_2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156754" y="16453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Goals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194992" y="192071"/>
            <a:ext cx="104601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pPr>
              <a:buSzPts val="12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ctr" anchorCtr="0">
            <a:spAutoFit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Autofit/>
          </a:bodyPr>
          <a:lstStyle/>
          <a:p>
            <a:pPr>
              <a:buSzPts val="1400"/>
            </a:pPr>
            <a:endParaRPr dirty="0"/>
          </a:p>
        </p:txBody>
      </p:sp>
      <p:sp>
        <p:nvSpPr>
          <p:cNvPr id="213" name="Google Shape;21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8" rIns="91406" bIns="45698" anchor="t" anchorCtr="0">
            <a:noAutofit/>
          </a:bodyPr>
          <a:lstStyle/>
          <a:p>
            <a:pPr>
              <a:buSzPts val="1400"/>
            </a:pPr>
            <a:endParaRPr dirty="0"/>
          </a:p>
        </p:txBody>
      </p:sp>
      <p:pic>
        <p:nvPicPr>
          <p:cNvPr id="216" name="Google Shape;216;g119c79fd7f2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194</Paragraphs>
  <Slides>52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Georgia</vt:lpstr>
      <vt:lpstr>Times New Roman</vt:lpstr>
      <vt:lpstr>Office Theme</vt:lpstr>
      <vt:lpstr>PowerPoint Presentation</vt:lpstr>
      <vt:lpstr>Project Leadership</vt:lpstr>
      <vt:lpstr>Team Members</vt:lpstr>
      <vt:lpstr>Team Members</vt:lpstr>
      <vt:lpstr>Contents</vt:lpstr>
      <vt:lpstr>Project Overview and Scope</vt:lpstr>
      <vt:lpstr>Project Goals</vt:lpstr>
      <vt:lpstr>CRISP-ML(Q) Methodology</vt:lpstr>
      <vt:lpstr>Technical Stacks</vt:lpstr>
      <vt:lpstr>Project Architecture</vt:lpstr>
      <vt:lpstr>Data Collection and Understanding</vt:lpstr>
      <vt:lpstr>Data  Information </vt:lpstr>
      <vt:lpstr>Data Dictionary </vt:lpstr>
      <vt:lpstr>Data Dictionary </vt:lpstr>
      <vt:lpstr>Data Dictionary </vt:lpstr>
      <vt:lpstr>Data Dictionary</vt:lpstr>
      <vt:lpstr>System Requirements</vt:lpstr>
      <vt:lpstr>PowerPoint Presentation</vt:lpstr>
      <vt:lpstr>Exploratory Data Analysis [EDA]</vt:lpstr>
      <vt:lpstr>EDA Description</vt:lpstr>
      <vt:lpstr>Missing Values Observation </vt:lpstr>
      <vt:lpstr>Data Visualization </vt:lpstr>
      <vt:lpstr>Data Visualization </vt:lpstr>
      <vt:lpstr>Data Visualization</vt:lpstr>
      <vt:lpstr>Data Visualization</vt:lpstr>
      <vt:lpstr>Data Visualization</vt:lpstr>
      <vt:lpstr>Data Visualization</vt:lpstr>
      <vt:lpstr>Model Building</vt:lpstr>
      <vt:lpstr>Model Building </vt:lpstr>
      <vt:lpstr>Model Building –  </vt:lpstr>
      <vt:lpstr>Model Building</vt:lpstr>
      <vt:lpstr>Model Building</vt:lpstr>
      <vt:lpstr>Model Building</vt:lpstr>
      <vt:lpstr>Model Building</vt:lpstr>
      <vt:lpstr>Model Building</vt:lpstr>
      <vt:lpstr>Model Building (Auto ML)</vt:lpstr>
      <vt:lpstr>Model Building</vt:lpstr>
      <vt:lpstr>Model Building</vt:lpstr>
      <vt:lpstr>Model Building</vt:lpstr>
      <vt:lpstr>Model Building</vt:lpstr>
      <vt:lpstr>PowerPoint Presentation</vt:lpstr>
      <vt:lpstr>PowerPoint Presentation</vt:lpstr>
      <vt:lpstr>PowerPoint Presentation</vt:lpstr>
      <vt:lpstr>Model Deployment - Strategy</vt:lpstr>
      <vt:lpstr>Screen shot of output </vt:lpstr>
      <vt:lpstr>Screen shot of output </vt:lpstr>
      <vt:lpstr>Screen shot of output </vt:lpstr>
      <vt:lpstr>Video of output </vt:lpstr>
      <vt:lpstr>Challenges</vt:lpstr>
      <vt:lpstr>Future Scopes </vt:lpstr>
      <vt:lpstr>Queries 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 BARTHWAL</dc:creator>
  <cp:lastModifiedBy>venky somepalli</cp:lastModifiedBy>
  <cp:revision>622</cp:revision>
  <dcterms:created xsi:type="dcterms:W3CDTF">2022-02-16T01:47:29Z</dcterms:created>
  <dcterms:modified xsi:type="dcterms:W3CDTF">2022-07-11T14:12:57Z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