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BC91-6C21-4291-B2BD-40178D027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50AAE-5EBE-44FA-B657-6EF04A49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1C54-8FB0-45A1-95E8-FDA789F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8070-1247-49B9-8590-B045F6B0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C58B-B05F-4AA4-930A-6EF3355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592-3D81-413A-B0EF-7176FD2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CD1DB-BA50-4720-BE1D-D871B51A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9D55-5017-4261-8433-533C7682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576B-590C-4AFE-8FA6-0AAB824F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F575E-73CD-433A-9BC5-93F4A0B0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C2F7E-D355-47A9-AC97-D2AAE8E6C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6DC0-95E5-4C2F-88EA-12D13424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5E8F-DE23-48B4-AFCF-C07C0556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9828-0C75-4F55-8C5C-3B29994C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0145-502F-442A-BC05-0BBB39E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1345-13B7-475D-83EA-5C3078B6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C093-2346-4910-8AE6-238E536C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505-A89E-4961-BD87-1051FDD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5877-EB65-43E1-8A27-19E2541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678C-C65B-4A25-9B4E-0F88FE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899E-16BE-4635-B799-BEA8DB22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D718-E983-4113-A15E-97112FA5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8E3F-F784-4B0C-A1B7-AB38150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1B-2CC3-4C0D-89A1-E8B986AC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2B79-CBD3-4007-AE18-1F586B47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B203-4770-45B0-A323-6F3BAAF1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035E-B951-4649-8DB5-23C4457F3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CAFF-06B3-430E-A6E2-4F98FB7F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4FF6-0D61-4CB2-ADE8-79702A53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BF67-EC91-49AE-8B34-73AB14BA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37668-FC1E-486B-A262-00D678AE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0E17-3FE8-413B-8978-1D3C9273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75A1-EDF0-4AD8-B81D-1047C2A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10654-6DD2-4B73-8357-83607D29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1C787-92EC-4304-9006-A74635225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7C5FA-18D5-418B-8885-381E754AF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6DEB2-2116-43DD-81AE-BD9DB339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A3A7D-591B-45CD-A1BE-23AF6E2F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F6157-B496-456B-81D1-E6A0B7FC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443D-E2A3-498E-8AE7-FEB95D6F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A8CC-47BF-4ABA-94EC-F6314528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2672-DCEE-47ED-A11D-B6AEC56B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5B67A-F4D4-4018-8149-B434DBE2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1F3F2-DAAC-4340-9566-55B2A036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9059B-B699-493F-ACFA-BC6B29D5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CBB0-A5DB-4C52-8C7C-38D7E9B2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F00B-55AD-481F-9E7F-A07F1E38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FBE5-61DE-424F-AF29-27C52164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0C7F-1809-4FDD-B9D2-03B5BB05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EAC47-D998-4AAE-83E2-D5FE3CA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F5AE-EBBB-4FF8-933D-089B8C67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9278-FE69-40B1-906C-7090D3B1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1FBC-E5D0-43A6-9FA7-B564A4E0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C4F45-3100-45EB-A972-F894A47DE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8D0E-1C57-4716-925C-5BFC606A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0D2D2-AD0C-46E7-B899-70EF934B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9741-D2C5-4D88-B3E0-1B5E2285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68DD-711E-4020-8B13-A507ED13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17796-62CB-4D64-83B3-0FDBBB27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7DC4-F623-4694-BCF2-83C0E33A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F237-2D7C-4321-B707-BB12A443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0CE1-27E9-411F-9326-54E191AA96E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41F7-D507-4D01-B44F-0150BFDA2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7512-337D-4653-806E-C737DFC48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F5D3-D81F-411F-B192-5AAB6D9B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4DEA-AFF9-4F79-94B4-72064CBE0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 TONE SEGMENTATION AND FINGER TIP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EF5AD-A706-470D-B83E-5F7FDA7A2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809" y="4068417"/>
            <a:ext cx="11535603" cy="19212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by,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r>
              <a:rPr lang="en-US" dirty="0"/>
              <a:t>		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Vijayan(11010598)				Prof Dr Ing Christof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Jonietz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Dept. of Information Technology                        Dept. of Information Technology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SRH Hochschule Heidelberg			           SRH Hochschule Heidelberg</a:t>
            </a:r>
          </a:p>
          <a:p>
            <a:pPr lvl="2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0FBB1-E35A-4578-8270-7419E75A88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54" y="159116"/>
            <a:ext cx="2582358" cy="11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F7A5-35C3-44A9-B2C1-0896786B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2A69-E4BB-4BA8-842D-77566F50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Fingertip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spaces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4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8587-8526-430C-B8BA-4AE67F94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3FC9-8AB4-4253-9F22-7ABCCAAA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5704"/>
            <a:ext cx="10823713" cy="49312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Image processing is a method to perform some operations on an image, in order to get an enhanced image or to extract some useful information from it.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Fingertip detection is very popular and effective way used for human machine communication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It has been used in many applications including embedded systems, vision based systems and medical applications.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We are focusing on fingertip detection of natural hand with real time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2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53C4-D928-4092-9AC5-2A1149B9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finger tip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A620-E1D7-4F14-8684-66284BA2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 hand skin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space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blur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contour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Fingertip detection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08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388B-3854-42CF-B36D-7ED22F58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B992-9D5B-4E9E-983A-DCD8CFAC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HSV/ HSL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YCbCr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 we are using RGB and HSV.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0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FDA-F991-4ADD-9AE4-1E13FEF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Hue Saturation Value (HSV) Color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301B-E580-4797-863B-C5FA4F8A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 (the color information),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-saturation (the percentage of ‘color’ present)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value/brightness(the percentage of ‘white’ color present).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color segmenting HSV is better(dissociated from the information of illumination.)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human skin lies between (H=0,S=58) and (H=50,S=173).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295F-80DE-4C16-ABAB-DAE82CDB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FE1-B801-4157-AFCE-27DB898A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image from the webcam.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getting a frame from the camera each 30 milliseconds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cvtColor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(CV_BGR2HSV) is used for this operation.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isolated dots we need to apply median blur and dilate to fill holes.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OpenCV’s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findContours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contours of all objects in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Fingertip, Convex hull technique is used.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8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2FB-F210-4DDD-BDE7-82F2B0CD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14BD-C18F-4F63-BF60-2CE221A2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24" y="1272209"/>
            <a:ext cx="10211076" cy="4904753"/>
          </a:xfrm>
        </p:spPr>
        <p:txBody>
          <a:bodyPr/>
          <a:lstStyle/>
          <a:p>
            <a:r>
              <a:rPr lang="en-US" dirty="0"/>
              <a:t>Results obtained is shown as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indoor, wall, person, window&#10;&#10;Description generated with very high confidence">
            <a:extLst>
              <a:ext uri="{FF2B5EF4-FFF2-40B4-BE49-F238E27FC236}">
                <a16:creationId xmlns:a16="http://schemas.microsoft.com/office/drawing/2014/main" id="{24463F4C-B098-4A27-83E8-556E8000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03" y="2038156"/>
            <a:ext cx="584628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9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Times New Roman</vt:lpstr>
      <vt:lpstr>Office Theme</vt:lpstr>
      <vt:lpstr>SKIN TONE SEGMENTATION AND FINGER TIP DETECTION</vt:lpstr>
      <vt:lpstr>Content</vt:lpstr>
      <vt:lpstr>Introduction</vt:lpstr>
      <vt:lpstr>Steps for finger tip detection</vt:lpstr>
      <vt:lpstr>Color spaces</vt:lpstr>
      <vt:lpstr>Hue Saturation Value (HSV) Color Model</vt:lpstr>
      <vt:lpstr>Implementation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TONE SEGMENTATION AND FINGER TIP DETECTION</dc:title>
  <dc:creator>Vijayan, Vishal (SRH Hochschule Heidelberg Student)</dc:creator>
  <cp:lastModifiedBy>Vijayan, Vishal (SRH Hochschule Heidelberg Student)</cp:lastModifiedBy>
  <cp:revision>14</cp:revision>
  <dcterms:created xsi:type="dcterms:W3CDTF">2018-06-12T18:35:28Z</dcterms:created>
  <dcterms:modified xsi:type="dcterms:W3CDTF">2018-06-12T21:02:42Z</dcterms:modified>
</cp:coreProperties>
</file>