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Gill Sans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GillSans-bold.fntdata"/><Relationship Id="rId14" Type="http://schemas.openxmlformats.org/officeDocument/2006/relationships/font" Target="fonts/Gill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2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12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3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4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5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3" type="body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4" type="body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9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10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0"/>
          <p:cNvSpPr txBox="1"/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10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lang="en-US"/>
              <a:t>BASIC COMMANDS</a:t>
            </a:r>
            <a:endParaRPr/>
          </a:p>
        </p:txBody>
      </p:sp>
      <p:sp>
        <p:nvSpPr>
          <p:cNvPr id="101" name="Google Shape;101;p13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FILES &amp; DIRECTORIES</a:t>
            </a:r>
            <a:endParaRPr/>
          </a:p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</a:t>
            </a:r>
            <a:r>
              <a:rPr lang="en-US" sz="2400"/>
              <a:t>ile contains data of any format like (mp3, jpeg, flv, png).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Directory contains link of file not files.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ABSOLUTE PATH &amp; RELATIVE PATH</a:t>
            </a:r>
            <a:endParaRPr/>
          </a:p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An </a:t>
            </a:r>
            <a:r>
              <a:rPr i="1" lang="en-US" sz="2400"/>
              <a:t>absolute path </a:t>
            </a:r>
            <a:r>
              <a:rPr lang="en-US" sz="2400"/>
              <a:t>is a </a:t>
            </a:r>
            <a:r>
              <a:rPr i="1" lang="en-US" sz="2400"/>
              <a:t>fully qualified </a:t>
            </a:r>
            <a:r>
              <a:rPr lang="en-US" sz="2400"/>
              <a:t>name, specifying the files exact location in the file system hierarchy.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 path name with a forward slash (</a:t>
            </a:r>
            <a:r>
              <a:rPr b="1" lang="en-US" sz="2400"/>
              <a:t>/</a:t>
            </a:r>
            <a:r>
              <a:rPr lang="en-US" sz="2400"/>
              <a:t>) as the first character is an absolute path name.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 path name with </a:t>
            </a:r>
            <a:r>
              <a:rPr i="1" lang="en-US" sz="2400"/>
              <a:t>anything other than </a:t>
            </a:r>
            <a:r>
              <a:rPr lang="en-US" sz="2400"/>
              <a:t>a forward slash as the first character is a relative path name</a:t>
            </a:r>
            <a:r>
              <a:rPr lang="en-US"/>
              <a:t>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FILE EDITORS IN LINUX</a:t>
            </a:r>
            <a:endParaRPr/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Vi Editor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Vim Editor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Gedit Editor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Nano Editor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COMMANDS</a:t>
            </a:r>
            <a:endParaRPr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Touch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Cat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Vim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Mkdir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Rm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Cp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Mv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Cd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file</a:t>
            </a:r>
            <a:endParaRPr/>
          </a:p>
          <a:p>
            <a:pPr indent="-1206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1457054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SOFTLINKS &amp; HARDLINKS</a:t>
            </a:r>
            <a:endParaRPr/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 soft link is similar to the file shortcut feature which is used in Windows Operating systems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Each hard linked file is assigned the same Inode value as the original, therefore they reference the same physical file location.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Ln –s source link (soft links)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Ln source link (Hard links)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SYMBOLS USED IN LINUX</a:t>
            </a:r>
            <a:endParaRPr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&gt;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&gt;&gt;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2&gt;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&amp;&gt;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;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|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&lt;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COMMANDS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Head &amp; tail.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Less &amp; more.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Grep command.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History.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Path in linux.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Variables in linux.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Echo command.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TEXT PROCESSING TOOLS</a:t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Sed &amp; awk commands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Sed –i ‘s/redhat/ubuntu/’ gaurav.txt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Awk –F”,”  ‘{ print $2 }’ gaurav.txt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awk -F “:”  '$3&gt;1000’  gaurav.txt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Sed -i ‘/^#/d’ /etc/httpd/conf/httpd.conf(delete all lines starting with #)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Sed  ‘/^$/d’ file (delete all empty lines)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Sed ‘/linux\|redhat/d’ file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