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theme/theme3.xml" ContentType="application/vnd.openxmlformats-officedocument.theme+xml"/>
  <Override PartName="/ppt/theme/theme2.xml" ContentType="application/vnd.openxmlformats-officedocument.theme+xml"/>
  <Override PartName="/ppt/comments/comment3.xml" ContentType="application/vnd.openxmlformats-officedocument.presentationml.comment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2.xml" ContentType="application/vnd.openxmlformats-officedocument.presentationml.tags+xml"/>
  <Override PartName="/docProps/core.xml" ContentType="application/vnd.openxmlformats-package.core-propertie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2" r:id="rId2"/>
    <p:sldId id="283" r:id="rId3"/>
    <p:sldId id="284" r:id="rId4"/>
    <p:sldId id="262" r:id="rId5"/>
    <p:sldId id="287" r:id="rId6"/>
    <p:sldId id="288" r:id="rId7"/>
    <p:sldId id="286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Overview and Objectives" id="{ABA716BF-3A5C-4ADB-94C9-CFEF84EBA240}">
          <p14:sldIdLst>
            <p14:sldId id="282"/>
            <p14:sldId id="283"/>
            <p14:sldId id="284"/>
            <p14:sldId id="262"/>
            <p14:sldId id="287"/>
            <p14:sldId id="288"/>
            <p14:sldId id="286"/>
          </p14:sldIdLst>
        </p14:section>
        <p14:section name="Lec 2" id="{E42F4DBA-4755-4B47-BF93-556172698E9A}">
          <p14:sldIdLst>
            <p14:sldId id="289"/>
            <p14:sldId id="290"/>
            <p14:sldId id="291"/>
            <p14:sldId id="292"/>
            <p14:sldId id="293"/>
          </p14:sldIdLst>
        </p14:section>
        <p14:section name="Lec 3" id="{141D39D1-E106-4146-A795-8B1F678CDC4B}">
          <p14:sldIdLst>
            <p14:sldId id="294"/>
            <p14:sldId id="295"/>
            <p14:sldId id="296"/>
          </p14:sldIdLst>
        </p14:section>
        <p14:section name="Lec 4" id="{D2F63E50-3901-4098-A5D7-A56B17C6377B}">
          <p14:sldIdLst>
            <p14:sldId id="297"/>
          </p14:sldIdLst>
        </p14:section>
        <p14:section name="Lec 5" id="{6B191B95-E7A2-4C3B-AAA7-6F62CB1ECE65}">
          <p14:sldIdLst>
            <p14:sldId id="298"/>
            <p14:sldId id="299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xmlns="" val="1"/>
    </p:ext>
    <p:ext uri="{D31A062A-798A-4329-ABDD-BBA856620510}">
      <p14:defaultImageDpi xmlns:p14="http://schemas.microsoft.com/office/powerpoint/2010/main" xmlns="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74" autoAdjust="0"/>
    <p:restoredTop sz="83977" autoAdjust="0"/>
  </p:normalViewPr>
  <p:slideViewPr>
    <p:cSldViewPr>
      <p:cViewPr>
        <p:scale>
          <a:sx n="66" d="100"/>
          <a:sy n="66" d="100"/>
        </p:scale>
        <p:origin x="-1372" y="-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openxmlformats.org/officeDocument/2006/relationships/customXml" Target="../customXml/item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02:47:45.262" idx="2">
    <p:pos x="3930" y="2669"/>
    <p:text>Shell mode-- CLI and GUI
Types of shell--&gt; 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03:08:59.458" idx="3">
    <p:pos x="2982" y="3757"/>
    <p:text>So Why we Use Linux...?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17T03:11:28.688" idx="4">
    <p:pos x="2744" y="2144"/>
    <p:text>Which Linux We are going learn and work on that..?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090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410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 smtClean="0"/>
              <a:t>This is another option</a:t>
            </a:r>
            <a:r>
              <a:rPr lang="en-US" sz="1200" baseline="0" dirty="0" smtClean="0"/>
              <a:t> for an Overview slide.</a:t>
            </a:r>
            <a:endParaRPr lang="en-US" sz="1200" dirty="0" smtClean="0"/>
          </a:p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What</a:t>
            </a:r>
            <a:r>
              <a:rPr lang="en-US" b="0" baseline="0" dirty="0" smtClean="0"/>
              <a:t> will the audience be able to do after this training is complete?</a:t>
            </a:r>
            <a:r>
              <a:rPr lang="en-US" dirty="0" smtClean="0"/>
              <a:t> Briefly describe each objective how the audience</a:t>
            </a:r>
            <a:r>
              <a:rPr lang="en-US" baseline="0" dirty="0" smtClean="0"/>
              <a:t> </a:t>
            </a:r>
            <a:r>
              <a:rPr lang="en-US" dirty="0" smtClean="0"/>
              <a:t>will benefit from this</a:t>
            </a:r>
            <a:r>
              <a:rPr lang="en-US" baseline="0" dirty="0" smtClean="0"/>
              <a:t> presentation.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a section header for each of the topics, so there is a clear transition to the audience.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089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8/16/2022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comments" Target="../comments/comment2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smtClean="0"/>
              <a:t> </a:t>
            </a:r>
            <a:endParaRPr lang="en-US" sz="7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53000" y="0"/>
            <a:ext cx="7765662" cy="164761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5896" y="764704"/>
            <a:ext cx="27338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KEYPOINTS</a:t>
            </a:r>
            <a:endParaRPr lang="en-IN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9832" y="1916832"/>
            <a:ext cx="5423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Linux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Requirement of 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What is OS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Is OS is multitasking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OS Layer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Mode and </a:t>
            </a:r>
            <a:r>
              <a:rPr lang="en-US" dirty="0" err="1" smtClean="0"/>
              <a:t>typs</a:t>
            </a:r>
            <a:r>
              <a:rPr lang="en-US" dirty="0" smtClean="0"/>
              <a:t> of shell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 between open and closed source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Diff between </a:t>
            </a:r>
            <a:r>
              <a:rPr lang="en-US" dirty="0" err="1" smtClean="0"/>
              <a:t>linux</a:t>
            </a:r>
            <a:r>
              <a:rPr lang="en-US" dirty="0" smtClean="0"/>
              <a:t> and windows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Linux Distributers</a:t>
            </a: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5736" y="1412776"/>
            <a:ext cx="4343400" cy="714003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Virtulization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780928"/>
            <a:ext cx="69847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Advantage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Cost Low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Resource Share (No Resource Wastage)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Less time taken to install to Provision the VM.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03516826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1268760"/>
            <a:ext cx="6071592" cy="714003"/>
          </a:xfrm>
        </p:spPr>
        <p:txBody>
          <a:bodyPr/>
          <a:lstStyle/>
          <a:p>
            <a:r>
              <a:rPr lang="en-US" dirty="0" smtClean="0"/>
              <a:t>Virtualization Architecture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699792" y="5589240"/>
            <a:ext cx="4176464" cy="10801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699792" y="4653136"/>
            <a:ext cx="417646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(OS)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2699792" y="3717032"/>
            <a:ext cx="4176464" cy="9361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HyperVisor</a:t>
            </a:r>
            <a:r>
              <a:rPr lang="en-US" dirty="0" smtClean="0"/>
              <a:t> (</a:t>
            </a:r>
            <a:r>
              <a:rPr lang="en-US" dirty="0" err="1" smtClean="0"/>
              <a:t>Virtualzation</a:t>
            </a:r>
            <a:r>
              <a:rPr lang="en-US" dirty="0" smtClean="0"/>
              <a:t>)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2699792" y="2708920"/>
            <a:ext cx="2088232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1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4788024" y="2708920"/>
            <a:ext cx="2088232" cy="100811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VM 2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699792" y="3068960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637285" y="2720588"/>
            <a:ext cx="21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Vram,vcpu,vdisk,vnic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732143" y="2733164"/>
            <a:ext cx="2144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Vram,vcpu,vdisk,vnic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8318310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2420888"/>
            <a:ext cx="351551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HyperVisior</a:t>
            </a:r>
            <a:r>
              <a:rPr lang="en-US" dirty="0" smtClean="0"/>
              <a:t> is a </a:t>
            </a:r>
            <a:r>
              <a:rPr lang="en-US" dirty="0" err="1" smtClean="0"/>
              <a:t>virtulization</a:t>
            </a:r>
            <a:r>
              <a:rPr lang="en-US" dirty="0" smtClean="0"/>
              <a:t> tool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Types Of </a:t>
            </a:r>
            <a:r>
              <a:rPr lang="en-US" dirty="0" err="1" smtClean="0"/>
              <a:t>Hypervisior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KVM (Open Source)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RHEV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Vmware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Oracle </a:t>
            </a:r>
            <a:r>
              <a:rPr lang="en-US" dirty="0" err="1" smtClean="0"/>
              <a:t>Virtualbox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Command Covered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Whoami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Hostname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Hostnamectl</a:t>
            </a:r>
            <a:endParaRPr lang="en-US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Exec bash</a:t>
            </a:r>
          </a:p>
        </p:txBody>
      </p:sp>
    </p:spTree>
    <p:extLst>
      <p:ext uri="{BB962C8B-B14F-4D97-AF65-F5344CB8AC3E}">
        <p14:creationId xmlns:p14="http://schemas.microsoft.com/office/powerpoint/2010/main" xmlns="" val="546057078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596611"/>
            <a:ext cx="3639467" cy="456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09747871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63988" y="1340768"/>
            <a:ext cx="3492388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35364" y="188640"/>
            <a:ext cx="3421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To Read Files And System Info</a:t>
            </a:r>
            <a:endParaRPr lang="en-IN" sz="2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84983"/>
            <a:ext cx="7992888" cy="3343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5229201"/>
            <a:ext cx="1080120" cy="261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6869" y="5490793"/>
            <a:ext cx="2037539" cy="28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 bwMode="auto">
          <a:xfrm>
            <a:off x="2632416" y="5949280"/>
            <a:ext cx="1295400" cy="58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693549232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36096" y="260039"/>
            <a:ext cx="1435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For Help</a:t>
            </a:r>
            <a:endParaRPr lang="en-IN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36096" y="940701"/>
            <a:ext cx="22098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63" y="4383630"/>
            <a:ext cx="454603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92836"/>
            <a:ext cx="40100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608219828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18058" y="404664"/>
            <a:ext cx="55322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Editors (To edit the file</a:t>
            </a:r>
            <a:r>
              <a:rPr lang="en-US" b="1" dirty="0" smtClean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gedit</a:t>
            </a:r>
            <a:r>
              <a:rPr lang="en-US" dirty="0"/>
              <a:t> (graphical edit if </a:t>
            </a:r>
            <a:r>
              <a:rPr lang="en-US" dirty="0" err="1"/>
              <a:t>gui</a:t>
            </a:r>
            <a:r>
              <a:rPr lang="en-US" dirty="0"/>
              <a:t> is available)</a:t>
            </a:r>
          </a:p>
          <a:p>
            <a:r>
              <a:rPr lang="en-US" dirty="0"/>
              <a:t># vi (cli editor)</a:t>
            </a:r>
          </a:p>
          <a:p>
            <a:r>
              <a:rPr lang="en-US" dirty="0"/>
              <a:t># vim</a:t>
            </a:r>
          </a:p>
          <a:p>
            <a:r>
              <a:rPr lang="en-US" dirty="0"/>
              <a:t># </a:t>
            </a:r>
            <a:r>
              <a:rPr lang="en-US" dirty="0" err="1"/>
              <a:t>nano</a:t>
            </a:r>
            <a:endParaRPr lang="en-US" dirty="0"/>
          </a:p>
          <a:p>
            <a:r>
              <a:rPr lang="en-US" dirty="0"/>
              <a:t># vim (non exist file name - create a new file after saving)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880" y="3262390"/>
            <a:ext cx="5807078" cy="33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3" y="6093296"/>
            <a:ext cx="3630205" cy="313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5529" y="2712988"/>
            <a:ext cx="2764749" cy="2737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5529" y="5450483"/>
            <a:ext cx="306653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327" y="2204864"/>
            <a:ext cx="2247900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700768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7864" y="908720"/>
            <a:ext cx="5112568" cy="2417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323945"/>
            <a:ext cx="178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Windows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033642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Linux</a:t>
            </a:r>
            <a:endParaRPr lang="en-IN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7005" y="3789040"/>
            <a:ext cx="7186600" cy="2826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67005" y="293924"/>
            <a:ext cx="955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Path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736109820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4664"/>
            <a:ext cx="258127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40496" y="2636912"/>
            <a:ext cx="17716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0296" y="3919538"/>
            <a:ext cx="2486025" cy="98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5558" y="4900613"/>
            <a:ext cx="20955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56109" y="3919538"/>
            <a:ext cx="300037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934616"/>
            <a:ext cx="21621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0662426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99792" y="404664"/>
            <a:ext cx="5834608" cy="576753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sz="2500" dirty="0"/>
              <a:t>What </a:t>
            </a:r>
            <a:r>
              <a:rPr lang="en-US" sz="2500" dirty="0" smtClean="0"/>
              <a:t>is Linux</a:t>
            </a:r>
          </a:p>
          <a:p>
            <a:pPr algn="ctr"/>
            <a:endParaRPr lang="en-US" sz="2500" dirty="0"/>
          </a:p>
          <a:p>
            <a:pPr algn="ctr"/>
            <a:endParaRPr lang="en-US" sz="2500" dirty="0"/>
          </a:p>
          <a:p>
            <a:pPr indent="-857250">
              <a:buFont typeface="Arial" pitchFamily="34" charset="0"/>
              <a:buChar char="•"/>
            </a:pPr>
            <a:r>
              <a:rPr lang="en-US" sz="2500" dirty="0"/>
              <a:t>Linux is an </a:t>
            </a:r>
            <a:r>
              <a:rPr lang="en-US" sz="2500" dirty="0" smtClean="0"/>
              <a:t>OS</a:t>
            </a:r>
            <a:endParaRPr lang="en-US" sz="2500" dirty="0"/>
          </a:p>
          <a:p>
            <a:pPr indent="-857250">
              <a:buFont typeface="Arial" pitchFamily="34" charset="0"/>
              <a:buChar char="•"/>
            </a:pPr>
            <a:r>
              <a:rPr lang="en-US" sz="2500" dirty="0"/>
              <a:t>Developed By Linux Torvalds (1991)</a:t>
            </a:r>
          </a:p>
          <a:p>
            <a:endParaRPr lang="en-US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4963332" y="-6858000"/>
            <a:ext cx="7765662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-316180" y="3775286"/>
            <a:ext cx="2895600" cy="33904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22935" y="2381379"/>
            <a:ext cx="3711465" cy="2800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7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>
          <a:xfrm rot="20753331" flipH="1">
            <a:off x="108261" y="-3142205"/>
            <a:ext cx="2895600" cy="68610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15816" y="476672"/>
            <a:ext cx="583264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Requirement of OS and What is OS</a:t>
            </a:r>
          </a:p>
          <a:p>
            <a:pPr algn="ctr"/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 Run Application.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Requirement of resources to run 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RAM,CPU,Disk</a:t>
            </a:r>
            <a:r>
              <a:rPr lang="en-US" dirty="0" smtClean="0"/>
              <a:t> provided by OS to run app.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Interface between user and hardware.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It is </a:t>
            </a:r>
            <a:r>
              <a:rPr lang="en-US" dirty="0" err="1" smtClean="0"/>
              <a:t>platfrom</a:t>
            </a:r>
            <a:r>
              <a:rPr lang="en-US" dirty="0" smtClean="0"/>
              <a:t> to run software or programs and it also manages computer </a:t>
            </a:r>
            <a:r>
              <a:rPr lang="en-US" dirty="0" err="1" smtClean="0"/>
              <a:t>harware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Kernel is a core part of OS or heart of OS which have access to all the hardware of the system</a:t>
            </a:r>
            <a:r>
              <a:rPr lang="en-IN" dirty="0" smtClean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Need intermediate to talk with kernel (Assembly Language) as it is in low level language. This is shell (As a interpreter or it is also a program).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Linux is a Kernel.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7 Main distributors are there, but will study with our requirement.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pPr algn="ctr"/>
            <a:r>
              <a:rPr lang="en-US" dirty="0" smtClean="0"/>
              <a:t>OS Layer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63888" y="5949280"/>
            <a:ext cx="2664296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3563888" y="4869160"/>
            <a:ext cx="2664296" cy="6480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Kernel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3563888" y="3789040"/>
            <a:ext cx="2664296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Shell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3563888" y="2708920"/>
            <a:ext cx="2664296" cy="6480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3563888" y="1700808"/>
            <a:ext cx="2664296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Layer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6" idx="0"/>
            <a:endCxn id="7" idx="2"/>
          </p:cNvCxnSpPr>
          <p:nvPr/>
        </p:nvCxnSpPr>
        <p:spPr>
          <a:xfrm flipV="1">
            <a:off x="4896036" y="551723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8" idx="2"/>
          </p:cNvCxnSpPr>
          <p:nvPr/>
        </p:nvCxnSpPr>
        <p:spPr>
          <a:xfrm flipV="1">
            <a:off x="4896036" y="4509120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10" idx="2"/>
          </p:cNvCxnSpPr>
          <p:nvPr/>
        </p:nvCxnSpPr>
        <p:spPr>
          <a:xfrm flipV="1">
            <a:off x="4896036" y="335699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0"/>
            <a:endCxn id="11" idx="2"/>
          </p:cNvCxnSpPr>
          <p:nvPr/>
        </p:nvCxnSpPr>
        <p:spPr>
          <a:xfrm flipV="1">
            <a:off x="4896036" y="2276872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Open And Closed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87781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Open Source</a:t>
            </a:r>
          </a:p>
          <a:p>
            <a:endParaRPr lang="en-US" sz="3200" dirty="0" smtClean="0"/>
          </a:p>
          <a:p>
            <a:r>
              <a:rPr lang="en-US" sz="3200" dirty="0" smtClean="0"/>
              <a:t>Free </a:t>
            </a:r>
          </a:p>
          <a:p>
            <a:r>
              <a:rPr lang="en-US" sz="3200" dirty="0" smtClean="0"/>
              <a:t>Source Code Available</a:t>
            </a:r>
            <a:endParaRPr lang="en-US" sz="3200" dirty="0"/>
          </a:p>
          <a:p>
            <a:r>
              <a:rPr lang="en-US" sz="3200" dirty="0" smtClean="0"/>
              <a:t>Highly Customizable</a:t>
            </a:r>
          </a:p>
          <a:p>
            <a:r>
              <a:rPr lang="en-US" sz="3200" dirty="0" smtClean="0"/>
              <a:t>Reliable(Trustworthy)</a:t>
            </a:r>
          </a:p>
          <a:p>
            <a:r>
              <a:rPr lang="en-US" sz="3200" dirty="0" smtClean="0"/>
              <a:t>Secure (Customize is secure)</a:t>
            </a:r>
          </a:p>
          <a:p>
            <a:r>
              <a:rPr lang="en-US" sz="3200" dirty="0" smtClean="0"/>
              <a:t>Redistribute</a:t>
            </a:r>
          </a:p>
          <a:p>
            <a:r>
              <a:rPr lang="en-US" sz="3200" dirty="0" smtClean="0"/>
              <a:t>Fast Develop</a:t>
            </a:r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578968"/>
            <a:ext cx="3924944" cy="444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700" dirty="0"/>
              <a:t>Closed </a:t>
            </a:r>
            <a:r>
              <a:rPr lang="en-US" sz="2700" dirty="0" smtClean="0"/>
              <a:t>Source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7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Paid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Source Code is </a:t>
            </a:r>
            <a:r>
              <a:rPr lang="en-US" sz="2700" dirty="0" smtClean="0"/>
              <a:t>Not Available</a:t>
            </a:r>
            <a:endParaRPr lang="en-US" sz="27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Not Fully Customizable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Terms And Condition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Not Fully Secure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Not Redistributed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/>
              <a:t>Slow </a:t>
            </a:r>
            <a:r>
              <a:rPr lang="en-US" sz="2700" dirty="0" smtClean="0"/>
              <a:t>Develop</a:t>
            </a:r>
            <a:endParaRPr lang="en-IN" sz="2700" dirty="0"/>
          </a:p>
        </p:txBody>
      </p:sp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Difference Between Linux And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3877816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Linux</a:t>
            </a:r>
          </a:p>
          <a:p>
            <a:endParaRPr lang="en-US" sz="3200" dirty="0" smtClean="0"/>
          </a:p>
          <a:p>
            <a:r>
              <a:rPr lang="en-US" sz="3200" dirty="0" smtClean="0"/>
              <a:t>Open Source</a:t>
            </a:r>
          </a:p>
          <a:p>
            <a:r>
              <a:rPr lang="en-US" sz="3200" dirty="0" smtClean="0"/>
              <a:t>More than 100+ </a:t>
            </a:r>
            <a:r>
              <a:rPr lang="en-US" sz="3200" dirty="0" err="1" smtClean="0"/>
              <a:t>flavours</a:t>
            </a:r>
            <a:endParaRPr lang="en-US" sz="3200" dirty="0" smtClean="0"/>
          </a:p>
          <a:p>
            <a:r>
              <a:rPr lang="en-US" sz="3200" dirty="0" smtClean="0"/>
              <a:t>Secure</a:t>
            </a:r>
          </a:p>
          <a:p>
            <a:r>
              <a:rPr lang="en-US" sz="3200" dirty="0" smtClean="0"/>
              <a:t>Reliable</a:t>
            </a:r>
          </a:p>
          <a:p>
            <a:r>
              <a:rPr lang="en-US" sz="3200" dirty="0" smtClean="0"/>
              <a:t>Hardware Independent (It can run 256MB Ram (Puppy Linux))</a:t>
            </a:r>
          </a:p>
          <a:p>
            <a:r>
              <a:rPr lang="en-US" sz="3200" dirty="0" smtClean="0"/>
              <a:t>Performance Fast</a:t>
            </a:r>
          </a:p>
          <a:p>
            <a:r>
              <a:rPr lang="en-US" sz="3200" dirty="0" smtClean="0"/>
              <a:t>Graphics Not Reliable</a:t>
            </a:r>
          </a:p>
          <a:p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1578968"/>
            <a:ext cx="3924944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700" dirty="0" smtClean="0"/>
              <a:t>Windows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700" dirty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Closed Source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One </a:t>
            </a:r>
            <a:r>
              <a:rPr lang="en-US" sz="2700" dirty="0" err="1" smtClean="0"/>
              <a:t>Flavour</a:t>
            </a:r>
            <a:endParaRPr lang="en-US" sz="27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Not Fully Secure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Not Fully Reliable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Hardware Dependent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Performance Slow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700" dirty="0" smtClean="0"/>
              <a:t>Graphics Reliable</a:t>
            </a:r>
            <a:endParaRPr lang="en-US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10655020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1988840"/>
            <a:ext cx="5328592" cy="93002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Linux Distributors </a:t>
            </a:r>
            <a:endParaRPr lang="en-US" sz="5400" dirty="0"/>
          </a:p>
        </p:txBody>
      </p:sp>
      <p:sp>
        <p:nvSpPr>
          <p:cNvPr id="3" name="Rounded Rectangle 2"/>
          <p:cNvSpPr/>
          <p:nvPr/>
        </p:nvSpPr>
        <p:spPr>
          <a:xfrm>
            <a:off x="971600" y="3501008"/>
            <a:ext cx="2520280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Fedora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652120" y="3501008"/>
            <a:ext cx="2448272" cy="576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Debian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971600" y="4941168"/>
            <a:ext cx="1152128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RHEL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2483768" y="4941168"/>
            <a:ext cx="1008112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Centos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652120" y="4941168"/>
            <a:ext cx="1008112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Ubuntu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020272" y="4941168"/>
            <a:ext cx="1080120" cy="79208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Kali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123728" y="2996952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547664" y="4437112"/>
            <a:ext cx="1440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176" y="4437112"/>
            <a:ext cx="1404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2"/>
          </p:cNvCxnSpPr>
          <p:nvPr/>
        </p:nvCxnSpPr>
        <p:spPr>
          <a:xfrm>
            <a:off x="4932040" y="2636912"/>
            <a:ext cx="0" cy="28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123728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020272" y="299695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5" idx="0"/>
          </p:cNvCxnSpPr>
          <p:nvPr/>
        </p:nvCxnSpPr>
        <p:spPr>
          <a:xfrm>
            <a:off x="1547664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6" idx="0"/>
          </p:cNvCxnSpPr>
          <p:nvPr/>
        </p:nvCxnSpPr>
        <p:spPr>
          <a:xfrm>
            <a:off x="2987824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7" idx="0"/>
          </p:cNvCxnSpPr>
          <p:nvPr/>
        </p:nvCxnSpPr>
        <p:spPr>
          <a:xfrm>
            <a:off x="6156176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8" idx="0"/>
          </p:cNvCxnSpPr>
          <p:nvPr/>
        </p:nvCxnSpPr>
        <p:spPr>
          <a:xfrm>
            <a:off x="7560332" y="443711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" idx="2"/>
          </p:cNvCxnSpPr>
          <p:nvPr/>
        </p:nvCxnSpPr>
        <p:spPr>
          <a:xfrm>
            <a:off x="6876256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2"/>
          </p:cNvCxnSpPr>
          <p:nvPr/>
        </p:nvCxnSpPr>
        <p:spPr>
          <a:xfrm>
            <a:off x="2231740" y="4077072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980728"/>
            <a:ext cx="7272808" cy="67532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Installation Of RHEL And Centos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628800"/>
            <a:ext cx="889248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Keywords</a:t>
            </a:r>
          </a:p>
          <a:p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What resources we need to install the OS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Dedicated Server – A machine which complete hardware is dedicated to one OS. So if we need to install multi OS we need virtualization.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smtClean="0"/>
              <a:t>Challenges in Dedicated Server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Cost High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Resource Wastage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Time Taking Process 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 smtClean="0"/>
              <a:t>Not Provision (Provision setup of a machine)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400" dirty="0"/>
              <a:t>Provisioning is </a:t>
            </a:r>
            <a:r>
              <a:rPr lang="en-US" sz="2400" b="1" dirty="0"/>
              <a:t>the process of setting up IT infrastructure</a:t>
            </a:r>
            <a:endParaRPr lang="en-US" sz="2400" dirty="0" smtClean="0"/>
          </a:p>
          <a:p>
            <a:pPr lvl="1"/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750492532"/>
      </p:ext>
    </p:extLst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1844824"/>
            <a:ext cx="4343400" cy="64199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OS Architecture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915816" y="4437112"/>
            <a:ext cx="3960440" cy="108012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059832" y="5517232"/>
            <a:ext cx="792088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4211960" y="5517232"/>
            <a:ext cx="684076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DISK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364088" y="5517232"/>
            <a:ext cx="648072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6228184" y="5517232"/>
            <a:ext cx="648072" cy="36004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NIC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2915816" y="3717032"/>
            <a:ext cx="3960440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915816" y="2996952"/>
            <a:ext cx="3960440" cy="72008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0535528"/>
      </p:ext>
    </p:extLst>
  </p:cSld>
  <p:clrMapOvr>
    <a:masterClrMapping/>
  </p:clrMapOvr>
  <p:transition spd="slow">
    <p:wipe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heme/theme1.xml><?xml version="1.0" encoding="utf-8"?>
<a:theme xmlns:a="http://schemas.openxmlformats.org/drawingml/2006/main" name="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9652A88E8E874287E0794E3B03ED3D" ma:contentTypeVersion="14" ma:contentTypeDescription="Create a new document." ma:contentTypeScope="" ma:versionID="8c728cea3cc85e3489afd1e518903e2f">
  <xsd:schema xmlns:xsd="http://www.w3.org/2001/XMLSchema" xmlns:xs="http://www.w3.org/2001/XMLSchema" xmlns:p="http://schemas.microsoft.com/office/2006/metadata/properties" xmlns:ns2="97b82812-5a5d-479d-af25-7bccb9436d93" xmlns:ns3="1a5ec057-e98d-4c9f-a469-f4b4cb0b0d63" targetNamespace="http://schemas.microsoft.com/office/2006/metadata/properties" ma:root="true" ma:fieldsID="8f46f9979eae4312e3060c71c010f443" ns2:_="" ns3:_="">
    <xsd:import namespace="97b82812-5a5d-479d-af25-7bccb9436d93"/>
    <xsd:import namespace="1a5ec057-e98d-4c9f-a469-f4b4cb0b0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82812-5a5d-479d-af25-7bccb9436d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d370624-a727-4f61-aa4e-6c35431f2a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5ec057-e98d-4c9f-a469-f4b4cb0b0d6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b6855e6-85be-4eb0-923b-fd0c7d79dfb0}" ma:internalName="TaxCatchAll" ma:showField="CatchAllData" ma:web="1a5ec057-e98d-4c9f-a469-f4b4cb0b0d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5ec057-e98d-4c9f-a469-f4b4cb0b0d63" xsi:nil="true"/>
    <lcf76f155ced4ddcb4097134ff3c332f xmlns="97b82812-5a5d-479d-af25-7bccb9436d9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30415B-EFFC-49A6-A332-F4275D22D46E}"/>
</file>

<file path=customXml/itemProps2.xml><?xml version="1.0" encoding="utf-8"?>
<ds:datastoreItem xmlns:ds="http://schemas.openxmlformats.org/officeDocument/2006/customXml" ds:itemID="{BAFB5D8D-676C-44FE-8C1C-6C4C270C1E8E}"/>
</file>

<file path=customXml/itemProps3.xml><?xml version="1.0" encoding="utf-8"?>
<ds:datastoreItem xmlns:ds="http://schemas.openxmlformats.org/officeDocument/2006/customXml" ds:itemID="{09C66501-3317-4DD1-A7FD-161B8C296744}"/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562</Words>
  <Application>Microsoft Office PowerPoint</Application>
  <PresentationFormat>On-screen Show (4:3)</PresentationFormat>
  <Paragraphs>154</Paragraphs>
  <Slides>18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Training</vt:lpstr>
      <vt:lpstr>Slide 1</vt:lpstr>
      <vt:lpstr>Slide 2</vt:lpstr>
      <vt:lpstr>Slide 3</vt:lpstr>
      <vt:lpstr>OS Layer</vt:lpstr>
      <vt:lpstr>Difference Between Open And Closed Source</vt:lpstr>
      <vt:lpstr>Difference Between Linux And Windows</vt:lpstr>
      <vt:lpstr>Linux Distributors </vt:lpstr>
      <vt:lpstr>Installation Of RHEL And Centos</vt:lpstr>
      <vt:lpstr>OS Architecture</vt:lpstr>
      <vt:lpstr>Virtulization</vt:lpstr>
      <vt:lpstr>Virtualization Architecture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2022-05-18T05:57:02Z</dcterms:created>
  <dcterms:modified xsi:type="dcterms:W3CDTF">2022-08-16T21:43:37Z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0x010100759652A88E8E874287E0794E3B03ED3D</vt:lpwstr>
  </property>
</Properties>
</file>