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embeddedFontLst>
    <p:embeddedFont>
      <p:font typeface="Platypi Medium"/>
      <p:regular r:id="rId12"/>
    </p:embeddedFont>
    <p:embeddedFont>
      <p:font typeface="Platypi Medium"/>
      <p:regular r:id="rId13"/>
    </p:embeddedFont>
    <p:embeddedFont>
      <p:font typeface="Platypi Medium"/>
      <p:regular r:id="rId14"/>
    </p:embeddedFont>
    <p:embeddedFont>
      <p:font typeface="Platypi Medium"/>
      <p:regular r:id="rId1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font" Target="fonts/font1.fntdata"/><Relationship Id="rId13" Type="http://schemas.openxmlformats.org/officeDocument/2006/relationships/font" Target="fonts/font2.fntdata"/><Relationship Id="rId14" Type="http://schemas.openxmlformats.org/officeDocument/2006/relationships/font" Target="fonts/font3.fntdata"/><Relationship Id="rId1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488" y="2731175"/>
            <a:ext cx="4919305" cy="276713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287297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Linux Logical Volume Management (LVM)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793790" y="463069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 powerful tool for managing storage in Linux systems, offering flexibility and efficiency.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What is LVM?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Virtualization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LVM abstracts physical storage, allowing you to create logical volumes that span multiple physical disks.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Flexibility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It enables you to dynamically resize volumes, create snapshots, and manage storage space efficiently.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488" y="1847255"/>
            <a:ext cx="4919305" cy="453509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162556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LVM Components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793790" y="2674501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F9F7F7"/>
          </a:solidFill>
          <a:ln/>
        </p:spPr>
      </p:sp>
      <p:sp>
        <p:nvSpPr>
          <p:cNvPr id="6" name="Text 2"/>
          <p:cNvSpPr/>
          <p:nvPr/>
        </p:nvSpPr>
        <p:spPr>
          <a:xfrm>
            <a:off x="1020604" y="2901315"/>
            <a:ext cx="314372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Physical Volumes (PVs)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020604" y="3391733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Raw physical disks or partitions that serve as the foundation for LVM.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4685467" y="2674501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F9F7F7"/>
          </a:solidFill>
          <a:ln/>
        </p:spPr>
      </p:sp>
      <p:sp>
        <p:nvSpPr>
          <p:cNvPr id="9" name="Text 5"/>
          <p:cNvSpPr/>
          <p:nvPr/>
        </p:nvSpPr>
        <p:spPr>
          <a:xfrm>
            <a:off x="4912281" y="2901315"/>
            <a:ext cx="29184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Volume Groups (VGs)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4912281" y="3391733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Collections of PVs that are grouped together to form a single logical unit.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793790" y="4934069"/>
            <a:ext cx="7556421" cy="1669852"/>
          </a:xfrm>
          <a:prstGeom prst="roundRect">
            <a:avLst>
              <a:gd name="adj" fmla="val 2038"/>
            </a:avLst>
          </a:prstGeom>
          <a:solidFill>
            <a:srgbClr val="F9F7F7"/>
          </a:solidFill>
          <a:ln/>
        </p:spPr>
      </p:sp>
      <p:sp>
        <p:nvSpPr>
          <p:cNvPr id="12" name="Text 8"/>
          <p:cNvSpPr/>
          <p:nvPr/>
        </p:nvSpPr>
        <p:spPr>
          <a:xfrm>
            <a:off x="1020604" y="5160883"/>
            <a:ext cx="295834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Logical Volumes (LVs)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1020604" y="5651302"/>
            <a:ext cx="71027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The actual storage units that are created within a volume group and are accessible to the operating system.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4248" y="514350"/>
            <a:ext cx="4673679" cy="5841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600"/>
              </a:lnSpc>
              <a:buNone/>
            </a:pPr>
            <a:r>
              <a:rPr lang="en-US" sz="36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How to create LVM</a:t>
            </a:r>
            <a:endParaRPr lang="en-US" sz="3650" dirty="0"/>
          </a:p>
        </p:txBody>
      </p:sp>
      <p:sp>
        <p:nvSpPr>
          <p:cNvPr id="3" name="Text 1"/>
          <p:cNvSpPr/>
          <p:nvPr/>
        </p:nvSpPr>
        <p:spPr>
          <a:xfrm>
            <a:off x="654248" y="1378863"/>
            <a:ext cx="2881908" cy="3504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Create LVM partition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654248" y="2009656"/>
            <a:ext cx="13321903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350"/>
              </a:lnSpc>
              <a:buSzPct val="100000"/>
              <a:buFont typeface="+mj-lt"/>
              <a:buAutoNum type="arabicPeriod" startAt="1"/>
            </a:pPr>
            <a:r>
              <a:rPr lang="en-US" sz="14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fdisk /dev/sda</a:t>
            </a:r>
            <a:endParaRPr lang="en-US" sz="1450" dirty="0"/>
          </a:p>
        </p:txBody>
      </p:sp>
      <p:sp>
        <p:nvSpPr>
          <p:cNvPr id="5" name="Text 3"/>
          <p:cNvSpPr/>
          <p:nvPr/>
        </p:nvSpPr>
        <p:spPr>
          <a:xfrm>
            <a:off x="654248" y="2374106"/>
            <a:ext cx="13321903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350"/>
              </a:lnSpc>
              <a:buSzPct val="100000"/>
              <a:buFont typeface="+mj-lt"/>
              <a:buAutoNum type="arabicPeriod" startAt="2"/>
            </a:pPr>
            <a:r>
              <a:rPr lang="en-US" sz="14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press n for new partition.</a:t>
            </a:r>
            <a:endParaRPr lang="en-US" sz="1450" dirty="0"/>
          </a:p>
        </p:txBody>
      </p:sp>
      <p:sp>
        <p:nvSpPr>
          <p:cNvPr id="6" name="Text 4"/>
          <p:cNvSpPr/>
          <p:nvPr/>
        </p:nvSpPr>
        <p:spPr>
          <a:xfrm>
            <a:off x="654248" y="2738557"/>
            <a:ext cx="13321903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350"/>
              </a:lnSpc>
              <a:buSzPct val="100000"/>
              <a:buFont typeface="+mj-lt"/>
              <a:buAutoNum type="arabicPeriod" startAt="3"/>
            </a:pPr>
            <a:r>
              <a:rPr lang="en-US" sz="14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press t to change type to LVM</a:t>
            </a:r>
            <a:endParaRPr lang="en-US" sz="1450" dirty="0"/>
          </a:p>
        </p:txBody>
      </p:sp>
      <p:sp>
        <p:nvSpPr>
          <p:cNvPr id="7" name="Text 5"/>
          <p:cNvSpPr/>
          <p:nvPr/>
        </p:nvSpPr>
        <p:spPr>
          <a:xfrm>
            <a:off x="654248" y="3103007"/>
            <a:ext cx="13321903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350"/>
              </a:lnSpc>
              <a:buSzPct val="100000"/>
              <a:buFont typeface="+mj-lt"/>
              <a:buAutoNum type="arabicPeriod" startAt="4"/>
            </a:pPr>
            <a:r>
              <a:rPr lang="en-US" sz="14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w for save and exit.</a:t>
            </a:r>
            <a:endParaRPr lang="en-US" sz="1450" dirty="0"/>
          </a:p>
        </p:txBody>
      </p:sp>
      <p:sp>
        <p:nvSpPr>
          <p:cNvPr id="8" name="Text 6"/>
          <p:cNvSpPr/>
          <p:nvPr/>
        </p:nvSpPr>
        <p:spPr>
          <a:xfrm>
            <a:off x="654248" y="3682484"/>
            <a:ext cx="3818096" cy="3504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Create Physical Volume (PV)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654248" y="4313277"/>
            <a:ext cx="13321903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350"/>
              </a:lnSpc>
              <a:buSzPct val="100000"/>
              <a:buFont typeface="+mj-lt"/>
              <a:buAutoNum type="arabicPeriod" startAt="1"/>
            </a:pPr>
            <a:r>
              <a:rPr lang="en-US" sz="14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pvcreate /dev/sda1</a:t>
            </a:r>
            <a:endParaRPr lang="en-US" sz="1450" dirty="0"/>
          </a:p>
        </p:txBody>
      </p:sp>
      <p:sp>
        <p:nvSpPr>
          <p:cNvPr id="10" name="Text 8"/>
          <p:cNvSpPr/>
          <p:nvPr/>
        </p:nvSpPr>
        <p:spPr>
          <a:xfrm>
            <a:off x="654248" y="4677728"/>
            <a:ext cx="13321903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350"/>
              </a:lnSpc>
              <a:buSzPct val="100000"/>
              <a:buFont typeface="+mj-lt"/>
              <a:buAutoNum type="arabicPeriod" startAt="2"/>
            </a:pPr>
            <a:r>
              <a:rPr lang="en-US" sz="14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check with pvs and pvdisplay.</a:t>
            </a:r>
            <a:endParaRPr lang="en-US" sz="1450" dirty="0"/>
          </a:p>
        </p:txBody>
      </p:sp>
      <p:sp>
        <p:nvSpPr>
          <p:cNvPr id="11" name="Text 9"/>
          <p:cNvSpPr/>
          <p:nvPr/>
        </p:nvSpPr>
        <p:spPr>
          <a:xfrm>
            <a:off x="654248" y="5257205"/>
            <a:ext cx="3561636" cy="3504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Create Volume Group (VG)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654248" y="5887998"/>
            <a:ext cx="13321903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1. vgcreate (provide vgname ) /dev/sda1</a:t>
            </a:r>
            <a:endParaRPr lang="en-US" sz="1450" dirty="0"/>
          </a:p>
        </p:txBody>
      </p:sp>
      <p:sp>
        <p:nvSpPr>
          <p:cNvPr id="13" name="Text 11"/>
          <p:cNvSpPr/>
          <p:nvPr/>
        </p:nvSpPr>
        <p:spPr>
          <a:xfrm>
            <a:off x="654248" y="6397347"/>
            <a:ext cx="13321903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2 vgcreate -s 8M vgname  /dev/sda1</a:t>
            </a:r>
            <a:endParaRPr lang="en-US" sz="1450" dirty="0"/>
          </a:p>
        </p:txBody>
      </p:sp>
      <p:sp>
        <p:nvSpPr>
          <p:cNvPr id="14" name="Text 12"/>
          <p:cNvSpPr/>
          <p:nvPr/>
        </p:nvSpPr>
        <p:spPr>
          <a:xfrm>
            <a:off x="654248" y="6906697"/>
            <a:ext cx="13321903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3 check with vgs and vgdisplay.</a:t>
            </a:r>
            <a:endParaRPr lang="en-US" sz="1450" dirty="0"/>
          </a:p>
        </p:txBody>
      </p:sp>
      <p:sp>
        <p:nvSpPr>
          <p:cNvPr id="15" name="Text 13"/>
          <p:cNvSpPr/>
          <p:nvPr/>
        </p:nvSpPr>
        <p:spPr>
          <a:xfrm>
            <a:off x="654248" y="7416046"/>
            <a:ext cx="13321903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4. vgextend vgname /dev/sda2</a:t>
            </a:r>
            <a:endParaRPr lang="en-US" sz="14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6666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Create LVM 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02906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 startAt="1"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lvcreate -L +300M -n lvname vgname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47126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check with lsblk, lvs, lvdisplay.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91346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Provide filesystem or mount point to lvm also we can do permanent mounting of it.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616529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LV Extend or resize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793790" y="538198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1 . Lvresize -L +130M /dev/myvg/mylv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600003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2 resize2fs or xfs_growfs /dev/myvg/mylv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2025-02-05T15:02:27Z</dcterms:created>
  <dcterms:modified xsi:type="dcterms:W3CDTF">2025-02-05T15:02:27Z</dcterms:modified>
</cp:coreProperties>
</file>