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embeddedFontLst>
    <p:embeddedFont>
      <p:font typeface="Comfortaa"/>
      <p:regular r:id="rId14"/>
    </p:embeddedFont>
    <p:embeddedFont>
      <p:font typeface="Comfortaa"/>
      <p:regular r:id="rId15"/>
    </p:embeddedFont>
    <p:embeddedFont>
      <p:font typeface="Raleway Medium"/>
      <p:regular r:id="rId16"/>
    </p:embeddedFont>
    <p:embeddedFont>
      <p:font typeface="Raleway Medium"/>
      <p:regular r:id="rId17"/>
    </p:embeddedFont>
    <p:embeddedFont>
      <p:font typeface="Raleway Medium"/>
      <p:regular r:id="rId18"/>
    </p:embeddedFont>
    <p:embeddedFont>
      <p:font typeface="Raleway Medium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hyperlink" Target="https://wordpress.org/latest.tar.gz" TargetMode="Externa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2256234"/>
            <a:ext cx="74159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WordPress: Powering the Modern Web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6350437" y="3998119"/>
            <a:ext cx="7415927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WordPress is a popular open-source content management system (CMS) that allows users to create and manage websites easily. It is written in PHP and uses a MySQL or MariaDB database. WordPress is widely used for building blogs, business websites, eCommerce stores, portfolios, and more.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066687"/>
            <a:ext cx="12224266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Why WordPress? Benefits and Key Features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3246239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WordPress offers unmatched flexibility. It provides a vast plugin ecosystem. Its open-source nature fosters community support.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4560808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Flexibility</a:t>
            </a:r>
            <a:endParaRPr lang="en-US" sz="2150" dirty="0"/>
          </a:p>
        </p:txBody>
      </p:sp>
      <p:sp>
        <p:nvSpPr>
          <p:cNvPr id="5" name="Text 3"/>
          <p:cNvSpPr/>
          <p:nvPr/>
        </p:nvSpPr>
        <p:spPr>
          <a:xfrm>
            <a:off x="864037" y="5150525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Adaptable to various website types. From blogs to e-commerce platforms.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7623929" y="4560808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Extensibility</a:t>
            </a:r>
            <a:endParaRPr lang="en-US" sz="2150" dirty="0"/>
          </a:p>
        </p:txBody>
      </p:sp>
      <p:sp>
        <p:nvSpPr>
          <p:cNvPr id="7" name="Text 5"/>
          <p:cNvSpPr/>
          <p:nvPr/>
        </p:nvSpPr>
        <p:spPr>
          <a:xfrm>
            <a:off x="7623929" y="5150525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Enhance functionality with plugins. Tailor to your specific needs.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0771" y="539710"/>
            <a:ext cx="7775258" cy="10863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250"/>
              </a:lnSpc>
              <a:buNone/>
            </a:pPr>
            <a:r>
              <a:rPr lang="en-US" sz="34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Understanding WordPress Core Components</a:t>
            </a:r>
            <a:endParaRPr lang="en-US" sz="3400" dirty="0"/>
          </a:p>
        </p:txBody>
      </p:sp>
      <p:sp>
        <p:nvSpPr>
          <p:cNvPr id="4" name="Text 1"/>
          <p:cNvSpPr/>
          <p:nvPr/>
        </p:nvSpPr>
        <p:spPr>
          <a:xfrm>
            <a:off x="6170771" y="1919288"/>
            <a:ext cx="7775258" cy="6255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Delve into the heart of WordPress. Grasp the essential elements. See how they work together. Understand database and file structure.</a:t>
            </a:r>
            <a:endParaRPr lang="en-US" sz="150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771" y="2764750"/>
            <a:ext cx="977741" cy="117324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441763" y="2960251"/>
            <a:ext cx="2172772" cy="271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Database</a:t>
            </a:r>
            <a:endParaRPr lang="en-US" sz="1700" dirty="0"/>
          </a:p>
        </p:txBody>
      </p:sp>
      <p:sp>
        <p:nvSpPr>
          <p:cNvPr id="7" name="Text 3"/>
          <p:cNvSpPr/>
          <p:nvPr/>
        </p:nvSpPr>
        <p:spPr>
          <a:xfrm>
            <a:off x="7441763" y="3349109"/>
            <a:ext cx="6504265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Stores content, settings, and user data.</a:t>
            </a:r>
            <a:endParaRPr lang="en-US" sz="150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771" y="3937992"/>
            <a:ext cx="977741" cy="117324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441763" y="4133493"/>
            <a:ext cx="2172772" cy="271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Themes</a:t>
            </a:r>
            <a:endParaRPr lang="en-US" sz="1700" dirty="0"/>
          </a:p>
        </p:txBody>
      </p:sp>
      <p:sp>
        <p:nvSpPr>
          <p:cNvPr id="10" name="Text 5"/>
          <p:cNvSpPr/>
          <p:nvPr/>
        </p:nvSpPr>
        <p:spPr>
          <a:xfrm>
            <a:off x="7441763" y="4522351"/>
            <a:ext cx="6504265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Controls visual appearance and layout.</a:t>
            </a:r>
            <a:endParaRPr lang="en-US" sz="150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771" y="5111234"/>
            <a:ext cx="977741" cy="117324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41763" y="5306735"/>
            <a:ext cx="2172772" cy="271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Plugins</a:t>
            </a:r>
            <a:endParaRPr lang="en-US" sz="1700" dirty="0"/>
          </a:p>
        </p:txBody>
      </p:sp>
      <p:sp>
        <p:nvSpPr>
          <p:cNvPr id="13" name="Text 7"/>
          <p:cNvSpPr/>
          <p:nvPr/>
        </p:nvSpPr>
        <p:spPr>
          <a:xfrm>
            <a:off x="7441763" y="5695593"/>
            <a:ext cx="6504265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Adds extra features and functionalities.</a:t>
            </a:r>
            <a:endParaRPr lang="en-US" sz="1500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771" y="6284476"/>
            <a:ext cx="977741" cy="1405414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7441763" y="6479977"/>
            <a:ext cx="4544735" cy="271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Security: Protecting Your WordPress Site</a:t>
            </a:r>
            <a:endParaRPr lang="en-US" sz="1700" dirty="0"/>
          </a:p>
        </p:txBody>
      </p:sp>
      <p:sp>
        <p:nvSpPr>
          <p:cNvPr id="16" name="Text 9"/>
          <p:cNvSpPr/>
          <p:nvPr/>
        </p:nvSpPr>
        <p:spPr>
          <a:xfrm>
            <a:off x="7441763" y="6868835"/>
            <a:ext cx="6504265" cy="6255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safeguard your WordPress site. Implement robust security measures. Prevent hacks and malware. Update regularly.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546979"/>
            <a:ext cx="12902327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 configuration (server 1)	 		 		 	 	 		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2726531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Install Packages.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3399234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Font typeface="+mj-lt"/>
              <a:buAutoNum type="arabicPeriod" startAt="1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yum install httpd -y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3880604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Font typeface="+mj-lt"/>
              <a:buAutoNum type="arabicPeriod" startAt="2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yum install -y php-mysqlnd php-fpm php-json  -y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4361974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Font typeface="+mj-lt"/>
              <a:buAutoNum type="arabicPeriod" startAt="3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yum install vim bash-completion wget -y 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4037" y="4843343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Font typeface="+mj-lt"/>
              <a:buAutoNum type="arabicPeriod" startAt="4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systemctl start and enable services  for httpd. 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64037" y="5324713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Font typeface="+mj-lt"/>
              <a:buAutoNum type="arabicPeriod" startAt="5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Maintain A record for wordpress server.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864037" y="5806083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Font typeface="+mj-lt"/>
              <a:buAutoNum type="arabicPeriod" startAt="6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Allow port 80 and 443 for httpd	 	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864037" y="6287453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Font typeface="+mj-lt"/>
              <a:buAutoNum type="arabicPeriod" startAt="7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make selinux off (setenforce 0) 	 			 				 					 											 				 			 		 	 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4389" y="650319"/>
            <a:ext cx="5234345" cy="6542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Mariadb (server 2)</a:t>
            </a:r>
            <a:endParaRPr lang="en-US" sz="4100" dirty="0"/>
          </a:p>
        </p:txBody>
      </p:sp>
      <p:sp>
        <p:nvSpPr>
          <p:cNvPr id="3" name="Text 1"/>
          <p:cNvSpPr/>
          <p:nvPr/>
        </p:nvSpPr>
        <p:spPr>
          <a:xfrm>
            <a:off x="824389" y="1775579"/>
            <a:ext cx="12981623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950"/>
              </a:lnSpc>
              <a:buSzPct val="100000"/>
              <a:buFont typeface="+mj-lt"/>
              <a:buAutoNum type="arabicPeriod" startAt="1"/>
            </a:pPr>
            <a:r>
              <a:rPr lang="en-US" sz="18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yum install vim  mariadb* -y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24389" y="2234684"/>
            <a:ext cx="12981623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950"/>
              </a:lnSpc>
              <a:buSzPct val="100000"/>
              <a:buFont typeface="+mj-lt"/>
              <a:buAutoNum type="arabicPeriod" startAt="2"/>
            </a:pPr>
            <a:r>
              <a:rPr lang="en-US" sz="18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yum install bash-completion -y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24389" y="2693789"/>
            <a:ext cx="12981623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950"/>
              </a:lnSpc>
              <a:buSzPct val="100000"/>
              <a:buFont typeface="+mj-lt"/>
              <a:buAutoNum type="arabicPeriod" startAt="3"/>
            </a:pPr>
            <a:r>
              <a:rPr lang="en-US" sz="18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systemctl start and enable mariadb.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24389" y="3152894"/>
            <a:ext cx="12981623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950"/>
              </a:lnSpc>
              <a:buSzPct val="100000"/>
              <a:buFont typeface="+mj-lt"/>
              <a:buAutoNum type="arabicPeriod" startAt="4"/>
            </a:pPr>
            <a:r>
              <a:rPr lang="en-US" sz="18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sudo mysql_secure_installation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24389" y="3611999"/>
            <a:ext cx="12981623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950"/>
              </a:lnSpc>
              <a:buSzPct val="100000"/>
              <a:buFont typeface="+mj-lt"/>
              <a:buAutoNum type="arabicPeriod" startAt="5"/>
            </a:pPr>
            <a:r>
              <a:rPr lang="en-US" sz="18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mysql -u root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824389" y="4071104"/>
            <a:ext cx="12981623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950"/>
              </a:lnSpc>
              <a:buSzPct val="100000"/>
              <a:buFont typeface="+mj-lt"/>
              <a:buAutoNum type="arabicPeriod" startAt="6"/>
            </a:pPr>
            <a:r>
              <a:rPr lang="en-US" sz="18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create database wordpress_db;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824389" y="4530209"/>
            <a:ext cx="12981623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950"/>
              </a:lnSpc>
              <a:buSzPct val="100000"/>
              <a:buFont typeface="+mj-lt"/>
              <a:buAutoNum type="arabicPeriod" startAt="7"/>
            </a:pPr>
            <a:r>
              <a:rPr lang="en-US" sz="18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create user 'wordpress_user'@'172.31.10.152' identified by 'red';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824389" y="4989314"/>
            <a:ext cx="12981623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950"/>
              </a:lnSpc>
              <a:buSzPct val="100000"/>
              <a:buFont typeface="+mj-lt"/>
              <a:buAutoNum type="arabicPeriod" startAt="8"/>
            </a:pPr>
            <a:r>
              <a:rPr lang="en-US" sz="18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grant all on wordpress_db.* to 'wordpress_user'@'172.31.10.152'; </a:t>
            </a:r>
            <a:pPr indent="0" marL="0">
              <a:lnSpc>
                <a:spcPts val="2950"/>
              </a:lnSpc>
              <a:buNone/>
            </a:pPr>
            <a:r>
              <a:rPr lang="en-US" sz="185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(IP of wordpress machine</a:t>
            </a:r>
            <a:pPr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)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824389" y="5448419"/>
            <a:ext cx="12981623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950"/>
              </a:lnSpc>
              <a:buSzPct val="100000"/>
              <a:buFont typeface="+mj-lt"/>
              <a:buAutoNum type="arabicPeriod" startAt="9"/>
            </a:pPr>
            <a:r>
              <a:rPr lang="en-US" sz="18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Allow port 3306 for database.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824389" y="5907524"/>
            <a:ext cx="12981623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950"/>
              </a:lnSpc>
              <a:buSzPct val="100000"/>
              <a:buFont typeface="+mj-lt"/>
              <a:buAutoNum type="arabicPeriod" startAt="10"/>
            </a:pPr>
            <a:r>
              <a:rPr lang="en-US" sz="18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Now install mariadb on server 1 to check connection with user.</a:t>
            </a:r>
            <a:endParaRPr lang="en-US" sz="1850" dirty="0"/>
          </a:p>
        </p:txBody>
      </p:sp>
      <p:sp>
        <p:nvSpPr>
          <p:cNvPr id="13" name="Text 11"/>
          <p:cNvSpPr/>
          <p:nvPr/>
        </p:nvSpPr>
        <p:spPr>
          <a:xfrm>
            <a:off x="824389" y="6366629"/>
            <a:ext cx="12981623" cy="7534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950"/>
              </a:lnSpc>
              <a:buSzPct val="100000"/>
              <a:buFont typeface="+mj-lt"/>
              <a:buAutoNum type="arabicPeriod" startAt="11"/>
            </a:pPr>
            <a:r>
              <a:rPr lang="en-US" sz="18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mysql -u wordpress_user -h 172.31.3.99 -p (check if user is able to login run this command on server 1 with server 2 IP)	</a:t>
            </a:r>
            <a:endParaRPr lang="en-US" sz="1850" dirty="0"/>
          </a:p>
        </p:txBody>
      </p:sp>
      <p:sp>
        <p:nvSpPr>
          <p:cNvPr id="14" name="Text 12"/>
          <p:cNvSpPr/>
          <p:nvPr/>
        </p:nvSpPr>
        <p:spPr>
          <a:xfrm>
            <a:off x="824389" y="7202448"/>
            <a:ext cx="12981623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950"/>
              </a:lnSpc>
              <a:buSzPct val="100000"/>
              <a:buFont typeface="+mj-lt"/>
              <a:buAutoNum type="arabicPeriod" startAt="12"/>
            </a:pPr>
            <a:r>
              <a:rPr lang="en-US" sz="18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restart mariadb service.	 	 	 		 		 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883331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WordPress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3062883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Font typeface="+mj-lt"/>
              <a:buAutoNum type="arabicPeriod" startAt="1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wget </a:t>
            </a:r>
            <a:pPr indent="0" marL="0">
              <a:lnSpc>
                <a:spcPts val="3100"/>
              </a:lnSpc>
              <a:buNone/>
            </a:pPr>
            <a:r>
              <a:rPr lang="en-US" sz="1900" u="sng" dirty="0">
                <a:solidFill>
                  <a:srgbClr val="FFE14D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https://wordpress.org/latest.tar.gz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3544252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Font typeface="+mj-lt"/>
              <a:buAutoNum type="arabicPeriod" startAt="2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tar -xvf latest.tar.gz  paste this content to /var/www/html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4025622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Font typeface="+mj-lt"/>
              <a:buAutoNum type="arabicPeriod" startAt="3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cp -rf  wordpress/*  /var/www/html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4506992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Font typeface="+mj-lt"/>
              <a:buAutoNum type="arabicPeriod" startAt="4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you will find a sample file wp-config-sample.php copy this file change the name and edit.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4037" y="4988362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Font typeface="+mj-lt"/>
              <a:buAutoNum type="arabicPeriod" startAt="5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cp wp-config-sample.php   wp-config.php. 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64037" y="5469731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Font typeface="+mj-lt"/>
              <a:buAutoNum type="arabicPeriod" startAt="6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Edit this file and provide detail </a:t>
            </a:r>
            <a:pPr indent="0" marL="0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(database-name, user-name, user-password, database-server IP)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864037" y="5951101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Font typeface="+mj-lt"/>
              <a:buAutoNum type="arabicPeriod" startAt="7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check your IP on google.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1959" y="339447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WordPress</a:t>
            </a:r>
            <a:endParaRPr lang="en-US" sz="21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959" y="1006316"/>
            <a:ext cx="4682490" cy="360140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1130796" y="978575"/>
            <a:ext cx="3075146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550"/>
              </a:lnSpc>
              <a:buNone/>
            </a:pPr>
            <a:endParaRPr lang="en-US" sz="95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59" y="4885373"/>
            <a:ext cx="3226237" cy="360140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31959" y="8625602"/>
            <a:ext cx="13766483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550"/>
              </a:lnSpc>
              <a:buNone/>
            </a:pPr>
            <a:endParaRPr lang="en-US" sz="9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2025-02-13T20:23:42Z</dcterms:created>
  <dcterms:modified xsi:type="dcterms:W3CDTF">2025-02-13T20:23:42Z</dcterms:modified>
</cp:coreProperties>
</file>