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2" r:id="rId2"/>
    <p:sldId id="273" r:id="rId3"/>
    <p:sldId id="274" r:id="rId4"/>
    <p:sldId id="275" r:id="rId5"/>
    <p:sldId id="276" r:id="rId6"/>
    <p:sldId id="280" r:id="rId7"/>
    <p:sldId id="277" r:id="rId8"/>
    <p:sldId id="278" r:id="rId9"/>
    <p:sldId id="279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8/9/2020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761543" y="1951150"/>
            <a:ext cx="10468864" cy="1828800"/>
          </a:xfrm>
        </p:spPr>
        <p:txBody>
          <a:bodyPr/>
          <a:lstStyle/>
          <a:p>
            <a:pPr algn="ctr"/>
            <a:r>
              <a:rPr lang="en-US" sz="9600" u="sng" dirty="0" smtClean="0"/>
              <a:t>Ansible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90" y="1133340"/>
            <a:ext cx="3384955" cy="41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Requirement for Installation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err="1" smtClean="0"/>
              <a:t>Contol</a:t>
            </a:r>
            <a:r>
              <a:rPr lang="en-US" b="1" dirty="0" smtClean="0"/>
              <a:t> Node</a:t>
            </a:r>
            <a:r>
              <a:rPr lang="en-US" dirty="0" smtClean="0"/>
              <a:t>----- Should be Linux or Unix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Python 2 (2.7 or later) or Python 3 (3.5 or later)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Managed Host</a:t>
            </a:r>
            <a:r>
              <a:rPr lang="en-US" dirty="0" smtClean="0"/>
              <a:t>-</a:t>
            </a:r>
            <a:r>
              <a:rPr lang="en-US" dirty="0" smtClean="0"/>
              <a:t>------ Can be Linux or Unix or Window or N/w Devices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Python 2 (</a:t>
            </a:r>
            <a:r>
              <a:rPr lang="en-US" dirty="0" smtClean="0"/>
              <a:t>2.6 </a:t>
            </a:r>
            <a:r>
              <a:rPr lang="en-US" dirty="0"/>
              <a:t>or later) or Python 3 (3.5 or </a:t>
            </a:r>
            <a:r>
              <a:rPr lang="en-US" dirty="0" smtClean="0"/>
              <a:t>later)</a:t>
            </a:r>
          </a:p>
        </p:txBody>
      </p:sp>
    </p:spTree>
    <p:extLst>
      <p:ext uri="{BB962C8B-B14F-4D97-AF65-F5344CB8AC3E}">
        <p14:creationId xmlns:p14="http://schemas.microsoft.com/office/powerpoint/2010/main" val="40319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of all you have to configure EPEL repository on your system.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61633"/>
            <a:ext cx="11484770" cy="422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30040"/>
            <a:ext cx="6023020" cy="5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805" y="1976907"/>
            <a:ext cx="10468864" cy="1828800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>
                <a:latin typeface="Arial Rounded MT Bold" panose="020F0704030504030204" pitchFamily="34" charset="0"/>
              </a:rPr>
              <a:t>Thank You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Ansible</a:t>
            </a:r>
          </a:p>
          <a:p>
            <a:r>
              <a:rPr lang="en-US" dirty="0" smtClean="0"/>
              <a:t>Why Ansible</a:t>
            </a:r>
          </a:p>
          <a:p>
            <a:r>
              <a:rPr lang="en-US" dirty="0"/>
              <a:t>Ansible Architecture &amp; how it </a:t>
            </a:r>
            <a:r>
              <a:rPr lang="en-US" dirty="0" smtClean="0"/>
              <a:t>works</a:t>
            </a:r>
            <a:endParaRPr lang="en-US" dirty="0"/>
          </a:p>
          <a:p>
            <a:r>
              <a:rPr lang="en-US" dirty="0" smtClean="0"/>
              <a:t>Strength of Ansible</a:t>
            </a:r>
          </a:p>
          <a:p>
            <a:r>
              <a:rPr lang="en-US" dirty="0" smtClean="0"/>
              <a:t>Ansible Use Cases</a:t>
            </a:r>
          </a:p>
          <a:p>
            <a:r>
              <a:rPr lang="en-US" dirty="0" smtClean="0"/>
              <a:t>Automation Tools</a:t>
            </a:r>
          </a:p>
          <a:p>
            <a:r>
              <a:rPr lang="en-US" dirty="0" smtClean="0"/>
              <a:t>Installation of Ansible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Ansible?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Ansible is an Open Source Automation Tool or Platform, used for  automate IT tasks, configuration management, application deployment,</a:t>
            </a:r>
            <a:r>
              <a:rPr lang="en-US" dirty="0"/>
              <a:t> </a:t>
            </a:r>
            <a:r>
              <a:rPr lang="en-US" dirty="0" smtClean="0"/>
              <a:t>intra-service orchestration and provisioning.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Ansible?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Ansible is Simple</a:t>
            </a:r>
          </a:p>
          <a:p>
            <a:r>
              <a:rPr lang="en-US" dirty="0" smtClean="0"/>
              <a:t>Ansible is Powerful</a:t>
            </a:r>
          </a:p>
          <a:p>
            <a:r>
              <a:rPr lang="en-US" dirty="0" smtClean="0"/>
              <a:t>Ansible is Agentless</a:t>
            </a:r>
          </a:p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Supported by </a:t>
            </a:r>
            <a:r>
              <a:rPr lang="en-US" dirty="0" err="1" smtClean="0"/>
              <a:t>RedHat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Ansible Architecture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Node </a:t>
            </a:r>
          </a:p>
          <a:p>
            <a:r>
              <a:rPr lang="en-US" dirty="0" smtClean="0"/>
              <a:t>Managed Host</a:t>
            </a:r>
          </a:p>
          <a:p>
            <a:r>
              <a:rPr lang="en-US" dirty="0" smtClean="0"/>
              <a:t>Inventory</a:t>
            </a:r>
          </a:p>
          <a:p>
            <a:r>
              <a:rPr lang="en-US" dirty="0" smtClean="0"/>
              <a:t>Playbook</a:t>
            </a:r>
          </a:p>
          <a:p>
            <a:r>
              <a:rPr lang="en-US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4" y="927443"/>
            <a:ext cx="9684913" cy="57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6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Strength of Ansible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Platform Support</a:t>
            </a:r>
          </a:p>
          <a:p>
            <a:r>
              <a:rPr lang="en-US" dirty="0" smtClean="0"/>
              <a:t>Human-readable Automation</a:t>
            </a:r>
          </a:p>
          <a:p>
            <a:r>
              <a:rPr lang="en-US" dirty="0" smtClean="0"/>
              <a:t>Perfect description of application</a:t>
            </a:r>
          </a:p>
          <a:p>
            <a:r>
              <a:rPr lang="en-US" dirty="0" smtClean="0"/>
              <a:t>Support dynamic Inventories</a:t>
            </a:r>
          </a:p>
          <a:p>
            <a:r>
              <a:rPr lang="en-US" dirty="0" smtClean="0"/>
              <a:t>Easy to manage with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Ansible Use Cases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</a:p>
          <a:p>
            <a:r>
              <a:rPr lang="en-US" dirty="0" smtClean="0"/>
              <a:t>Application Deployment</a:t>
            </a:r>
          </a:p>
          <a:p>
            <a:r>
              <a:rPr lang="en-US" dirty="0" err="1" smtClean="0"/>
              <a:t>Provisoning</a:t>
            </a:r>
            <a:endParaRPr lang="en-US" dirty="0" smtClean="0"/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Security Compliance</a:t>
            </a:r>
          </a:p>
          <a:p>
            <a:r>
              <a:rPr lang="en-US" dirty="0" smtClean="0"/>
              <a:t>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Automation Tools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Ansible</a:t>
            </a:r>
          </a:p>
          <a:p>
            <a:r>
              <a:rPr lang="en-US" dirty="0" smtClean="0"/>
              <a:t>Puppet</a:t>
            </a:r>
          </a:p>
          <a:p>
            <a:r>
              <a:rPr lang="en-US" dirty="0" smtClean="0"/>
              <a:t>Chef</a:t>
            </a:r>
          </a:p>
          <a:p>
            <a:r>
              <a:rPr lang="en-US" dirty="0" smtClean="0"/>
              <a:t>Salt Stack</a:t>
            </a:r>
          </a:p>
          <a:p>
            <a:r>
              <a:rPr lang="en-US" dirty="0" smtClean="0"/>
              <a:t>CF Engine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52" y="947976"/>
            <a:ext cx="1547880" cy="1127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49" y="2075717"/>
            <a:ext cx="4199489" cy="1538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12" y="3277843"/>
            <a:ext cx="2015938" cy="14983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93" y="4027009"/>
            <a:ext cx="2198799" cy="1208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04" y="4776175"/>
            <a:ext cx="2003738" cy="20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186</TotalTime>
  <Words>157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Rounded MT Bold</vt:lpstr>
      <vt:lpstr>Calibri</vt:lpstr>
      <vt:lpstr>Century Gothic</vt:lpstr>
      <vt:lpstr>Palatino Linotype</vt:lpstr>
      <vt:lpstr>Wingdings 2</vt:lpstr>
      <vt:lpstr>Presentation on brainstorming</vt:lpstr>
      <vt:lpstr>Ansible</vt:lpstr>
      <vt:lpstr>Today’s Agenda</vt:lpstr>
      <vt:lpstr>What is Ansible?</vt:lpstr>
      <vt:lpstr>Why Ansible?</vt:lpstr>
      <vt:lpstr>Ansible Architecture</vt:lpstr>
      <vt:lpstr>PowerPoint Presentation</vt:lpstr>
      <vt:lpstr>Strength of Ansible</vt:lpstr>
      <vt:lpstr>Ansible Use Cases</vt:lpstr>
      <vt:lpstr>Automation Tools</vt:lpstr>
      <vt:lpstr>Requirement for Installation</vt:lpstr>
      <vt:lpstr>Installation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SSDN</dc:creator>
  <cp:lastModifiedBy>SSDN</cp:lastModifiedBy>
  <cp:revision>16</cp:revision>
  <dcterms:created xsi:type="dcterms:W3CDTF">2020-05-28T15:40:59Z</dcterms:created>
  <dcterms:modified xsi:type="dcterms:W3CDTF">2020-08-09T12:28:06Z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