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72" r:id="rId2"/>
    <p:sldId id="273" r:id="rId3"/>
    <p:sldId id="274" r:id="rId4"/>
    <p:sldId id="275" r:id="rId5"/>
    <p:sldId id="284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8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4" d="100"/>
          <a:sy n="74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5/29/2020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5/29/2020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5/29/2020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5/29/2020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pPr/>
              <a:t>5/29/2020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1761543" y="1951150"/>
            <a:ext cx="10468864" cy="1828800"/>
          </a:xfrm>
        </p:spPr>
        <p:txBody>
          <a:bodyPr/>
          <a:lstStyle/>
          <a:p>
            <a:pPr algn="ctr"/>
            <a:r>
              <a:rPr lang="en-US" sz="9600" u="sng" dirty="0" smtClean="0"/>
              <a:t>Ansible</a:t>
            </a:r>
            <a:endParaRPr lang="en-US" u="sn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290" y="1133340"/>
            <a:ext cx="3384955" cy="416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 about Module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Module are small peace of code which is used to perform your tasks. </a:t>
            </a:r>
            <a:r>
              <a:rPr lang="en-US" dirty="0" smtClean="0"/>
              <a:t>These module written in python, </a:t>
            </a:r>
            <a:r>
              <a:rPr lang="en-US" dirty="0" err="1" smtClean="0"/>
              <a:t>powershell</a:t>
            </a:r>
            <a:r>
              <a:rPr lang="en-US" dirty="0" smtClean="0"/>
              <a:t> or any other language.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Command for list modules:-</a:t>
            </a:r>
          </a:p>
          <a:p>
            <a:pPr marL="0" indent="0">
              <a:buNone/>
            </a:pPr>
            <a:r>
              <a:rPr lang="en-US" dirty="0" smtClean="0"/>
              <a:t>#</a:t>
            </a:r>
            <a:r>
              <a:rPr lang="en-US" dirty="0" err="1" smtClean="0"/>
              <a:t>ansible</a:t>
            </a:r>
            <a:r>
              <a:rPr lang="en-US" dirty="0" smtClean="0"/>
              <a:t>-doc -l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80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66207"/>
            <a:ext cx="10972800" cy="1143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Some useful modules:-</a:t>
            </a:r>
            <a:endParaRPr lang="en-US" sz="28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39266"/>
            <a:ext cx="10972800" cy="438912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User :-                              for user administration</a:t>
            </a:r>
          </a:p>
          <a:p>
            <a:pPr marL="0" indent="0">
              <a:buNone/>
            </a:pPr>
            <a:r>
              <a:rPr lang="en-US" dirty="0" smtClean="0"/>
              <a:t>Group:                             for manage groups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Yum :-                              for package management</a:t>
            </a:r>
          </a:p>
          <a:p>
            <a:pPr marL="0" indent="0">
              <a:buNone/>
            </a:pPr>
            <a:r>
              <a:rPr lang="en-US" dirty="0" smtClean="0"/>
              <a:t>Yum_repository :-          for configure repo</a:t>
            </a:r>
          </a:p>
          <a:p>
            <a:pPr marL="0" indent="0">
              <a:buNone/>
            </a:pPr>
            <a:r>
              <a:rPr lang="en-US" dirty="0" smtClean="0"/>
              <a:t>File :-                                for file management</a:t>
            </a:r>
          </a:p>
          <a:p>
            <a:pPr marL="0" indent="0">
              <a:buNone/>
            </a:pPr>
            <a:r>
              <a:rPr lang="en-US" dirty="0" smtClean="0"/>
              <a:t>Copy :-                             for copy content</a:t>
            </a:r>
          </a:p>
          <a:p>
            <a:pPr marL="0" indent="0">
              <a:buNone/>
            </a:pPr>
            <a:r>
              <a:rPr lang="en-US" dirty="0" smtClean="0"/>
              <a:t>reboot :-                           for reboot system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997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Running </a:t>
            </a:r>
            <a:r>
              <a:rPr lang="en-US" b="1" dirty="0" err="1" smtClean="0"/>
              <a:t>Adhoc</a:t>
            </a:r>
            <a:r>
              <a:rPr lang="en-US" b="1" dirty="0" smtClean="0"/>
              <a:t> command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Creating File:-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Creating user:-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Install Package:-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70" y="2537719"/>
            <a:ext cx="8794437" cy="3471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70" y="3930579"/>
            <a:ext cx="8649885" cy="4353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70" y="5582428"/>
            <a:ext cx="8797605" cy="44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731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6805" y="1976907"/>
            <a:ext cx="10468864" cy="1828800"/>
          </a:xfrm>
        </p:spPr>
        <p:txBody>
          <a:bodyPr>
            <a:normAutofit/>
          </a:bodyPr>
          <a:lstStyle/>
          <a:p>
            <a:pPr algn="ctr"/>
            <a:r>
              <a:rPr lang="en-IN" sz="8000" dirty="0" smtClean="0">
                <a:latin typeface="Arial Rounded MT Bold" panose="020F0704030504030204" pitchFamily="34" charset="0"/>
              </a:rPr>
              <a:t>Thank You</a:t>
            </a:r>
            <a:endParaRPr lang="en-IN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82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 </a:t>
            </a:r>
            <a:r>
              <a:rPr lang="en-US" dirty="0" smtClean="0"/>
              <a:t>about </a:t>
            </a:r>
            <a:r>
              <a:rPr lang="en-US" dirty="0" smtClean="0"/>
              <a:t>Inventory</a:t>
            </a:r>
          </a:p>
          <a:p>
            <a:r>
              <a:rPr lang="en-US" dirty="0" smtClean="0"/>
              <a:t>Building an Inventory</a:t>
            </a:r>
          </a:p>
          <a:p>
            <a:r>
              <a:rPr lang="en-US" dirty="0" smtClean="0"/>
              <a:t>Intro about </a:t>
            </a:r>
            <a:r>
              <a:rPr lang="en-US" dirty="0" err="1" smtClean="0"/>
              <a:t>Ansible</a:t>
            </a:r>
            <a:r>
              <a:rPr lang="en-US" dirty="0" smtClean="0"/>
              <a:t> Configuration File</a:t>
            </a:r>
          </a:p>
          <a:p>
            <a:r>
              <a:rPr lang="en-US" dirty="0" smtClean="0"/>
              <a:t>Building an </a:t>
            </a:r>
            <a:r>
              <a:rPr lang="en-US" dirty="0" err="1"/>
              <a:t>A</a:t>
            </a:r>
            <a:r>
              <a:rPr lang="en-US" dirty="0" err="1" smtClean="0"/>
              <a:t>nsible</a:t>
            </a:r>
            <a:r>
              <a:rPr lang="en-US" dirty="0" smtClean="0"/>
              <a:t> Configuration file</a:t>
            </a:r>
            <a:endParaRPr lang="en-US" dirty="0"/>
          </a:p>
          <a:p>
            <a:r>
              <a:rPr lang="en-US" dirty="0" smtClean="0"/>
              <a:t>Intro about </a:t>
            </a:r>
            <a:r>
              <a:rPr lang="en-US" dirty="0" err="1"/>
              <a:t>A</a:t>
            </a:r>
            <a:r>
              <a:rPr lang="en-US" dirty="0" err="1" smtClean="0"/>
              <a:t>dhoc</a:t>
            </a:r>
            <a:r>
              <a:rPr lang="en-US" dirty="0" smtClean="0"/>
              <a:t> command</a:t>
            </a:r>
          </a:p>
          <a:p>
            <a:r>
              <a:rPr lang="en-US" dirty="0" smtClean="0"/>
              <a:t>Intro about Modules</a:t>
            </a:r>
            <a:endParaRPr lang="en-US" dirty="0" smtClean="0"/>
          </a:p>
          <a:p>
            <a:r>
              <a:rPr lang="en-US" dirty="0" smtClean="0"/>
              <a:t>Running </a:t>
            </a:r>
            <a:r>
              <a:rPr lang="en-US" dirty="0" err="1" smtClean="0"/>
              <a:t>Adhoc</a:t>
            </a:r>
            <a:r>
              <a:rPr lang="en-US" dirty="0" smtClean="0"/>
              <a:t> command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 about Inventory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 </a:t>
            </a:r>
            <a:r>
              <a:rPr lang="en-US" dirty="0"/>
              <a:t>inventory defines a collection of hosts that </a:t>
            </a:r>
            <a:r>
              <a:rPr lang="en-US" dirty="0" err="1"/>
              <a:t>Ansible</a:t>
            </a:r>
            <a:r>
              <a:rPr lang="en-US" dirty="0"/>
              <a:t> will </a:t>
            </a:r>
            <a:r>
              <a:rPr lang="en-US" dirty="0" smtClean="0"/>
              <a:t>manage. These hosts can assigned to </a:t>
            </a:r>
            <a:r>
              <a:rPr lang="en-US" dirty="0"/>
              <a:t>groups. Groups can contain child groups, and </a:t>
            </a:r>
            <a:r>
              <a:rPr lang="en-US" dirty="0" smtClean="0"/>
              <a:t>hosts can </a:t>
            </a:r>
            <a:r>
              <a:rPr lang="en-US" dirty="0"/>
              <a:t>be members of multiple groups.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There are two types of inventory:-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Static </a:t>
            </a:r>
            <a:r>
              <a:rPr lang="en-US" dirty="0" smtClean="0"/>
              <a:t>Inventory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Dynamic Inventory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Building an Inventory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Default Path of Inventory= 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ansible</a:t>
            </a:r>
            <a:r>
              <a:rPr lang="en-US" dirty="0" smtClean="0"/>
              <a:t>/hosts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Simple Inventory Example:-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234" y="3881904"/>
            <a:ext cx="5540968" cy="229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619" y="875864"/>
            <a:ext cx="10922487" cy="5293116"/>
          </a:xfrm>
        </p:spPr>
        <p:txBody>
          <a:bodyPr/>
          <a:lstStyle/>
          <a:p>
            <a:r>
              <a:rPr lang="en-IN" b="1" dirty="0" smtClean="0"/>
              <a:t>Host assigned to group:-</a:t>
            </a:r>
          </a:p>
          <a:p>
            <a:endParaRPr lang="en-IN" b="1" dirty="0"/>
          </a:p>
          <a:p>
            <a:endParaRPr lang="en-IN" b="1" dirty="0" smtClean="0"/>
          </a:p>
          <a:p>
            <a:endParaRPr lang="en-IN" b="1" dirty="0"/>
          </a:p>
          <a:p>
            <a:endParaRPr lang="en-IN" b="1" dirty="0" smtClean="0"/>
          </a:p>
          <a:p>
            <a:endParaRPr lang="en-IN" b="1" dirty="0"/>
          </a:p>
          <a:p>
            <a:r>
              <a:rPr lang="en-IN" b="1" dirty="0" smtClean="0"/>
              <a:t>Nested group with Host range:-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314" y="1395055"/>
            <a:ext cx="3456880" cy="17478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580" y="3812519"/>
            <a:ext cx="4559302" cy="264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18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66207"/>
            <a:ext cx="10972800" cy="1143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Command for manage inventory:-</a:t>
            </a:r>
            <a:endParaRPr lang="en-US" sz="28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39266"/>
            <a:ext cx="10972800" cy="438912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Syntax:-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#</a:t>
            </a:r>
            <a:r>
              <a:rPr lang="en-US" dirty="0" err="1" smtClean="0"/>
              <a:t>ansible</a:t>
            </a:r>
            <a:r>
              <a:rPr lang="en-US" dirty="0" smtClean="0"/>
              <a:t> [HOSTNAME/GROUP] –list-hosts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#</a:t>
            </a:r>
            <a:r>
              <a:rPr lang="en-US" dirty="0" err="1"/>
              <a:t>ansible</a:t>
            </a:r>
            <a:r>
              <a:rPr lang="en-US" dirty="0"/>
              <a:t> all –list-hosts</a:t>
            </a:r>
          </a:p>
          <a:p>
            <a:r>
              <a:rPr lang="en-US" dirty="0" smtClean="0"/>
              <a:t>#</a:t>
            </a:r>
            <a:r>
              <a:rPr lang="en-US" dirty="0" err="1" smtClean="0"/>
              <a:t>ansible</a:t>
            </a:r>
            <a:r>
              <a:rPr lang="en-US" dirty="0" smtClean="0"/>
              <a:t> production –list-hosts</a:t>
            </a:r>
          </a:p>
          <a:p>
            <a:r>
              <a:rPr lang="en-US" dirty="0" smtClean="0"/>
              <a:t>#</a:t>
            </a:r>
            <a:r>
              <a:rPr lang="en-US" dirty="0" err="1" smtClean="0"/>
              <a:t>ansible</a:t>
            </a:r>
            <a:r>
              <a:rPr lang="en-US" dirty="0" smtClean="0"/>
              <a:t> ungrouped –list-hosts</a:t>
            </a:r>
          </a:p>
          <a:p>
            <a:r>
              <a:rPr lang="en-US" dirty="0" smtClean="0"/>
              <a:t>#</a:t>
            </a:r>
            <a:r>
              <a:rPr lang="en-US" dirty="0" err="1" smtClean="0"/>
              <a:t>ansible</a:t>
            </a:r>
            <a:r>
              <a:rPr lang="en-US" dirty="0" smtClean="0"/>
              <a:t> </a:t>
            </a:r>
            <a:r>
              <a:rPr lang="en-US" dirty="0" err="1" smtClean="0"/>
              <a:t>devops</a:t>
            </a:r>
            <a:r>
              <a:rPr lang="en-US" dirty="0" smtClean="0"/>
              <a:t> –list-hosts –</a:t>
            </a:r>
            <a:r>
              <a:rPr lang="en-US" dirty="0" err="1" smtClean="0"/>
              <a:t>i</a:t>
            </a:r>
            <a:r>
              <a:rPr lang="en-US" dirty="0" smtClean="0"/>
              <a:t> [INVENTORY PATH]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6748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485147"/>
            <a:ext cx="10972800" cy="1143000"/>
          </a:xfrm>
        </p:spPr>
        <p:txBody>
          <a:bodyPr/>
          <a:lstStyle/>
          <a:p>
            <a:r>
              <a:rPr lang="en-US" b="1" dirty="0" smtClean="0"/>
              <a:t>Intro about </a:t>
            </a:r>
            <a:r>
              <a:rPr lang="en-US" b="1" dirty="0" err="1" smtClean="0"/>
              <a:t>ansible</a:t>
            </a:r>
            <a:r>
              <a:rPr lang="en-US" b="1" dirty="0" smtClean="0"/>
              <a:t> </a:t>
            </a:r>
            <a:r>
              <a:rPr lang="en-US" b="1" dirty="0" err="1" smtClean="0"/>
              <a:t>config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755176"/>
            <a:ext cx="10972800" cy="438912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Ansible</a:t>
            </a:r>
            <a:r>
              <a:rPr lang="en-US" dirty="0" smtClean="0"/>
              <a:t> configuration file defines how your task perform on your managed host.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Default path of </a:t>
            </a:r>
            <a:r>
              <a:rPr lang="en-US" dirty="0" err="1" smtClean="0"/>
              <a:t>Ansible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= 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ansible</a:t>
            </a:r>
            <a:r>
              <a:rPr lang="en-US" dirty="0" smtClean="0"/>
              <a:t>/</a:t>
            </a:r>
            <a:r>
              <a:rPr lang="en-US" dirty="0" err="1" smtClean="0"/>
              <a:t>ansible.cfg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721" y="3197053"/>
            <a:ext cx="5170118" cy="347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613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485147"/>
            <a:ext cx="10972800" cy="1143000"/>
          </a:xfrm>
        </p:spPr>
        <p:txBody>
          <a:bodyPr/>
          <a:lstStyle/>
          <a:p>
            <a:r>
              <a:rPr lang="en-US" b="1" dirty="0" smtClean="0"/>
              <a:t>Priority of </a:t>
            </a:r>
            <a:r>
              <a:rPr lang="en-US" b="1" dirty="0" err="1" smtClean="0"/>
              <a:t>Config</a:t>
            </a:r>
            <a:r>
              <a:rPr lang="en-US" b="1" dirty="0" smtClean="0"/>
              <a:t> file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755176"/>
            <a:ext cx="10972800" cy="4389120"/>
          </a:xfrm>
        </p:spPr>
        <p:txBody>
          <a:bodyPr/>
          <a:lstStyle/>
          <a:p>
            <a:r>
              <a:rPr lang="en-US" dirty="0" smtClean="0"/>
              <a:t>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ansible</a:t>
            </a:r>
            <a:r>
              <a:rPr lang="en-US" dirty="0" smtClean="0"/>
              <a:t>/</a:t>
            </a:r>
            <a:r>
              <a:rPr lang="en-US" dirty="0" err="1" smtClean="0"/>
              <a:t>ansible.cfg</a:t>
            </a:r>
            <a:endParaRPr lang="en-US" dirty="0" smtClean="0"/>
          </a:p>
          <a:p>
            <a:r>
              <a:rPr lang="en-US" dirty="0" smtClean="0"/>
              <a:t>~/.</a:t>
            </a:r>
            <a:r>
              <a:rPr lang="en-US" dirty="0" err="1" smtClean="0"/>
              <a:t>ansible.cfg</a:t>
            </a:r>
            <a:endParaRPr lang="en-US" dirty="0" smtClean="0"/>
          </a:p>
          <a:p>
            <a:r>
              <a:rPr lang="en-US" dirty="0" smtClean="0"/>
              <a:t>./</a:t>
            </a:r>
            <a:r>
              <a:rPr lang="en-US" dirty="0" err="1" smtClean="0"/>
              <a:t>ansible.cfg</a:t>
            </a:r>
            <a:endParaRPr lang="en-US" dirty="0" smtClean="0"/>
          </a:p>
          <a:p>
            <a:r>
              <a:rPr lang="en-US" dirty="0" smtClean="0"/>
              <a:t>ANSIBLE_CONFIG = path of </a:t>
            </a:r>
            <a:r>
              <a:rPr lang="en-US" dirty="0" err="1" smtClean="0"/>
              <a:t>ansible.cfg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895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 about </a:t>
            </a:r>
            <a:r>
              <a:rPr lang="en-US" b="1" dirty="0" err="1" smtClean="0"/>
              <a:t>Adhoc</a:t>
            </a:r>
            <a:r>
              <a:rPr lang="en-US" b="1" dirty="0" smtClean="0"/>
              <a:t> command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 hoc commands are commands which can be run individually to perform quick </a:t>
            </a:r>
            <a:r>
              <a:rPr lang="en-US" dirty="0" smtClean="0"/>
              <a:t>task. </a:t>
            </a:r>
            <a:r>
              <a:rPr lang="en-US" dirty="0"/>
              <a:t>T</a:t>
            </a:r>
            <a:r>
              <a:rPr lang="en-US" dirty="0" smtClean="0"/>
              <a:t>hese </a:t>
            </a:r>
            <a:r>
              <a:rPr lang="en-US" dirty="0"/>
              <a:t>commands are of one time usage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Syntax of </a:t>
            </a:r>
            <a:r>
              <a:rPr lang="en-US" dirty="0" err="1" smtClean="0"/>
              <a:t>Adhoc</a:t>
            </a:r>
            <a:r>
              <a:rPr lang="en-US" dirty="0" smtClean="0"/>
              <a:t> Command:-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#</a:t>
            </a:r>
            <a:r>
              <a:rPr lang="en-US" dirty="0" err="1" smtClean="0"/>
              <a:t>ansible</a:t>
            </a:r>
            <a:r>
              <a:rPr lang="en-US" dirty="0" smtClean="0"/>
              <a:t> [host/group] –m [module name] –a [arguments]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41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307</TotalTime>
  <Words>323</Words>
  <Application>Microsoft Office PowerPoint</Application>
  <PresentationFormat>Widescreen</PresentationFormat>
  <Paragraphs>71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 Rounded MT Bold</vt:lpstr>
      <vt:lpstr>Calibri</vt:lpstr>
      <vt:lpstr>Century Gothic</vt:lpstr>
      <vt:lpstr>Palatino Linotype</vt:lpstr>
      <vt:lpstr>Wingdings 2</vt:lpstr>
      <vt:lpstr>Presentation on brainstorming</vt:lpstr>
      <vt:lpstr>Ansible</vt:lpstr>
      <vt:lpstr>Today’s Agenda</vt:lpstr>
      <vt:lpstr>Intro about Inventory</vt:lpstr>
      <vt:lpstr>Building an Inventory</vt:lpstr>
      <vt:lpstr>PowerPoint Presentation</vt:lpstr>
      <vt:lpstr>Command for manage inventory:-</vt:lpstr>
      <vt:lpstr>Intro about ansible config </vt:lpstr>
      <vt:lpstr>Priority of Config file</vt:lpstr>
      <vt:lpstr>Intro about Adhoc command</vt:lpstr>
      <vt:lpstr>Intro about Module</vt:lpstr>
      <vt:lpstr>Some useful modules:-</vt:lpstr>
      <vt:lpstr>Running Adhoc command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</dc:title>
  <dc:creator>SSDN</dc:creator>
  <cp:lastModifiedBy>SSDN</cp:lastModifiedBy>
  <cp:revision>26</cp:revision>
  <dcterms:created xsi:type="dcterms:W3CDTF">2020-05-28T15:40:59Z</dcterms:created>
  <dcterms:modified xsi:type="dcterms:W3CDTF">2020-05-29T19:33:14Z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