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72" r:id="rId2"/>
    <p:sldId id="273" r:id="rId3"/>
    <p:sldId id="274" r:id="rId4"/>
    <p:sldId id="275" r:id="rId5"/>
    <p:sldId id="293" r:id="rId6"/>
    <p:sldId id="294" r:id="rId7"/>
    <p:sldId id="295" r:id="rId8"/>
    <p:sldId id="296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5/30/2020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5/30/2020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761543" y="1951150"/>
            <a:ext cx="10468864" cy="1828800"/>
          </a:xfrm>
        </p:spPr>
        <p:txBody>
          <a:bodyPr/>
          <a:lstStyle/>
          <a:p>
            <a:pPr algn="ctr"/>
            <a:r>
              <a:rPr lang="en-US" sz="9600" u="sng" dirty="0" smtClean="0"/>
              <a:t>Ansible</a:t>
            </a:r>
            <a:endParaRPr lang="en-US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290" y="1133340"/>
            <a:ext cx="3384955" cy="416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Adhoc</a:t>
            </a:r>
            <a:r>
              <a:rPr lang="en-US" dirty="0" smtClean="0"/>
              <a:t> command v/s Playbook</a:t>
            </a:r>
          </a:p>
          <a:p>
            <a:r>
              <a:rPr lang="en-US" dirty="0" smtClean="0"/>
              <a:t>What is play and playbook</a:t>
            </a:r>
          </a:p>
          <a:p>
            <a:r>
              <a:rPr lang="en-US" dirty="0" smtClean="0"/>
              <a:t>Format of playbook</a:t>
            </a:r>
          </a:p>
          <a:p>
            <a:r>
              <a:rPr lang="en-US" dirty="0" smtClean="0"/>
              <a:t>Commands for manage playbook</a:t>
            </a:r>
          </a:p>
          <a:p>
            <a:r>
              <a:rPr lang="en-US" dirty="0" smtClean="0"/>
              <a:t>Writing multiple play</a:t>
            </a:r>
          </a:p>
          <a:p>
            <a:r>
              <a:rPr lang="en-US" dirty="0" smtClean="0"/>
              <a:t>Remote user and privilege escalation in playbook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33632"/>
            <a:ext cx="10972800" cy="1143000"/>
          </a:xfrm>
        </p:spPr>
        <p:txBody>
          <a:bodyPr/>
          <a:lstStyle/>
          <a:p>
            <a:r>
              <a:rPr lang="en-US" b="1" dirty="0" err="1" smtClean="0"/>
              <a:t>Adhoc</a:t>
            </a:r>
            <a:r>
              <a:rPr lang="en-US" b="1" dirty="0" smtClean="0"/>
              <a:t> command v/s Playbook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729418"/>
            <a:ext cx="10972800" cy="4389120"/>
          </a:xfrm>
        </p:spPr>
        <p:txBody>
          <a:bodyPr/>
          <a:lstStyle/>
          <a:p>
            <a:r>
              <a:rPr lang="en-US" dirty="0"/>
              <a:t>Ad hoc commands can run a single, simple task against a set of targeted hosts as a </a:t>
            </a:r>
            <a:r>
              <a:rPr lang="en-US" dirty="0" smtClean="0"/>
              <a:t>one-time command.</a:t>
            </a:r>
          </a:p>
          <a:p>
            <a:endParaRPr lang="en-US" dirty="0" smtClean="0"/>
          </a:p>
          <a:p>
            <a:r>
              <a:rPr lang="en-US" dirty="0" smtClean="0"/>
              <a:t>But real power of </a:t>
            </a:r>
            <a:r>
              <a:rPr lang="en-US" dirty="0" err="1" smtClean="0"/>
              <a:t>ansible</a:t>
            </a:r>
            <a:r>
              <a:rPr lang="en-US" dirty="0" smtClean="0"/>
              <a:t> is </a:t>
            </a:r>
            <a:r>
              <a:rPr lang="en-US" dirty="0" err="1" smtClean="0"/>
              <a:t>ansible</a:t>
            </a:r>
            <a:r>
              <a:rPr lang="en-US" dirty="0" smtClean="0"/>
              <a:t> playbook.</a:t>
            </a:r>
          </a:p>
          <a:p>
            <a:endParaRPr lang="en-US" dirty="0" smtClean="0"/>
          </a:p>
          <a:p>
            <a:r>
              <a:rPr lang="en-US" dirty="0" smtClean="0"/>
              <a:t>Playbook is used to run complex and manual administrative task against a set of targeted hosts into an easily repeatable routine with successful outcome.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9076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ansible</a:t>
            </a:r>
            <a:r>
              <a:rPr lang="en-US" b="1" dirty="0" smtClean="0"/>
              <a:t> play and playbook?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u="sng" dirty="0"/>
              <a:t>play</a:t>
            </a:r>
            <a:r>
              <a:rPr lang="en-US" dirty="0"/>
              <a:t> is an ordered set of tasks that is run against hosts selected from your inventory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 </a:t>
            </a:r>
            <a:r>
              <a:rPr lang="en-US" b="1" u="sng" dirty="0" smtClean="0"/>
              <a:t>playbook</a:t>
            </a:r>
            <a:r>
              <a:rPr lang="en-US" dirty="0" smtClean="0"/>
              <a:t> is </a:t>
            </a:r>
            <a:r>
              <a:rPr lang="en-US" dirty="0"/>
              <a:t>a </a:t>
            </a:r>
            <a:r>
              <a:rPr lang="en-US" dirty="0" smtClean="0"/>
              <a:t>text </a:t>
            </a:r>
            <a:r>
              <a:rPr lang="en-US" dirty="0"/>
              <a:t>file that contains a list of one or more plays to run in order. A playbook is a text file written in YAML format, and is normally saved with the extension </a:t>
            </a:r>
            <a:r>
              <a:rPr lang="en-US" dirty="0" err="1"/>
              <a:t>yml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Format of Playbook</a:t>
            </a:r>
            <a:endParaRPr lang="en-US" sz="4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26387"/>
            <a:ext cx="10972800" cy="43891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Adhoc</a:t>
            </a:r>
            <a:r>
              <a:rPr lang="en-US" b="1" dirty="0" smtClean="0"/>
              <a:t> command:-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This task in playbook written as:-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50" y="2179052"/>
            <a:ext cx="8905770" cy="448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419" y="3795150"/>
            <a:ext cx="7011578" cy="245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6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Commands for manage Playbook</a:t>
            </a:r>
            <a:endParaRPr lang="en-US" sz="4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26387"/>
            <a:ext cx="109728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ansible</a:t>
            </a:r>
            <a:r>
              <a:rPr lang="en-US" dirty="0" smtClean="0"/>
              <a:t>-playbook –syntax-check [PLAYBOOK NAME]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ansible</a:t>
            </a:r>
            <a:r>
              <a:rPr lang="en-US" dirty="0" smtClean="0"/>
              <a:t>-playbook –C [PLAYBOOK NAME]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ansible</a:t>
            </a:r>
            <a:r>
              <a:rPr lang="en-US" dirty="0" smtClean="0"/>
              <a:t>-playbook [PLAYBOOK NAME]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1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Writing Multiple play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32" y="1973887"/>
            <a:ext cx="6012649" cy="4642119"/>
          </a:xfrm>
        </p:spPr>
      </p:pic>
    </p:spTree>
    <p:extLst>
      <p:ext uri="{BB962C8B-B14F-4D97-AF65-F5344CB8AC3E}">
        <p14:creationId xmlns:p14="http://schemas.microsoft.com/office/powerpoint/2010/main" val="422871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Remote user and Privilege escalation</a:t>
            </a:r>
            <a:endParaRPr lang="en-US" sz="44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19" y="1997748"/>
            <a:ext cx="8235811" cy="3591683"/>
          </a:xfrm>
          <a:solidFill>
            <a:srgbClr val="00B0F0"/>
          </a:solidFill>
        </p:spPr>
      </p:pic>
    </p:spTree>
    <p:extLst>
      <p:ext uri="{BB962C8B-B14F-4D97-AF65-F5344CB8AC3E}">
        <p14:creationId xmlns:p14="http://schemas.microsoft.com/office/powerpoint/2010/main" val="292412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805" y="1976907"/>
            <a:ext cx="10468864" cy="1828800"/>
          </a:xfrm>
        </p:spPr>
        <p:txBody>
          <a:bodyPr>
            <a:normAutofit/>
          </a:bodyPr>
          <a:lstStyle/>
          <a:p>
            <a:pPr algn="ctr"/>
            <a:r>
              <a:rPr lang="en-IN" sz="8000" dirty="0" smtClean="0">
                <a:latin typeface="Arial Rounded MT Bold" panose="020F0704030504030204" pitchFamily="34" charset="0"/>
              </a:rPr>
              <a:t>Thank You</a:t>
            </a:r>
            <a:endParaRPr lang="en-IN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2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366</TotalTime>
  <Words>203</Words>
  <Application>Microsoft Office PowerPoint</Application>
  <PresentationFormat>Widescreen</PresentationFormat>
  <Paragraphs>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Rounded MT Bold</vt:lpstr>
      <vt:lpstr>Calibri</vt:lpstr>
      <vt:lpstr>Century Gothic</vt:lpstr>
      <vt:lpstr>Palatino Linotype</vt:lpstr>
      <vt:lpstr>Wingdings 2</vt:lpstr>
      <vt:lpstr>Presentation on brainstorming</vt:lpstr>
      <vt:lpstr>Ansible</vt:lpstr>
      <vt:lpstr>Today’s Agenda</vt:lpstr>
      <vt:lpstr>Adhoc command v/s Playbook</vt:lpstr>
      <vt:lpstr>What is ansible play and playbook?</vt:lpstr>
      <vt:lpstr>Format of Playbook</vt:lpstr>
      <vt:lpstr>Commands for manage Playbook</vt:lpstr>
      <vt:lpstr>Writing Multiple play</vt:lpstr>
      <vt:lpstr>Remote user and Privilege escalation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SSDN</dc:creator>
  <cp:lastModifiedBy>SSDN</cp:lastModifiedBy>
  <cp:revision>33</cp:revision>
  <dcterms:created xsi:type="dcterms:W3CDTF">2020-05-28T15:40:59Z</dcterms:created>
  <dcterms:modified xsi:type="dcterms:W3CDTF">2020-05-30T18:03:23Z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