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9"/>
  </p:notesMasterIdLst>
  <p:sldIdLst>
    <p:sldId id="272" r:id="rId2"/>
    <p:sldId id="273" r:id="rId3"/>
    <p:sldId id="274" r:id="rId4"/>
    <p:sldId id="275" r:id="rId5"/>
    <p:sldId id="293" r:id="rId6"/>
    <p:sldId id="294" r:id="rId7"/>
    <p:sldId id="297" r:id="rId8"/>
    <p:sldId id="295" r:id="rId9"/>
    <p:sldId id="296" r:id="rId10"/>
    <p:sldId id="299" r:id="rId11"/>
    <p:sldId id="298" r:id="rId12"/>
    <p:sldId id="300" r:id="rId13"/>
    <p:sldId id="301" r:id="rId14"/>
    <p:sldId id="302" r:id="rId15"/>
    <p:sldId id="303" r:id="rId16"/>
    <p:sldId id="304" r:id="rId17"/>
    <p:sldId id="28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8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6/1/2020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6/1/2020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6/1/2020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6/1/2020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pPr/>
              <a:t>6/1/2020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1761543" y="1951150"/>
            <a:ext cx="10468864" cy="1828800"/>
          </a:xfrm>
        </p:spPr>
        <p:txBody>
          <a:bodyPr/>
          <a:lstStyle/>
          <a:p>
            <a:pPr algn="ctr"/>
            <a:r>
              <a:rPr lang="en-US" sz="9600" u="sng" dirty="0" smtClean="0"/>
              <a:t>Ansible</a:t>
            </a:r>
            <a:endParaRPr lang="en-US" u="sn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290" y="1133340"/>
            <a:ext cx="3384955" cy="416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356359"/>
            <a:ext cx="10972800" cy="1143000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Calling Array variable</a:t>
            </a:r>
            <a:endParaRPr lang="en-US" sz="4400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192" y="2539294"/>
            <a:ext cx="9034988" cy="2650891"/>
          </a:xfrm>
        </p:spPr>
      </p:pic>
    </p:spTree>
    <p:extLst>
      <p:ext uri="{BB962C8B-B14F-4D97-AF65-F5344CB8AC3E}">
        <p14:creationId xmlns:p14="http://schemas.microsoft.com/office/powerpoint/2010/main" val="2975220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356359"/>
            <a:ext cx="10972800" cy="1143000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Register Variable</a:t>
            </a:r>
            <a:endParaRPr lang="en-US" sz="44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Register variable is used to capture command output:-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576" y="2727422"/>
            <a:ext cx="5181415" cy="316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586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356359"/>
            <a:ext cx="10972800" cy="1143000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Managing secrets and vault command</a:t>
            </a:r>
            <a:endParaRPr lang="en-US" sz="44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Ansible</a:t>
            </a:r>
            <a:r>
              <a:rPr lang="en-US" dirty="0"/>
              <a:t> Vault, </a:t>
            </a:r>
            <a:r>
              <a:rPr lang="en-US" dirty="0" smtClean="0"/>
              <a:t>can </a:t>
            </a:r>
            <a:r>
              <a:rPr lang="en-US" dirty="0"/>
              <a:t>be used to encrypt and decrypt any </a:t>
            </a:r>
            <a:r>
              <a:rPr lang="en-US" dirty="0" smtClean="0"/>
              <a:t>structured data </a:t>
            </a:r>
            <a:r>
              <a:rPr lang="en-US" dirty="0"/>
              <a:t>file used by </a:t>
            </a:r>
            <a:r>
              <a:rPr lang="en-US" dirty="0" err="1"/>
              <a:t>Ansible</a:t>
            </a:r>
            <a:r>
              <a:rPr lang="en-US" dirty="0" smtClean="0"/>
              <a:t>.</a:t>
            </a:r>
          </a:p>
          <a:p>
            <a:r>
              <a:rPr lang="en-US" dirty="0" err="1"/>
              <a:t>ansible</a:t>
            </a:r>
            <a:r>
              <a:rPr lang="en-US" dirty="0"/>
              <a:t>-vault </a:t>
            </a:r>
            <a:r>
              <a:rPr lang="en-US" dirty="0" smtClean="0"/>
              <a:t>command is used </a:t>
            </a:r>
            <a:r>
              <a:rPr lang="en-US" dirty="0"/>
              <a:t>to create, edit, encrypt, decrypt, and view files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Vault </a:t>
            </a:r>
            <a:r>
              <a:rPr lang="en-US" dirty="0"/>
              <a:t>include inventory variables, included variable files in a </a:t>
            </a:r>
            <a:r>
              <a:rPr lang="en-US" dirty="0" smtClean="0"/>
              <a:t>playbook, variable </a:t>
            </a:r>
            <a:r>
              <a:rPr lang="en-US" dirty="0"/>
              <a:t>files passed as arguments when executing the playbook, </a:t>
            </a:r>
            <a:r>
              <a:rPr lang="en-US" dirty="0" smtClean="0"/>
              <a:t>or variables </a:t>
            </a:r>
            <a:r>
              <a:rPr lang="en-US" dirty="0"/>
              <a:t>defined in </a:t>
            </a:r>
            <a:r>
              <a:rPr lang="en-US" dirty="0" err="1" smtClean="0"/>
              <a:t>Ansible</a:t>
            </a:r>
            <a:r>
              <a:rPr lang="en-US" dirty="0" smtClean="0"/>
              <a:t> roles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6361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356359"/>
            <a:ext cx="10972800" cy="1143000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Vault Commands</a:t>
            </a:r>
            <a:endParaRPr lang="en-US" sz="44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92252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IN" dirty="0" smtClean="0"/>
              <a:t>#</a:t>
            </a:r>
            <a:r>
              <a:rPr lang="en-IN" dirty="0" err="1" smtClean="0"/>
              <a:t>ansible</a:t>
            </a:r>
            <a:r>
              <a:rPr lang="en-IN" dirty="0" smtClean="0"/>
              <a:t>-vault create [ FILE_NAME]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#</a:t>
            </a:r>
            <a:r>
              <a:rPr lang="en-IN" dirty="0" err="1"/>
              <a:t>ansible</a:t>
            </a:r>
            <a:r>
              <a:rPr lang="en-IN" dirty="0"/>
              <a:t>-vault </a:t>
            </a:r>
            <a:r>
              <a:rPr lang="en-IN" dirty="0" smtClean="0"/>
              <a:t>edit </a:t>
            </a:r>
            <a:r>
              <a:rPr lang="en-IN" dirty="0"/>
              <a:t>[ FILE_NAME]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#</a:t>
            </a:r>
            <a:r>
              <a:rPr lang="en-IN" dirty="0" err="1"/>
              <a:t>ansible</a:t>
            </a:r>
            <a:r>
              <a:rPr lang="en-IN" dirty="0"/>
              <a:t>-vault </a:t>
            </a:r>
            <a:r>
              <a:rPr lang="en-IN" dirty="0" smtClean="0"/>
              <a:t>view </a:t>
            </a:r>
            <a:r>
              <a:rPr lang="en-IN" dirty="0"/>
              <a:t>[ FILE_NAME]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#</a:t>
            </a:r>
            <a:r>
              <a:rPr lang="en-IN" dirty="0" err="1"/>
              <a:t>ansible</a:t>
            </a:r>
            <a:r>
              <a:rPr lang="en-IN" dirty="0"/>
              <a:t>-vault </a:t>
            </a:r>
            <a:r>
              <a:rPr lang="en-IN" dirty="0" smtClean="0"/>
              <a:t>encrypt </a:t>
            </a:r>
            <a:r>
              <a:rPr lang="en-IN" dirty="0"/>
              <a:t>[ FILE_NAME</a:t>
            </a:r>
            <a:r>
              <a:rPr lang="en-IN" dirty="0" smtClean="0"/>
              <a:t>] [ NEW_FILE_NAME]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 smtClean="0"/>
              <a:t>#</a:t>
            </a:r>
            <a:r>
              <a:rPr lang="en-IN" dirty="0" err="1" smtClean="0"/>
              <a:t>ansible</a:t>
            </a:r>
            <a:r>
              <a:rPr lang="en-IN" dirty="0" smtClean="0"/>
              <a:t>-vault </a:t>
            </a:r>
            <a:r>
              <a:rPr lang="en-IN" dirty="0"/>
              <a:t>decrypt </a:t>
            </a:r>
            <a:r>
              <a:rPr lang="en-IN" dirty="0" smtClean="0"/>
              <a:t>[ FILE_NAME] </a:t>
            </a:r>
            <a:r>
              <a:rPr lang="en-IN" dirty="0"/>
              <a:t>--</a:t>
            </a:r>
            <a:r>
              <a:rPr lang="en-IN" dirty="0" smtClean="0"/>
              <a:t>output=[ NEW_FILE_NAME]</a:t>
            </a:r>
            <a:endParaRPr lang="en-IN" dirty="0"/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 smtClean="0"/>
              <a:t>#</a:t>
            </a:r>
            <a:r>
              <a:rPr lang="en-IN" dirty="0" err="1"/>
              <a:t>ansible</a:t>
            </a:r>
            <a:r>
              <a:rPr lang="en-IN" dirty="0"/>
              <a:t>-vault </a:t>
            </a:r>
            <a:r>
              <a:rPr lang="en-IN" dirty="0" smtClean="0"/>
              <a:t>rekey </a:t>
            </a:r>
            <a:r>
              <a:rPr lang="en-IN" dirty="0"/>
              <a:t>[ FILE_NAME</a:t>
            </a:r>
            <a:r>
              <a:rPr lang="en-IN" dirty="0" smtClean="0"/>
              <a:t>]</a:t>
            </a:r>
          </a:p>
          <a:p>
            <a:pPr marL="0" indent="0">
              <a:buNone/>
            </a:pPr>
            <a:r>
              <a:rPr lang="en-IN" sz="2800" b="1" dirty="0" smtClean="0"/>
              <a:t>Some Options:-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	--vault-id @</a:t>
            </a:r>
            <a:r>
              <a:rPr lang="en-IN" dirty="0" smtClean="0"/>
              <a:t>prompt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	--</a:t>
            </a:r>
            <a:r>
              <a:rPr lang="en-IN" dirty="0" smtClean="0"/>
              <a:t>ask-vault-pass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	</a:t>
            </a:r>
            <a:r>
              <a:rPr lang="en-IN" dirty="0" smtClean="0"/>
              <a:t>--vault-password-file</a:t>
            </a:r>
            <a:r>
              <a:rPr lang="en-IN" dirty="0"/>
              <a:t>=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1261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356359"/>
            <a:ext cx="10972800" cy="1143000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What is facts</a:t>
            </a:r>
            <a:endParaRPr lang="en-US" sz="44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793813"/>
            <a:ext cx="10972800" cy="4922520"/>
          </a:xfrm>
        </p:spPr>
        <p:txBody>
          <a:bodyPr/>
          <a:lstStyle/>
          <a:p>
            <a:r>
              <a:rPr lang="en-US" dirty="0" err="1"/>
              <a:t>Ansible</a:t>
            </a:r>
            <a:r>
              <a:rPr lang="en-US" dirty="0"/>
              <a:t> facts are variables that are automatically discovered by </a:t>
            </a:r>
            <a:r>
              <a:rPr lang="en-US" dirty="0" err="1"/>
              <a:t>Ansible</a:t>
            </a:r>
            <a:r>
              <a:rPr lang="en-US" dirty="0"/>
              <a:t> on a managed host</a:t>
            </a:r>
            <a:r>
              <a:rPr lang="en-US" dirty="0" smtClean="0"/>
              <a:t>.</a:t>
            </a:r>
          </a:p>
          <a:p>
            <a:r>
              <a:rPr lang="en-US" dirty="0" smtClean="0"/>
              <a:t>Facts contain </a:t>
            </a:r>
            <a:r>
              <a:rPr lang="en-US" dirty="0"/>
              <a:t>host-specific information that can be used just like regular variables in plays, </a:t>
            </a:r>
            <a:r>
              <a:rPr lang="en-US" dirty="0" smtClean="0"/>
              <a:t>conditionals, loops</a:t>
            </a:r>
            <a:r>
              <a:rPr lang="en-US" dirty="0"/>
              <a:t>, or any other statement that depends on a value collected from a managed host.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58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356359"/>
            <a:ext cx="10972800" cy="1143000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Facts uses</a:t>
            </a:r>
            <a:endParaRPr lang="en-US" sz="44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793813"/>
            <a:ext cx="10972800" cy="4922520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 smtClean="0"/>
              <a:t>Some examples of using facts:-</a:t>
            </a:r>
          </a:p>
          <a:p>
            <a:pPr marL="0" indent="0">
              <a:buNone/>
            </a:pPr>
            <a:r>
              <a:rPr lang="en-US" dirty="0" smtClean="0"/>
              <a:t>• host </a:t>
            </a:r>
            <a:r>
              <a:rPr lang="en-US" dirty="0"/>
              <a:t>name.</a:t>
            </a:r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kernel version.</a:t>
            </a:r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network interfaces.</a:t>
            </a:r>
          </a:p>
          <a:p>
            <a:pPr marL="0" indent="0">
              <a:buNone/>
            </a:pPr>
            <a:r>
              <a:rPr lang="en-US" dirty="0" smtClean="0"/>
              <a:t>• IP </a:t>
            </a:r>
            <a:r>
              <a:rPr lang="en-US" dirty="0"/>
              <a:t>addresses.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dirty="0" smtClean="0"/>
              <a:t>version </a:t>
            </a:r>
            <a:r>
              <a:rPr lang="en-US" dirty="0"/>
              <a:t>of the operating system.</a:t>
            </a:r>
          </a:p>
          <a:p>
            <a:pPr marL="0" indent="0">
              <a:buNone/>
            </a:pPr>
            <a:r>
              <a:rPr lang="en-US" dirty="0"/>
              <a:t>• Various environment variables.</a:t>
            </a:r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number of CPUs.</a:t>
            </a:r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available or free memory.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dirty="0" smtClean="0"/>
              <a:t>available </a:t>
            </a:r>
            <a:r>
              <a:rPr lang="en-US" dirty="0"/>
              <a:t>disk space.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61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356359"/>
            <a:ext cx="10972800" cy="1143000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Gathering facts</a:t>
            </a:r>
            <a:endParaRPr lang="en-US" sz="44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793813"/>
            <a:ext cx="10972800" cy="4922520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You can use setup module in play or </a:t>
            </a:r>
            <a:r>
              <a:rPr lang="en-IN" dirty="0" err="1" smtClean="0"/>
              <a:t>adhoc</a:t>
            </a:r>
            <a:r>
              <a:rPr lang="en-IN" dirty="0" smtClean="0"/>
              <a:t> command to gather facts:-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#</a:t>
            </a:r>
            <a:r>
              <a:rPr lang="en-IN" dirty="0" err="1" smtClean="0"/>
              <a:t>ansible</a:t>
            </a:r>
            <a:r>
              <a:rPr lang="en-IN" dirty="0" smtClean="0"/>
              <a:t> dev –m setup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756" y="2879809"/>
            <a:ext cx="4412627" cy="397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699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6805" y="1976907"/>
            <a:ext cx="10468864" cy="1828800"/>
          </a:xfrm>
        </p:spPr>
        <p:txBody>
          <a:bodyPr>
            <a:normAutofit/>
          </a:bodyPr>
          <a:lstStyle/>
          <a:p>
            <a:pPr algn="ctr"/>
            <a:r>
              <a:rPr lang="en-IN" sz="8000" dirty="0" smtClean="0">
                <a:latin typeface="Arial Rounded MT Bold" panose="020F0704030504030204" pitchFamily="34" charset="0"/>
              </a:rPr>
              <a:t>Thank You</a:t>
            </a:r>
            <a:endParaRPr lang="en-IN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82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variable?</a:t>
            </a:r>
          </a:p>
          <a:p>
            <a:r>
              <a:rPr lang="en-US" dirty="0" smtClean="0"/>
              <a:t>Variable naming and where you can define them?</a:t>
            </a:r>
          </a:p>
          <a:p>
            <a:r>
              <a:rPr lang="en-US" dirty="0" smtClean="0"/>
              <a:t>Using variable in plays</a:t>
            </a:r>
            <a:endParaRPr lang="en-US" dirty="0"/>
          </a:p>
          <a:p>
            <a:r>
              <a:rPr lang="en-US" dirty="0" smtClean="0"/>
              <a:t>Array and registered variable</a:t>
            </a:r>
          </a:p>
          <a:p>
            <a:r>
              <a:rPr lang="en-US" dirty="0" smtClean="0"/>
              <a:t>Managing secrets and vault commands</a:t>
            </a:r>
          </a:p>
          <a:p>
            <a:r>
              <a:rPr lang="en-US" dirty="0" smtClean="0"/>
              <a:t>Managing facts and how we can use facts to gather information</a:t>
            </a:r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433632"/>
            <a:ext cx="10972800" cy="1143000"/>
          </a:xfrm>
        </p:spPr>
        <p:txBody>
          <a:bodyPr/>
          <a:lstStyle/>
          <a:p>
            <a:r>
              <a:rPr lang="en-US" b="1" dirty="0" smtClean="0"/>
              <a:t>What is variable?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729418"/>
            <a:ext cx="10972800" cy="5128582"/>
          </a:xfrm>
        </p:spPr>
        <p:txBody>
          <a:bodyPr>
            <a:normAutofit/>
          </a:bodyPr>
          <a:lstStyle/>
          <a:p>
            <a:r>
              <a:rPr lang="en-US" dirty="0" smtClean="0"/>
              <a:t>Variables can </a:t>
            </a:r>
            <a:r>
              <a:rPr lang="en-US" dirty="0"/>
              <a:t>be used to store values that can be reused throughout </a:t>
            </a:r>
            <a:r>
              <a:rPr lang="en-US" dirty="0" smtClean="0"/>
              <a:t>files in </a:t>
            </a:r>
            <a:r>
              <a:rPr lang="en-US" dirty="0"/>
              <a:t>an </a:t>
            </a:r>
            <a:r>
              <a:rPr lang="en-US" dirty="0" err="1"/>
              <a:t>Ansible</a:t>
            </a:r>
            <a:r>
              <a:rPr lang="en-US" dirty="0"/>
              <a:t> project</a:t>
            </a:r>
            <a:r>
              <a:rPr lang="en-US" dirty="0" smtClean="0"/>
              <a:t>.</a:t>
            </a:r>
          </a:p>
          <a:p>
            <a:r>
              <a:rPr lang="en-US" dirty="0"/>
              <a:t>This can simplify the creation and maintenance of a project and reduce </a:t>
            </a:r>
            <a:r>
              <a:rPr lang="en-US" dirty="0" smtClean="0"/>
              <a:t>the number </a:t>
            </a:r>
            <a:r>
              <a:rPr lang="en-US" dirty="0"/>
              <a:t>of errors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Basically we can use variables for:-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	</a:t>
            </a:r>
            <a:r>
              <a:rPr lang="en-US" dirty="0" smtClean="0"/>
              <a:t>create users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	</a:t>
            </a:r>
            <a:r>
              <a:rPr lang="en-US" dirty="0" smtClean="0"/>
              <a:t>install packages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	</a:t>
            </a:r>
            <a:r>
              <a:rPr lang="en-US" dirty="0" smtClean="0"/>
              <a:t>manag</a:t>
            </a:r>
            <a:r>
              <a:rPr lang="en-US" dirty="0" smtClean="0"/>
              <a:t>e services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	</a:t>
            </a:r>
            <a:r>
              <a:rPr lang="en-US" dirty="0" smtClean="0"/>
              <a:t>remove files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	</a:t>
            </a:r>
            <a:r>
              <a:rPr lang="en-US" dirty="0" smtClean="0"/>
              <a:t>Archives </a:t>
            </a:r>
            <a:r>
              <a:rPr lang="en-US" dirty="0"/>
              <a:t>to retrieve from the internet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390768"/>
            <a:ext cx="109728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Correct variable naming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server </a:t>
            </a:r>
            <a:r>
              <a:rPr lang="en-US" dirty="0" smtClean="0"/>
              <a:t>              =                    </a:t>
            </a:r>
            <a:r>
              <a:rPr lang="en-US" dirty="0" err="1" smtClean="0"/>
              <a:t>web_server</a:t>
            </a:r>
            <a:endParaRPr lang="en-US" dirty="0"/>
          </a:p>
          <a:p>
            <a:r>
              <a:rPr lang="en-US" dirty="0" err="1"/>
              <a:t>remote.file</a:t>
            </a:r>
            <a:r>
              <a:rPr lang="en-US" dirty="0"/>
              <a:t> </a:t>
            </a:r>
            <a:r>
              <a:rPr lang="en-US" dirty="0" smtClean="0"/>
              <a:t>              =                    </a:t>
            </a:r>
            <a:r>
              <a:rPr lang="en-US" dirty="0" err="1" smtClean="0"/>
              <a:t>remote_file</a:t>
            </a:r>
            <a:endParaRPr lang="en-US" dirty="0"/>
          </a:p>
          <a:p>
            <a:r>
              <a:rPr lang="en-US" dirty="0"/>
              <a:t>1st file </a:t>
            </a:r>
            <a:r>
              <a:rPr lang="en-US" dirty="0" smtClean="0"/>
              <a:t>                      =                   file_1 or file1</a:t>
            </a:r>
            <a:endParaRPr lang="en-US" dirty="0"/>
          </a:p>
          <a:p>
            <a:r>
              <a:rPr lang="en-US" dirty="0" smtClean="0"/>
              <a:t>remoteserver$1        =                  remote_server_1 or remote_server1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8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356359"/>
            <a:ext cx="10972800" cy="1143000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Where we can define variables</a:t>
            </a:r>
            <a:endParaRPr lang="en-US" sz="44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26387"/>
            <a:ext cx="10972800" cy="4389120"/>
          </a:xfrm>
        </p:spPr>
        <p:txBody>
          <a:bodyPr/>
          <a:lstStyle/>
          <a:p>
            <a:r>
              <a:rPr lang="en-US" b="1" dirty="0" smtClean="0"/>
              <a:t>Global Scope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	</a:t>
            </a:r>
            <a:r>
              <a:rPr lang="en-US" dirty="0" smtClean="0"/>
              <a:t>Variable </a:t>
            </a:r>
            <a:r>
              <a:rPr lang="en-US" dirty="0" smtClean="0"/>
              <a:t>set form command line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	</a:t>
            </a:r>
            <a:r>
              <a:rPr lang="en-US" dirty="0" smtClean="0"/>
              <a:t>Variable </a:t>
            </a:r>
            <a:r>
              <a:rPr lang="en-US" dirty="0" smtClean="0"/>
              <a:t>set from </a:t>
            </a:r>
            <a:r>
              <a:rPr lang="en-US" dirty="0" err="1" smtClean="0"/>
              <a:t>ansible.cfg</a:t>
            </a:r>
            <a:endParaRPr lang="en-US" dirty="0" smtClean="0"/>
          </a:p>
          <a:p>
            <a:r>
              <a:rPr lang="en-US" b="1" dirty="0" smtClean="0"/>
              <a:t>Play Scope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	</a:t>
            </a:r>
            <a:r>
              <a:rPr lang="en-US" dirty="0" smtClean="0"/>
              <a:t>Variable set in play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	</a:t>
            </a:r>
            <a:r>
              <a:rPr lang="en-US" dirty="0" smtClean="0"/>
              <a:t>Variable set through external file</a:t>
            </a:r>
          </a:p>
          <a:p>
            <a:r>
              <a:rPr lang="en-US" b="1" dirty="0" smtClean="0"/>
              <a:t>Host Scope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	</a:t>
            </a:r>
            <a:r>
              <a:rPr lang="en-US" dirty="0" smtClean="0"/>
              <a:t>Variable set in inventory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	</a:t>
            </a:r>
            <a:r>
              <a:rPr lang="en-US" dirty="0" smtClean="0"/>
              <a:t>Variable set in </a:t>
            </a:r>
            <a:r>
              <a:rPr lang="en-US" dirty="0" err="1" smtClean="0"/>
              <a:t>host_vars</a:t>
            </a:r>
            <a:r>
              <a:rPr lang="en-US" dirty="0" smtClean="0"/>
              <a:t> and </a:t>
            </a:r>
            <a:r>
              <a:rPr lang="en-US" dirty="0" err="1" smtClean="0"/>
              <a:t>group_vars</a:t>
            </a:r>
            <a:r>
              <a:rPr lang="en-US" dirty="0" smtClean="0"/>
              <a:t> directory</a:t>
            </a:r>
          </a:p>
        </p:txBody>
      </p:sp>
    </p:spTree>
    <p:extLst>
      <p:ext uri="{BB962C8B-B14F-4D97-AF65-F5344CB8AC3E}">
        <p14:creationId xmlns:p14="http://schemas.microsoft.com/office/powerpoint/2010/main" val="108316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356359"/>
            <a:ext cx="10972800" cy="1143000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Definin</a:t>
            </a:r>
            <a:r>
              <a:rPr lang="en-US" sz="4400" b="1" dirty="0" smtClean="0"/>
              <a:t>g and using variables</a:t>
            </a:r>
            <a:endParaRPr lang="en-US" sz="44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26387"/>
            <a:ext cx="10972800" cy="438912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Define in play:-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Define in </a:t>
            </a:r>
            <a:r>
              <a:rPr lang="en-US" dirty="0" err="1" smtClean="0"/>
              <a:t>host_vars</a:t>
            </a:r>
            <a:r>
              <a:rPr lang="en-US" dirty="0" smtClean="0"/>
              <a:t> and </a:t>
            </a:r>
            <a:r>
              <a:rPr lang="en-US" dirty="0" err="1" smtClean="0"/>
              <a:t>group_vars</a:t>
            </a:r>
            <a:r>
              <a:rPr lang="en-US" dirty="0" smtClean="0"/>
              <a:t> directory:-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218" y="2183488"/>
            <a:ext cx="4718348" cy="15487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218" y="4796974"/>
            <a:ext cx="4757440" cy="80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610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356359"/>
            <a:ext cx="10972800" cy="1143000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Definin</a:t>
            </a:r>
            <a:r>
              <a:rPr lang="en-US" sz="4400" b="1" dirty="0" smtClean="0"/>
              <a:t>g and using variables</a:t>
            </a:r>
            <a:endParaRPr lang="en-US" sz="44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26387"/>
            <a:ext cx="10972800" cy="438912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Define in inventory:-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Define in command line:-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201" y="1970391"/>
            <a:ext cx="5177586" cy="24856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822" y="5205990"/>
            <a:ext cx="9603368" cy="47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17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356359"/>
            <a:ext cx="10972800" cy="1143000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Use variable in play</a:t>
            </a:r>
            <a:endParaRPr lang="en-US" sz="44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234" y="1604671"/>
            <a:ext cx="5786490" cy="5055691"/>
          </a:xfrm>
        </p:spPr>
      </p:pic>
    </p:spTree>
    <p:extLst>
      <p:ext uri="{BB962C8B-B14F-4D97-AF65-F5344CB8AC3E}">
        <p14:creationId xmlns:p14="http://schemas.microsoft.com/office/powerpoint/2010/main" val="4228715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356359"/>
            <a:ext cx="10972800" cy="1143000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Array</a:t>
            </a:r>
            <a:endParaRPr lang="en-US" sz="44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Array can be written as:-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803285"/>
            <a:ext cx="3685658" cy="3017966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4636394" y="3825025"/>
            <a:ext cx="1374463" cy="927279"/>
          </a:xfrm>
          <a:prstGeom prst="rightArrow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245" y="2803285"/>
            <a:ext cx="4125365" cy="301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12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476</TotalTime>
  <Words>415</Words>
  <Application>Microsoft Office PowerPoint</Application>
  <PresentationFormat>Widescreen</PresentationFormat>
  <Paragraphs>89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 Rounded MT Bold</vt:lpstr>
      <vt:lpstr>Calibri</vt:lpstr>
      <vt:lpstr>Century Gothic</vt:lpstr>
      <vt:lpstr>Courier New</vt:lpstr>
      <vt:lpstr>Palatino Linotype</vt:lpstr>
      <vt:lpstr>Wingdings</vt:lpstr>
      <vt:lpstr>Wingdings 2</vt:lpstr>
      <vt:lpstr>Presentation on brainstorming</vt:lpstr>
      <vt:lpstr>Ansible</vt:lpstr>
      <vt:lpstr>Today’s Agenda</vt:lpstr>
      <vt:lpstr>What is variable?</vt:lpstr>
      <vt:lpstr>Correct variable naming</vt:lpstr>
      <vt:lpstr>Where we can define variables</vt:lpstr>
      <vt:lpstr>Defining and using variables</vt:lpstr>
      <vt:lpstr>Defining and using variables</vt:lpstr>
      <vt:lpstr>Use variable in play</vt:lpstr>
      <vt:lpstr>Array</vt:lpstr>
      <vt:lpstr>Calling Array variable</vt:lpstr>
      <vt:lpstr>Register Variable</vt:lpstr>
      <vt:lpstr>Managing secrets and vault command</vt:lpstr>
      <vt:lpstr>Vault Commands</vt:lpstr>
      <vt:lpstr>What is facts</vt:lpstr>
      <vt:lpstr>Facts uses</vt:lpstr>
      <vt:lpstr>Gathering facts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Ansible</dc:title>
  <dc:creator>SSDN</dc:creator>
  <cp:lastModifiedBy>SSDN</cp:lastModifiedBy>
  <cp:revision>45</cp:revision>
  <dcterms:created xsi:type="dcterms:W3CDTF">2020-05-28T15:40:59Z</dcterms:created>
  <dcterms:modified xsi:type="dcterms:W3CDTF">2020-06-01T17:09:09Z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