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273" r:id="rId3"/>
    <p:sldId id="274" r:id="rId4"/>
    <p:sldId id="275" r:id="rId5"/>
    <p:sldId id="293" r:id="rId6"/>
    <p:sldId id="294" r:id="rId7"/>
    <p:sldId id="295" r:id="rId8"/>
    <p:sldId id="296" r:id="rId9"/>
    <p:sldId id="299" r:id="rId10"/>
    <p:sldId id="298" r:id="rId11"/>
    <p:sldId id="300" r:id="rId12"/>
    <p:sldId id="301" r:id="rId13"/>
    <p:sldId id="30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Intro about Handlers 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Handlers are tasks that respond to a notification triggered by other tasks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Tasks </a:t>
            </a:r>
            <a:r>
              <a:rPr lang="en-US" dirty="0"/>
              <a:t>only notify </a:t>
            </a:r>
            <a:r>
              <a:rPr lang="en-US" dirty="0" smtClean="0"/>
              <a:t>their handlers </a:t>
            </a:r>
            <a:r>
              <a:rPr lang="en-US" dirty="0"/>
              <a:t>when the task changes something on a managed host.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Using handlers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77356"/>
            <a:ext cx="4567707" cy="24186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88" y="1905218"/>
            <a:ext cx="523948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Handling task failure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For ignore </a:t>
            </a:r>
            <a:r>
              <a:rPr lang="en-IN" dirty="0" err="1" smtClean="0"/>
              <a:t>erros</a:t>
            </a:r>
            <a:r>
              <a:rPr lang="en-IN" dirty="0" smtClean="0"/>
              <a:t>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Force handler to run:-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82" y="1907325"/>
            <a:ext cx="3953977" cy="2497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46" y="5066228"/>
            <a:ext cx="5280812" cy="11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Ansible</a:t>
            </a:r>
            <a:r>
              <a:rPr lang="en-US" sz="4400" b="1" dirty="0" smtClean="0"/>
              <a:t> blocks and error handling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68" y="1954300"/>
            <a:ext cx="6779777" cy="4317711"/>
          </a:xfrm>
        </p:spPr>
      </p:pic>
    </p:spTree>
    <p:extLst>
      <p:ext uri="{BB962C8B-B14F-4D97-AF65-F5344CB8AC3E}">
        <p14:creationId xmlns:p14="http://schemas.microsoft.com/office/powerpoint/2010/main" val="2875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loop and task iteration with loops </a:t>
            </a:r>
          </a:p>
          <a:p>
            <a:r>
              <a:rPr lang="en-US" dirty="0" smtClean="0"/>
              <a:t>Loop over list of hashes/dictionaries </a:t>
            </a:r>
          </a:p>
          <a:p>
            <a:r>
              <a:rPr lang="en-US" dirty="0" smtClean="0"/>
              <a:t>Task conditional and Running task conditionally</a:t>
            </a:r>
          </a:p>
          <a:p>
            <a:r>
              <a:rPr lang="en-US" dirty="0" smtClean="0"/>
              <a:t>Intro about handlers and using handlers</a:t>
            </a:r>
          </a:p>
          <a:p>
            <a:r>
              <a:rPr lang="en-US" dirty="0" smtClean="0"/>
              <a:t>Handling task failures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33632"/>
            <a:ext cx="10972800" cy="1143000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smtClean="0"/>
              <a:t>loop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9418"/>
            <a:ext cx="10972800" cy="5128582"/>
          </a:xfrm>
        </p:spPr>
        <p:txBody>
          <a:bodyPr>
            <a:normAutofit/>
          </a:bodyPr>
          <a:lstStyle/>
          <a:p>
            <a:r>
              <a:rPr lang="en-US" dirty="0" smtClean="0"/>
              <a:t>Loop is used where multiple task uses same module</a:t>
            </a:r>
          </a:p>
          <a:p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supports iterating a task over a set of items using the loop keyword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configure loops </a:t>
            </a:r>
            <a:r>
              <a:rPr lang="en-US" dirty="0"/>
              <a:t>to repeat a task using each item in a list, the contents of each of the files in a list, a </a:t>
            </a:r>
            <a:r>
              <a:rPr lang="en-US" dirty="0" smtClean="0"/>
              <a:t>generated sequence </a:t>
            </a:r>
            <a:r>
              <a:rPr lang="en-US" dirty="0"/>
              <a:t>of numbers, or using more complicated structures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076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Iteration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3661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can be written as:-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251948" y="3717962"/>
            <a:ext cx="1030310" cy="721217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6479"/>
            <a:ext cx="4163742" cy="2708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64" y="2786654"/>
            <a:ext cx="5175291" cy="27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Loop with variable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06" y="2050979"/>
            <a:ext cx="5654309" cy="3808908"/>
          </a:xfrm>
        </p:spPr>
      </p:pic>
    </p:spTree>
    <p:extLst>
      <p:ext uri="{BB962C8B-B14F-4D97-AF65-F5344CB8AC3E}">
        <p14:creationId xmlns:p14="http://schemas.microsoft.com/office/powerpoint/2010/main" val="1083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Loop over hashes/dictionaries</a:t>
            </a:r>
            <a:endParaRPr lang="en-US" sz="44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29" y="1973008"/>
            <a:ext cx="6532942" cy="3938393"/>
          </a:xfrm>
        </p:spPr>
      </p:pic>
    </p:spTree>
    <p:extLst>
      <p:ext uri="{BB962C8B-B14F-4D97-AF65-F5344CB8AC3E}">
        <p14:creationId xmlns:p14="http://schemas.microsoft.com/office/powerpoint/2010/main" val="38416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Task conditional 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16539"/>
            <a:ext cx="10972800" cy="4389120"/>
          </a:xfrm>
        </p:spPr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can use conditionals to execute tasks or plays when certain conditions are met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Conditionals can differentiate </a:t>
            </a:r>
            <a:r>
              <a:rPr lang="en-US" dirty="0"/>
              <a:t>between managed hosts and assign </a:t>
            </a:r>
            <a:r>
              <a:rPr lang="en-US" dirty="0" smtClean="0"/>
              <a:t>them functional roles, based </a:t>
            </a:r>
            <a:r>
              <a:rPr lang="en-US" dirty="0"/>
              <a:t>on the conditions that they meet.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137418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Example of conditionals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80418"/>
            <a:ext cx="11226086" cy="557758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OPERATION</a:t>
            </a:r>
            <a:r>
              <a:rPr lang="en-US" dirty="0"/>
              <a:t> </a:t>
            </a:r>
            <a:r>
              <a:rPr lang="en-US" dirty="0" smtClean="0"/>
              <a:t>					</a:t>
            </a:r>
            <a:r>
              <a:rPr lang="en-US" b="1" u="sng" dirty="0" smtClean="0"/>
              <a:t>EXAMPLE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Equal (value is a string) </a:t>
            </a:r>
            <a:r>
              <a:rPr lang="en-US" dirty="0" smtClean="0"/>
              <a:t>                       </a:t>
            </a:r>
            <a:r>
              <a:rPr lang="en-US" dirty="0" err="1" smtClean="0"/>
              <a:t>ansible_machine</a:t>
            </a:r>
            <a:r>
              <a:rPr lang="en-US" dirty="0" smtClean="0"/>
              <a:t> </a:t>
            </a:r>
            <a:r>
              <a:rPr lang="en-US" dirty="0"/>
              <a:t>== "x86_64"</a:t>
            </a:r>
          </a:p>
          <a:p>
            <a:pPr marL="0" indent="0">
              <a:buNone/>
            </a:pPr>
            <a:r>
              <a:rPr lang="en-US" dirty="0"/>
              <a:t>Equal (value is numeric) </a:t>
            </a:r>
            <a:r>
              <a:rPr lang="en-US" dirty="0" smtClean="0"/>
              <a:t>                      </a:t>
            </a:r>
            <a:r>
              <a:rPr lang="en-US" dirty="0" err="1" smtClean="0"/>
              <a:t>max_memory</a:t>
            </a:r>
            <a:r>
              <a:rPr lang="en-US" dirty="0" smtClean="0"/>
              <a:t> </a:t>
            </a:r>
            <a:r>
              <a:rPr lang="en-US" dirty="0"/>
              <a:t>== 512</a:t>
            </a:r>
          </a:p>
          <a:p>
            <a:pPr marL="0" indent="0">
              <a:buNone/>
            </a:pPr>
            <a:r>
              <a:rPr lang="en-US" dirty="0"/>
              <a:t>Less than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&lt; 128</a:t>
            </a:r>
          </a:p>
          <a:p>
            <a:pPr marL="0" indent="0">
              <a:buNone/>
            </a:pPr>
            <a:r>
              <a:rPr lang="en-US" dirty="0"/>
              <a:t>Greater than 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&gt; 256</a:t>
            </a:r>
          </a:p>
          <a:p>
            <a:pPr marL="0" indent="0">
              <a:buNone/>
            </a:pPr>
            <a:r>
              <a:rPr lang="en-US" dirty="0"/>
              <a:t>Less than or equal to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&lt;= 256</a:t>
            </a:r>
          </a:p>
          <a:p>
            <a:pPr marL="0" indent="0">
              <a:buNone/>
            </a:pPr>
            <a:r>
              <a:rPr lang="en-US" dirty="0"/>
              <a:t>Greater than or equal to </a:t>
            </a:r>
            <a:r>
              <a:rPr lang="en-US" dirty="0" smtClean="0"/>
              <a:t>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&gt;= 512</a:t>
            </a:r>
          </a:p>
          <a:p>
            <a:pPr marL="0" indent="0">
              <a:buNone/>
            </a:pPr>
            <a:r>
              <a:rPr lang="en-US" dirty="0"/>
              <a:t>Not equal to </a:t>
            </a:r>
            <a:r>
              <a:rPr lang="en-US" dirty="0" smtClean="0"/>
              <a:t>                     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!= 512</a:t>
            </a:r>
          </a:p>
          <a:p>
            <a:pPr marL="0" indent="0">
              <a:buNone/>
            </a:pPr>
            <a:r>
              <a:rPr lang="en-US" dirty="0"/>
              <a:t>Variable exists 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is defined</a:t>
            </a:r>
          </a:p>
          <a:p>
            <a:pPr marL="0" indent="0">
              <a:buNone/>
            </a:pPr>
            <a:r>
              <a:rPr lang="en-US" dirty="0"/>
              <a:t>Variable does not exist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min_memory</a:t>
            </a:r>
            <a:r>
              <a:rPr lang="en-US" dirty="0" smtClean="0"/>
              <a:t> </a:t>
            </a:r>
            <a:r>
              <a:rPr lang="en-US" dirty="0"/>
              <a:t>is not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1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Running task conditionally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4081599"/>
            <a:ext cx="10385276" cy="190707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5" y="1833430"/>
            <a:ext cx="5364309" cy="1914322"/>
          </a:xfrm>
        </p:spPr>
      </p:pic>
    </p:spTree>
    <p:extLst>
      <p:ext uri="{BB962C8B-B14F-4D97-AF65-F5344CB8AC3E}">
        <p14:creationId xmlns:p14="http://schemas.microsoft.com/office/powerpoint/2010/main" val="29752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570</TotalTime>
  <Words>208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Rounded MT Bold</vt:lpstr>
      <vt:lpstr>Calibri</vt:lpstr>
      <vt:lpstr>Century Gothic</vt:lpstr>
      <vt:lpstr>Palatino Linotype</vt:lpstr>
      <vt:lpstr>Wingdings 2</vt:lpstr>
      <vt:lpstr>Presentation on brainstorming</vt:lpstr>
      <vt:lpstr>Ansible</vt:lpstr>
      <vt:lpstr>Today’s Agenda</vt:lpstr>
      <vt:lpstr>What is loop?</vt:lpstr>
      <vt:lpstr>Task Iteration</vt:lpstr>
      <vt:lpstr>Loop with variable</vt:lpstr>
      <vt:lpstr>Loop over hashes/dictionaries</vt:lpstr>
      <vt:lpstr>Task conditional </vt:lpstr>
      <vt:lpstr>Example of conditionals</vt:lpstr>
      <vt:lpstr>Running task conditionally</vt:lpstr>
      <vt:lpstr>Intro about Handlers </vt:lpstr>
      <vt:lpstr>Using handlers</vt:lpstr>
      <vt:lpstr>Handling task failure</vt:lpstr>
      <vt:lpstr>Ansible blocks and error handling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54</cp:revision>
  <dcterms:created xsi:type="dcterms:W3CDTF">2020-05-28T15:40:59Z</dcterms:created>
  <dcterms:modified xsi:type="dcterms:W3CDTF">2020-06-03T17:51:31Z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