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72" r:id="rId2"/>
    <p:sldId id="273" r:id="rId3"/>
    <p:sldId id="274" r:id="rId4"/>
    <p:sldId id="275" r:id="rId5"/>
    <p:sldId id="293" r:id="rId6"/>
    <p:sldId id="294" r:id="rId7"/>
    <p:sldId id="295" r:id="rId8"/>
    <p:sldId id="296" r:id="rId9"/>
    <p:sldId id="298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6/13/2020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761543" y="1951150"/>
            <a:ext cx="10468864" cy="1828800"/>
          </a:xfrm>
        </p:spPr>
        <p:txBody>
          <a:bodyPr/>
          <a:lstStyle/>
          <a:p>
            <a:pPr algn="ctr"/>
            <a:r>
              <a:rPr lang="en-US" sz="9600" u="sng" dirty="0" smtClean="0"/>
              <a:t>Ansible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90" y="1133340"/>
            <a:ext cx="3384955" cy="41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805" y="1976907"/>
            <a:ext cx="10468864" cy="1828800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>
                <a:latin typeface="Arial Rounded MT Bold" panose="020F0704030504030204" pitchFamily="34" charset="0"/>
              </a:rPr>
              <a:t>Thank You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file management module</a:t>
            </a:r>
          </a:p>
          <a:p>
            <a:r>
              <a:rPr lang="en-US" dirty="0" smtClean="0"/>
              <a:t>Intro about jinja2 template</a:t>
            </a:r>
          </a:p>
          <a:p>
            <a:r>
              <a:rPr lang="en-US" dirty="0" smtClean="0"/>
              <a:t>Working with jijna2 template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33632"/>
            <a:ext cx="10972800" cy="1143000"/>
          </a:xfrm>
        </p:spPr>
        <p:txBody>
          <a:bodyPr/>
          <a:lstStyle/>
          <a:p>
            <a:r>
              <a:rPr lang="en-US" b="1" dirty="0" smtClean="0"/>
              <a:t>File Management Module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29418"/>
            <a:ext cx="10972800" cy="5128582"/>
          </a:xfrm>
        </p:spPr>
        <p:txBody>
          <a:bodyPr>
            <a:normAutofit/>
          </a:bodyPr>
          <a:lstStyle/>
          <a:p>
            <a:r>
              <a:rPr lang="en-US" dirty="0" smtClean="0"/>
              <a:t>File               -     create, remove, set permission and </a:t>
            </a:r>
            <a:r>
              <a:rPr lang="en-US" dirty="0" err="1" smtClean="0"/>
              <a:t>symlink</a:t>
            </a:r>
            <a:r>
              <a:rPr lang="en-US" dirty="0" smtClean="0"/>
              <a:t>/</a:t>
            </a:r>
            <a:r>
              <a:rPr lang="en-US" dirty="0" err="1" smtClean="0"/>
              <a:t>hardlink</a:t>
            </a:r>
            <a:endParaRPr lang="en-US" dirty="0" smtClean="0"/>
          </a:p>
          <a:p>
            <a:r>
              <a:rPr lang="en-US" dirty="0" smtClean="0"/>
              <a:t>Copy            -     copy files to managed host</a:t>
            </a:r>
          </a:p>
          <a:p>
            <a:r>
              <a:rPr lang="en-US" dirty="0" err="1" smtClean="0"/>
              <a:t>Lineinfile</a:t>
            </a:r>
            <a:r>
              <a:rPr lang="en-US" dirty="0" smtClean="0"/>
              <a:t>     -     add or replace particular line in file</a:t>
            </a:r>
          </a:p>
          <a:p>
            <a:r>
              <a:rPr lang="en-US" dirty="0" err="1" smtClean="0"/>
              <a:t>Blockinfile</a:t>
            </a:r>
            <a:r>
              <a:rPr lang="en-US" dirty="0" smtClean="0"/>
              <a:t>   -     insert, update or remove block in file</a:t>
            </a:r>
          </a:p>
          <a:p>
            <a:r>
              <a:rPr lang="en-US" dirty="0" smtClean="0"/>
              <a:t>Fetch             -     fetch file from managed host to control node</a:t>
            </a:r>
          </a:p>
          <a:p>
            <a:r>
              <a:rPr lang="en-US" dirty="0" smtClean="0"/>
              <a:t>Synchronize -    use like </a:t>
            </a:r>
            <a:r>
              <a:rPr lang="en-US" dirty="0" err="1" smtClean="0"/>
              <a:t>rsync</a:t>
            </a:r>
            <a:r>
              <a:rPr lang="en-US" dirty="0" smtClean="0"/>
              <a:t> command</a:t>
            </a:r>
          </a:p>
          <a:p>
            <a:r>
              <a:rPr lang="en-US" dirty="0" err="1" smtClean="0"/>
              <a:t>Sefcontext</a:t>
            </a:r>
            <a:r>
              <a:rPr lang="en-US" dirty="0" smtClean="0"/>
              <a:t>     -    manage </a:t>
            </a:r>
            <a:r>
              <a:rPr lang="en-US" dirty="0" err="1" smtClean="0"/>
              <a:t>selinux</a:t>
            </a:r>
            <a:r>
              <a:rPr lang="en-US" dirty="0" smtClean="0"/>
              <a:t> types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90768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Jinja</a:t>
            </a:r>
            <a:r>
              <a:rPr lang="en-US" b="1" dirty="0" smtClean="0"/>
              <a:t>2 Template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03661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always use some module to modify files on managed host like – </a:t>
            </a:r>
            <a:r>
              <a:rPr lang="en-US" dirty="0" err="1" smtClean="0"/>
              <a:t>lineinfile</a:t>
            </a:r>
            <a:r>
              <a:rPr lang="en-US" dirty="0" smtClean="0"/>
              <a:t>, </a:t>
            </a:r>
            <a:r>
              <a:rPr lang="en-US" dirty="0" err="1" smtClean="0"/>
              <a:t>blockinfile</a:t>
            </a:r>
            <a:r>
              <a:rPr lang="en-US" dirty="0" smtClean="0"/>
              <a:t> etc. but this is not the right way, and they are not always easy to use and effectively and correctly.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powerful way to manage files is to </a:t>
            </a:r>
            <a:r>
              <a:rPr lang="en-US" dirty="0"/>
              <a:t>template them. With this </a:t>
            </a:r>
            <a:r>
              <a:rPr lang="en-US" dirty="0" smtClean="0"/>
              <a:t>method, we </a:t>
            </a:r>
            <a:r>
              <a:rPr lang="en-US" dirty="0"/>
              <a:t>can write </a:t>
            </a:r>
            <a:r>
              <a:rPr lang="en-US" dirty="0" smtClean="0"/>
              <a:t>a template </a:t>
            </a:r>
            <a:r>
              <a:rPr lang="en-US" dirty="0"/>
              <a:t>configuration file that is </a:t>
            </a:r>
            <a:r>
              <a:rPr lang="en-US" dirty="0" smtClean="0"/>
              <a:t>automatically customized </a:t>
            </a:r>
            <a:r>
              <a:rPr lang="en-US" dirty="0"/>
              <a:t>for the managed host when the file </a:t>
            </a:r>
            <a:r>
              <a:rPr lang="en-US" dirty="0" smtClean="0"/>
              <a:t>is deployed</a:t>
            </a:r>
            <a:r>
              <a:rPr lang="en-US" dirty="0"/>
              <a:t>, using </a:t>
            </a:r>
            <a:r>
              <a:rPr lang="en-US" dirty="0" err="1"/>
              <a:t>Ansible</a:t>
            </a:r>
            <a:r>
              <a:rPr lang="en-US" dirty="0"/>
              <a:t> variables and facts.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Syntax of jinja</a:t>
            </a:r>
            <a:r>
              <a:rPr lang="en-US" sz="4400" b="1" dirty="0" smtClean="0"/>
              <a:t>2 template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Always use .j2 extension with template file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Syntax:-</a:t>
            </a:r>
          </a:p>
          <a:p>
            <a:pPr marL="0" indent="0">
              <a:buNone/>
            </a:pPr>
            <a:r>
              <a:rPr lang="en-IN" dirty="0" smtClean="0"/>
              <a:t>{# any information line #}   = for comment lines and not output in final file</a:t>
            </a:r>
          </a:p>
          <a:p>
            <a:pPr marL="0" indent="0">
              <a:buNone/>
            </a:pPr>
            <a:r>
              <a:rPr lang="en-IN" dirty="0" smtClean="0"/>
              <a:t>{{ </a:t>
            </a:r>
            <a:r>
              <a:rPr lang="en-IN" dirty="0" err="1" smtClean="0"/>
              <a:t>vars</a:t>
            </a:r>
            <a:r>
              <a:rPr lang="en-IN" dirty="0" smtClean="0"/>
              <a:t>/facts }}                        = for using variable and facts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{% loop/condition %}                 </a:t>
            </a:r>
          </a:p>
          <a:p>
            <a:pPr marL="0" indent="0">
              <a:buNone/>
            </a:pPr>
            <a:r>
              <a:rPr lang="en-IN" dirty="0" smtClean="0"/>
              <a:t>{%  </a:t>
            </a:r>
            <a:r>
              <a:rPr lang="en-IN" dirty="0" err="1" smtClean="0"/>
              <a:t>endfor</a:t>
            </a:r>
            <a:r>
              <a:rPr lang="en-IN" dirty="0" smtClean="0"/>
              <a:t> %}                               for using loop or condition in template</a:t>
            </a:r>
            <a:endParaRPr lang="en-IN" dirty="0"/>
          </a:p>
        </p:txBody>
      </p:sp>
      <p:sp>
        <p:nvSpPr>
          <p:cNvPr id="5" name="Right Brace 4"/>
          <p:cNvSpPr/>
          <p:nvPr/>
        </p:nvSpPr>
        <p:spPr>
          <a:xfrm>
            <a:off x="3837904" y="4675030"/>
            <a:ext cx="1068947" cy="12106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16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Sample template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2" y="1994316"/>
            <a:ext cx="5972107" cy="14958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76" y="3797064"/>
            <a:ext cx="5332048" cy="25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1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Using loop in template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920259"/>
            <a:ext cx="4717591" cy="15570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237" y="1920259"/>
            <a:ext cx="5296746" cy="42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280418"/>
            <a:ext cx="11226086" cy="557758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Output:-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62" y="1883774"/>
            <a:ext cx="5611391" cy="35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Generating host file using template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935562"/>
            <a:ext cx="9739263" cy="13356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707435"/>
            <a:ext cx="6507092" cy="250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668</TotalTime>
  <Words>226</Words>
  <Application>Microsoft Office PowerPoint</Application>
  <PresentationFormat>Widescreen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Rounded MT Bold</vt:lpstr>
      <vt:lpstr>Calibri</vt:lpstr>
      <vt:lpstr>Century Gothic</vt:lpstr>
      <vt:lpstr>Palatino Linotype</vt:lpstr>
      <vt:lpstr>Wingdings 2</vt:lpstr>
      <vt:lpstr>Presentation on brainstorming</vt:lpstr>
      <vt:lpstr>Ansible</vt:lpstr>
      <vt:lpstr>Today’s Agenda</vt:lpstr>
      <vt:lpstr>File Management Module</vt:lpstr>
      <vt:lpstr>Jinja2 Template</vt:lpstr>
      <vt:lpstr>Syntax of jinja2 template</vt:lpstr>
      <vt:lpstr>Sample template</vt:lpstr>
      <vt:lpstr>Using loop in template</vt:lpstr>
      <vt:lpstr>PowerPoint Presentation</vt:lpstr>
      <vt:lpstr>Generating host file using template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SSDN</dc:creator>
  <cp:lastModifiedBy>SSDN</cp:lastModifiedBy>
  <cp:revision>60</cp:revision>
  <dcterms:created xsi:type="dcterms:W3CDTF">2020-05-28T15:40:59Z</dcterms:created>
  <dcterms:modified xsi:type="dcterms:W3CDTF">2020-06-13T17:26:30Z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