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72" r:id="rId2"/>
    <p:sldId id="273" r:id="rId3"/>
    <p:sldId id="274" r:id="rId4"/>
    <p:sldId id="275" r:id="rId5"/>
    <p:sldId id="293" r:id="rId6"/>
    <p:sldId id="302" r:id="rId7"/>
    <p:sldId id="294" r:id="rId8"/>
    <p:sldId id="295" r:id="rId9"/>
    <p:sldId id="298" r:id="rId10"/>
    <p:sldId id="299" r:id="rId11"/>
    <p:sldId id="300" r:id="rId12"/>
    <p:sldId id="301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6/13/2020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6/13/2020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6/13/2020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1761543" y="1951150"/>
            <a:ext cx="10468864" cy="1828800"/>
          </a:xfrm>
        </p:spPr>
        <p:txBody>
          <a:bodyPr/>
          <a:lstStyle/>
          <a:p>
            <a:pPr algn="ctr"/>
            <a:r>
              <a:rPr lang="en-US" sz="9600" u="sng" dirty="0" smtClean="0"/>
              <a:t>Ansible</a:t>
            </a:r>
            <a:endParaRPr lang="en-US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290" y="1133340"/>
            <a:ext cx="3384955" cy="416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err="1" smtClean="0"/>
              <a:t>Ansible</a:t>
            </a:r>
            <a:r>
              <a:rPr lang="en-US" sz="4400" b="1" dirty="0" smtClean="0"/>
              <a:t> galaxy</a:t>
            </a:r>
            <a:endParaRPr lang="en-US" sz="4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516" y="3644721"/>
            <a:ext cx="5647483" cy="2716249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ansible</a:t>
            </a:r>
            <a:r>
              <a:rPr lang="en-US" dirty="0" smtClean="0"/>
              <a:t>-galaxy install </a:t>
            </a:r>
            <a:r>
              <a:rPr lang="en-US" dirty="0" err="1" smtClean="0"/>
              <a:t>httpd</a:t>
            </a:r>
            <a:r>
              <a:rPr lang="en-US" dirty="0" smtClean="0"/>
              <a:t> –p ./roles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499359"/>
            <a:ext cx="5934916" cy="302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2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Install roles using requirement file</a:t>
            </a:r>
            <a:endParaRPr lang="en-US" sz="44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ansible</a:t>
            </a:r>
            <a:r>
              <a:rPr lang="en-US" dirty="0" smtClean="0"/>
              <a:t>-galaxy install –r </a:t>
            </a:r>
            <a:r>
              <a:rPr lang="en-US" dirty="0" err="1" smtClean="0"/>
              <a:t>requirement.yml</a:t>
            </a:r>
            <a:r>
              <a:rPr lang="en-US" dirty="0" smtClean="0"/>
              <a:t> –p ./roles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96088"/>
            <a:ext cx="4649846" cy="141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4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Install system roles and define roles path</a:t>
            </a:r>
            <a:endParaRPr lang="en-US" sz="44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#yum install </a:t>
            </a:r>
            <a:r>
              <a:rPr lang="en-US" dirty="0" err="1" smtClean="0"/>
              <a:t>rhel</a:t>
            </a:r>
            <a:r>
              <a:rPr lang="en-US" dirty="0" smtClean="0"/>
              <a:t>-system-roles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Roles default path = /</a:t>
            </a:r>
            <a:r>
              <a:rPr lang="en-US" dirty="0" err="1" smtClean="0"/>
              <a:t>usr</a:t>
            </a:r>
            <a:r>
              <a:rPr lang="en-US" dirty="0" smtClean="0"/>
              <a:t>/share/</a:t>
            </a:r>
            <a:r>
              <a:rPr lang="en-US" dirty="0" err="1" smtClean="0"/>
              <a:t>ansible</a:t>
            </a:r>
            <a:r>
              <a:rPr lang="en-US" dirty="0" smtClean="0"/>
              <a:t>/roles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935480"/>
            <a:ext cx="6645313" cy="225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5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805" y="1976907"/>
            <a:ext cx="10468864" cy="1828800"/>
          </a:xfrm>
        </p:spPr>
        <p:txBody>
          <a:bodyPr>
            <a:normAutofit/>
          </a:bodyPr>
          <a:lstStyle/>
          <a:p>
            <a:pPr algn="ctr"/>
            <a:r>
              <a:rPr lang="en-IN" sz="8000" dirty="0" smtClean="0">
                <a:latin typeface="Arial Rounded MT Bold" panose="020F0704030504030204" pitchFamily="34" charset="0"/>
              </a:rPr>
              <a:t>Thank You</a:t>
            </a:r>
            <a:endParaRPr lang="en-IN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 about role and it’s structure</a:t>
            </a:r>
          </a:p>
          <a:p>
            <a:r>
              <a:rPr lang="en-US" dirty="0" smtClean="0"/>
              <a:t>Create roles and use in playbook</a:t>
            </a:r>
          </a:p>
          <a:p>
            <a:r>
              <a:rPr lang="en-US" dirty="0" smtClean="0"/>
              <a:t>Download roles from </a:t>
            </a:r>
            <a:r>
              <a:rPr lang="en-US" dirty="0" err="1" smtClean="0"/>
              <a:t>ansible</a:t>
            </a:r>
            <a:r>
              <a:rPr lang="en-US" dirty="0" smtClean="0"/>
              <a:t> galaxy</a:t>
            </a:r>
          </a:p>
          <a:p>
            <a:r>
              <a:rPr lang="en-US" dirty="0" smtClean="0"/>
              <a:t>Using system roles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433632"/>
            <a:ext cx="10972800" cy="1143000"/>
          </a:xfrm>
        </p:spPr>
        <p:txBody>
          <a:bodyPr/>
          <a:lstStyle/>
          <a:p>
            <a:r>
              <a:rPr lang="en-US" b="1" dirty="0" smtClean="0"/>
              <a:t>What is role?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29418"/>
            <a:ext cx="10972800" cy="5128582"/>
          </a:xfrm>
        </p:spPr>
        <p:txBody>
          <a:bodyPr>
            <a:normAutofit/>
          </a:bodyPr>
          <a:lstStyle/>
          <a:p>
            <a:r>
              <a:rPr lang="en-US" dirty="0" err="1"/>
              <a:t>Ansible</a:t>
            </a:r>
            <a:r>
              <a:rPr lang="en-US" dirty="0"/>
              <a:t> roles provide a way for you to make it easier to reuse </a:t>
            </a:r>
            <a:r>
              <a:rPr lang="en-US" dirty="0" err="1"/>
              <a:t>Ansible</a:t>
            </a:r>
            <a:r>
              <a:rPr lang="en-US" dirty="0"/>
              <a:t> code in a generic way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You can package</a:t>
            </a:r>
            <a:r>
              <a:rPr lang="en-US" dirty="0"/>
              <a:t>, in a standardized directory structure, all the tasks, variables, files, templates, and </a:t>
            </a:r>
            <a:r>
              <a:rPr lang="en-US" dirty="0" smtClean="0"/>
              <a:t>other resources </a:t>
            </a:r>
            <a:r>
              <a:rPr lang="en-US" dirty="0"/>
              <a:t>needed to provision infrastructure or deploy </a:t>
            </a:r>
            <a:r>
              <a:rPr lang="en-US" dirty="0" smtClean="0"/>
              <a:t>applications. 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copy that role </a:t>
            </a:r>
            <a:r>
              <a:rPr lang="en-US" dirty="0" smtClean="0"/>
              <a:t>from project </a:t>
            </a:r>
            <a:r>
              <a:rPr lang="en-US" dirty="0"/>
              <a:t>to project simply by copying that role's directory. You can then simply call that role from </a:t>
            </a:r>
            <a:r>
              <a:rPr lang="en-US" dirty="0" smtClean="0"/>
              <a:t>a play </a:t>
            </a:r>
            <a:r>
              <a:rPr lang="en-US" dirty="0"/>
              <a:t>to execute it.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90768"/>
            <a:ext cx="109728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role’s </a:t>
            </a:r>
            <a:r>
              <a:rPr lang="en-US" b="1" dirty="0" err="1" smtClean="0"/>
              <a:t>benifit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703661"/>
            <a:ext cx="10972800" cy="438912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Roles group content, allowing easy sharing of code with others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Roles </a:t>
            </a:r>
            <a:r>
              <a:rPr lang="en-US" dirty="0"/>
              <a:t>can be written that define the essential elements of a </a:t>
            </a:r>
            <a:r>
              <a:rPr lang="en-US" dirty="0" smtClean="0"/>
              <a:t>system </a:t>
            </a:r>
            <a:r>
              <a:rPr lang="en-US" dirty="0" err="1" smtClean="0"/>
              <a:t>type:web</a:t>
            </a:r>
            <a:r>
              <a:rPr lang="en-US" dirty="0" smtClean="0"/>
              <a:t> </a:t>
            </a:r>
            <a:r>
              <a:rPr lang="en-US" dirty="0"/>
              <a:t>server, </a:t>
            </a:r>
            <a:r>
              <a:rPr lang="en-US" dirty="0" smtClean="0"/>
              <a:t>database server</a:t>
            </a:r>
            <a:r>
              <a:rPr lang="en-US" dirty="0"/>
              <a:t>, </a:t>
            </a:r>
            <a:r>
              <a:rPr lang="en-US" dirty="0" err="1"/>
              <a:t>Git</a:t>
            </a:r>
            <a:r>
              <a:rPr lang="en-US" dirty="0"/>
              <a:t> repository, or other purpose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Roles make larger projects more manageable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Roles can be developed in parallel by different administrators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Role’s structure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43" y="1769815"/>
            <a:ext cx="5112913" cy="4309961"/>
          </a:xfrm>
        </p:spPr>
      </p:pic>
    </p:spTree>
    <p:extLst>
      <p:ext uri="{BB962C8B-B14F-4D97-AF65-F5344CB8AC3E}">
        <p14:creationId xmlns:p14="http://schemas.microsoft.com/office/powerpoint/2010/main" val="108316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Role’s overview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Defaults   </a:t>
            </a:r>
            <a:r>
              <a:rPr lang="en-US" dirty="0" smtClean="0"/>
              <a:t>-  for variable, low </a:t>
            </a:r>
            <a:r>
              <a:rPr lang="en-US" dirty="0" err="1" smtClean="0"/>
              <a:t>presedent</a:t>
            </a:r>
            <a:r>
              <a:rPr lang="en-US" dirty="0" smtClean="0"/>
              <a:t>, for customization in play</a:t>
            </a:r>
          </a:p>
          <a:p>
            <a:pPr marL="0" indent="0">
              <a:buNone/>
            </a:pPr>
            <a:r>
              <a:rPr lang="en-US" b="1" dirty="0" smtClean="0"/>
              <a:t>Files          </a:t>
            </a:r>
            <a:r>
              <a:rPr lang="en-US" dirty="0" smtClean="0"/>
              <a:t>-  files and directories used in task</a:t>
            </a:r>
          </a:p>
          <a:p>
            <a:pPr marL="0" indent="0">
              <a:buNone/>
            </a:pPr>
            <a:r>
              <a:rPr lang="en-US" b="1" dirty="0" smtClean="0"/>
              <a:t>Handlers  </a:t>
            </a:r>
            <a:r>
              <a:rPr lang="en-US" dirty="0" smtClean="0"/>
              <a:t>- for define handler task</a:t>
            </a:r>
          </a:p>
          <a:p>
            <a:pPr marL="0" indent="0">
              <a:buNone/>
            </a:pPr>
            <a:r>
              <a:rPr lang="en-US" b="1" dirty="0"/>
              <a:t>Meta         </a:t>
            </a:r>
            <a:r>
              <a:rPr lang="en-US" dirty="0"/>
              <a:t>-  author, license, platforms, and optional role dependencies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Tasks        </a:t>
            </a:r>
            <a:r>
              <a:rPr lang="en-US" dirty="0" smtClean="0"/>
              <a:t>-  for define tasks</a:t>
            </a:r>
          </a:p>
          <a:p>
            <a:pPr marL="0" indent="0">
              <a:buNone/>
            </a:pPr>
            <a:r>
              <a:rPr lang="en-US" b="1" dirty="0" smtClean="0"/>
              <a:t>Template </a:t>
            </a:r>
            <a:r>
              <a:rPr lang="en-US" dirty="0" smtClean="0"/>
              <a:t>-   for writing template</a:t>
            </a:r>
          </a:p>
          <a:p>
            <a:pPr marL="0" indent="0">
              <a:buNone/>
            </a:pPr>
            <a:r>
              <a:rPr lang="en-US" b="1" dirty="0" smtClean="0"/>
              <a:t>Test          </a:t>
            </a:r>
            <a:r>
              <a:rPr lang="en-US" dirty="0" smtClean="0"/>
              <a:t>-   contain inventory and use to test roles</a:t>
            </a:r>
          </a:p>
          <a:p>
            <a:pPr marL="0" indent="0">
              <a:buNone/>
            </a:pPr>
            <a:r>
              <a:rPr lang="en-US" b="1" dirty="0" err="1" smtClean="0"/>
              <a:t>Vars</a:t>
            </a:r>
            <a:r>
              <a:rPr lang="en-US" dirty="0" smtClean="0"/>
              <a:t>         -    for define variable, high precedence, not customize in play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02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Create role</a:t>
            </a:r>
            <a:endParaRPr lang="en-US" sz="44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ansible</a:t>
            </a:r>
            <a:r>
              <a:rPr lang="en-US" dirty="0" smtClean="0"/>
              <a:t>-galaxy </a:t>
            </a:r>
            <a:r>
              <a:rPr lang="en-US" dirty="0" err="1" smtClean="0"/>
              <a:t>init</a:t>
            </a:r>
            <a:r>
              <a:rPr lang="en-US" dirty="0" smtClean="0"/>
              <a:t> ROLE_NAME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62" y="3685396"/>
            <a:ext cx="7721275" cy="8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1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Configure role </a:t>
            </a:r>
            <a:endParaRPr lang="en-US" sz="4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81" y="1805601"/>
            <a:ext cx="4384920" cy="417019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910" y="3173947"/>
            <a:ext cx="6584110" cy="71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1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56359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Roles in playbook</a:t>
            </a:r>
            <a:endParaRPr lang="en-US" sz="4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39" y="1974382"/>
            <a:ext cx="4729930" cy="2015361"/>
          </a:xfrm>
        </p:spPr>
      </p:pic>
    </p:spTree>
    <p:extLst>
      <p:ext uri="{BB962C8B-B14F-4D97-AF65-F5344CB8AC3E}">
        <p14:creationId xmlns:p14="http://schemas.microsoft.com/office/powerpoint/2010/main" val="81158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722</TotalTime>
  <Words>295</Words>
  <Application>Microsoft Office PowerPoint</Application>
  <PresentationFormat>Widescreen</PresentationFormat>
  <Paragraphs>61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Rounded MT Bold</vt:lpstr>
      <vt:lpstr>Calibri</vt:lpstr>
      <vt:lpstr>Century Gothic</vt:lpstr>
      <vt:lpstr>Palatino Linotype</vt:lpstr>
      <vt:lpstr>Wingdings 2</vt:lpstr>
      <vt:lpstr>Presentation on brainstorming</vt:lpstr>
      <vt:lpstr>Ansible</vt:lpstr>
      <vt:lpstr>Today’s Agenda</vt:lpstr>
      <vt:lpstr>What is role?</vt:lpstr>
      <vt:lpstr>role’s benifit</vt:lpstr>
      <vt:lpstr>Role’s structure</vt:lpstr>
      <vt:lpstr>Role’s overview</vt:lpstr>
      <vt:lpstr>Create role</vt:lpstr>
      <vt:lpstr>Configure role </vt:lpstr>
      <vt:lpstr>Roles in playbook</vt:lpstr>
      <vt:lpstr>Ansible galaxy</vt:lpstr>
      <vt:lpstr>Install roles using requirement file</vt:lpstr>
      <vt:lpstr>Install system roles and define roles path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</dc:title>
  <dc:creator>SSDN</dc:creator>
  <cp:lastModifiedBy>SSDN</cp:lastModifiedBy>
  <cp:revision>66</cp:revision>
  <dcterms:created xsi:type="dcterms:W3CDTF">2020-05-28T15:40:59Z</dcterms:created>
  <dcterms:modified xsi:type="dcterms:W3CDTF">2020-06-13T18:21:43Z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