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  <p:embeddedFont>
      <p:font typeface="Lato" panose="020B0604020202020204" pitchFamily="34" charset="0"/>
      <p:regular r:id="rId16"/>
      <p:bold r:id="rId17"/>
      <p:italic r:id="rId18"/>
      <p:boldItalic r:id="rId19"/>
    </p:embeddedFont>
    <p:embeddedFont>
      <p:font typeface="Lato Light" panose="020F0502020204030203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9" name="Google Shape;79;p1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1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 6">
  <p:cSld name="Break slide 6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5442685" y="265457"/>
            <a:ext cx="6749315" cy="6074383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6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740878" y="1941790"/>
            <a:ext cx="4511964" cy="43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 b="1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3"/>
          </p:nvPr>
        </p:nvSpPr>
        <p:spPr>
          <a:xfrm>
            <a:off x="6740878" y="2525590"/>
            <a:ext cx="4511964" cy="2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0500" rIns="0" bIns="405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4C6E79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4"/>
          </p:nvPr>
        </p:nvSpPr>
        <p:spPr>
          <a:xfrm>
            <a:off x="6761339" y="2958164"/>
            <a:ext cx="4488039" cy="1536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44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10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w="317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4">
            <a:alphaModFix/>
          </a:blip>
          <a:srcRect t="1538" b="-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>
            <a:spLocks noGrp="1"/>
          </p:cNvSpPr>
          <p:nvPr>
            <p:ph type="title"/>
          </p:nvPr>
        </p:nvSpPr>
        <p:spPr>
          <a:xfrm>
            <a:off x="1451579" y="804520"/>
            <a:ext cx="9603275" cy="79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LINUX ARCHITECTURE</a:t>
            </a:r>
            <a:endParaRPr/>
          </a:p>
        </p:txBody>
      </p:sp>
      <p:grpSp>
        <p:nvGrpSpPr>
          <p:cNvPr id="204" name="Google Shape;204;p23"/>
          <p:cNvGrpSpPr/>
          <p:nvPr/>
        </p:nvGrpSpPr>
        <p:grpSpPr>
          <a:xfrm>
            <a:off x="38329" y="1853753"/>
            <a:ext cx="12153669" cy="4300381"/>
            <a:chOff x="1" y="0"/>
            <a:chExt cx="12153669" cy="4300381"/>
          </a:xfrm>
        </p:grpSpPr>
        <p:sp>
          <p:nvSpPr>
            <p:cNvPr id="205" name="Google Shape;205;p23"/>
            <p:cNvSpPr/>
            <p:nvPr/>
          </p:nvSpPr>
          <p:spPr>
            <a:xfrm rot="5400000">
              <a:off x="-103158" y="103427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 txBox="1"/>
            <p:nvPr/>
          </p:nvSpPr>
          <p:spPr>
            <a:xfrm>
              <a:off x="1" y="240972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/</a:t>
              </a: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5400000">
              <a:off x="6094028" y="-5612620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 txBox="1"/>
            <p:nvPr/>
          </p:nvSpPr>
          <p:spPr>
            <a:xfrm>
              <a:off x="481408" y="21822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Master drive of linux system.</a:t>
              </a: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rot="5400000">
              <a:off x="-103158" y="705492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1" y="843037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/USR</a:t>
              </a: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5400000">
              <a:off x="6094028" y="-5010286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 txBox="1"/>
            <p:nvPr/>
          </p:nvSpPr>
          <p:spPr>
            <a:xfrm>
              <a:off x="481408" y="624156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Stored binary , documents &amp; software.</a:t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 rot="5400000">
              <a:off x="-103158" y="1307556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3"/>
            <p:cNvSpPr txBox="1"/>
            <p:nvPr/>
          </p:nvSpPr>
          <p:spPr>
            <a:xfrm>
              <a:off x="1" y="1445101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/VAR</a:t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 rot="5400000">
              <a:off x="6094028" y="-4408222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3"/>
            <p:cNvSpPr txBox="1"/>
            <p:nvPr/>
          </p:nvSpPr>
          <p:spPr>
            <a:xfrm>
              <a:off x="481408" y="1226220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Store variable data</a:t>
              </a:r>
              <a:endParaRPr/>
            </a:p>
          </p:txBody>
        </p:sp>
        <p:sp>
          <p:nvSpPr>
            <p:cNvPr id="217" name="Google Shape;217;p23"/>
            <p:cNvSpPr/>
            <p:nvPr/>
          </p:nvSpPr>
          <p:spPr>
            <a:xfrm rot="5400000">
              <a:off x="-103158" y="1909621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1" y="2047166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/BOOT</a:t>
              </a:r>
              <a:endParaRPr/>
            </a:p>
          </p:txBody>
        </p:sp>
        <p:sp>
          <p:nvSpPr>
            <p:cNvPr id="219" name="Google Shape;219;p23"/>
            <p:cNvSpPr/>
            <p:nvPr/>
          </p:nvSpPr>
          <p:spPr>
            <a:xfrm rot="5400000">
              <a:off x="6094028" y="-3806157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3"/>
            <p:cNvSpPr txBox="1"/>
            <p:nvPr/>
          </p:nvSpPr>
          <p:spPr>
            <a:xfrm>
              <a:off x="481408" y="1828285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Store booting related data</a:t>
              </a:r>
              <a:endParaRPr/>
            </a:p>
          </p:txBody>
        </p:sp>
        <p:sp>
          <p:nvSpPr>
            <p:cNvPr id="221" name="Google Shape;221;p23"/>
            <p:cNvSpPr/>
            <p:nvPr/>
          </p:nvSpPr>
          <p:spPr>
            <a:xfrm rot="5400000">
              <a:off x="-103158" y="2511685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1" y="2649230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/TMP</a:t>
              </a:r>
              <a:endParaRPr/>
            </a:p>
          </p:txBody>
        </p:sp>
        <p:sp>
          <p:nvSpPr>
            <p:cNvPr id="223" name="Google Shape;223;p23"/>
            <p:cNvSpPr/>
            <p:nvPr/>
          </p:nvSpPr>
          <p:spPr>
            <a:xfrm rot="5400000">
              <a:off x="6094028" y="-3204093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3"/>
            <p:cNvSpPr txBox="1"/>
            <p:nvPr/>
          </p:nvSpPr>
          <p:spPr>
            <a:xfrm>
              <a:off x="481408" y="2430349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Store temprory files</a:t>
              </a:r>
              <a:endParaRPr/>
            </a:p>
          </p:txBody>
        </p:sp>
        <p:sp>
          <p:nvSpPr>
            <p:cNvPr id="225" name="Google Shape;225;p23"/>
            <p:cNvSpPr/>
            <p:nvPr/>
          </p:nvSpPr>
          <p:spPr>
            <a:xfrm rot="5400000">
              <a:off x="-103158" y="3113750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3"/>
            <p:cNvSpPr txBox="1"/>
            <p:nvPr/>
          </p:nvSpPr>
          <p:spPr>
            <a:xfrm>
              <a:off x="1" y="3251295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/HOME</a:t>
              </a:r>
              <a:endParaRPr/>
            </a:p>
          </p:txBody>
        </p:sp>
        <p:sp>
          <p:nvSpPr>
            <p:cNvPr id="227" name="Google Shape;227;p23"/>
            <p:cNvSpPr/>
            <p:nvPr/>
          </p:nvSpPr>
          <p:spPr>
            <a:xfrm rot="5400000">
              <a:off x="6094028" y="-2602029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3"/>
            <p:cNvSpPr txBox="1"/>
            <p:nvPr/>
          </p:nvSpPr>
          <p:spPr>
            <a:xfrm>
              <a:off x="481408" y="3032413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Store users informations</a:t>
              </a:r>
              <a:endPara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rot="5400000">
              <a:off x="-103158" y="3715814"/>
              <a:ext cx="687726" cy="481408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3"/>
            <p:cNvSpPr txBox="1"/>
            <p:nvPr/>
          </p:nvSpPr>
          <p:spPr>
            <a:xfrm>
              <a:off x="1" y="3853359"/>
              <a:ext cx="481408" cy="206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975" tIns="6975" rIns="6975" bIns="69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Gill Sans"/>
                <a:buNone/>
              </a:pPr>
              <a:r>
                <a:rPr lang="en-US" sz="11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SWAP</a:t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 rot="5400000">
              <a:off x="6094028" y="-1999964"/>
              <a:ext cx="447022" cy="1167226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3"/>
            <p:cNvSpPr txBox="1"/>
            <p:nvPr/>
          </p:nvSpPr>
          <p:spPr>
            <a:xfrm>
              <a:off x="481408" y="3634478"/>
              <a:ext cx="11650440" cy="4033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Virtual memory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TYPES OF USERS </a:t>
            </a:r>
            <a:endParaRPr/>
          </a:p>
        </p:txBody>
      </p:sp>
      <p:grpSp>
        <p:nvGrpSpPr>
          <p:cNvPr id="238" name="Google Shape;238;p24"/>
          <p:cNvGrpSpPr/>
          <p:nvPr/>
        </p:nvGrpSpPr>
        <p:grpSpPr>
          <a:xfrm>
            <a:off x="1451579" y="2016809"/>
            <a:ext cx="9603274" cy="3448459"/>
            <a:chOff x="1" y="1076"/>
            <a:chExt cx="9603273" cy="3448459"/>
          </a:xfrm>
        </p:grpSpPr>
        <p:sp>
          <p:nvSpPr>
            <p:cNvPr id="239" name="Google Shape;239;p24"/>
            <p:cNvSpPr/>
            <p:nvPr/>
          </p:nvSpPr>
          <p:spPr>
            <a:xfrm rot="5400000">
              <a:off x="-192327" y="193404"/>
              <a:ext cx="1282185" cy="897530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 txBox="1"/>
            <p:nvPr/>
          </p:nvSpPr>
          <p:spPr>
            <a:xfrm>
              <a:off x="1" y="449841"/>
              <a:ext cx="897530" cy="38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Adminstrator User</a:t>
              </a:r>
              <a:endParaRPr/>
            </a:p>
          </p:txBody>
        </p:sp>
        <p:sp>
          <p:nvSpPr>
            <p:cNvPr id="241" name="Google Shape;241;p24"/>
            <p:cNvSpPr/>
            <p:nvPr/>
          </p:nvSpPr>
          <p:spPr>
            <a:xfrm rot="5400000">
              <a:off x="4833692" y="-3935085"/>
              <a:ext cx="833420" cy="87057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4"/>
            <p:cNvSpPr txBox="1"/>
            <p:nvPr/>
          </p:nvSpPr>
          <p:spPr>
            <a:xfrm>
              <a:off x="897530" y="41761"/>
              <a:ext cx="8665060" cy="75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700" tIns="32375" rIns="32375" bIns="32375" anchor="ctr" anchorCtr="0">
              <a:noAutofit/>
            </a:bodyPr>
            <a:lstStyle/>
            <a:p>
              <a:pPr marL="285750" marR="0" lvl="1" indent="-323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Gill Sans"/>
                <a:buChar char="•"/>
              </a:pPr>
              <a:r>
                <a:rPr lang="en-US" sz="51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Full privileges</a:t>
              </a: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 rot="5400000">
              <a:off x="-192327" y="1276541"/>
              <a:ext cx="1282185" cy="897530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1" y="1532978"/>
              <a:ext cx="897530" cy="38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System User</a:t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 rot="5400000">
              <a:off x="4833692" y="-2851948"/>
              <a:ext cx="833420" cy="87057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4"/>
            <p:cNvSpPr txBox="1"/>
            <p:nvPr/>
          </p:nvSpPr>
          <p:spPr>
            <a:xfrm>
              <a:off x="897530" y="1124898"/>
              <a:ext cx="8665060" cy="75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700" tIns="32375" rIns="32375" bIns="32375" anchor="ctr" anchorCtr="0">
              <a:noAutofit/>
            </a:bodyPr>
            <a:lstStyle/>
            <a:p>
              <a:pPr marL="285750" marR="0" lvl="1" indent="-323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Gill Sans"/>
                <a:buChar char="•"/>
              </a:pPr>
              <a:r>
                <a:rPr lang="en-US" sz="51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Application associated user</a:t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 rot="5400000">
              <a:off x="-192327" y="2359678"/>
              <a:ext cx="1282185" cy="897530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4"/>
            <p:cNvSpPr txBox="1"/>
            <p:nvPr/>
          </p:nvSpPr>
          <p:spPr>
            <a:xfrm>
              <a:off x="1" y="2616115"/>
              <a:ext cx="897530" cy="3846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00" tIns="7600" rIns="7600" bIns="76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Gill Sans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Local User</a:t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rot="5400000">
              <a:off x="4833692" y="-1768811"/>
              <a:ext cx="833420" cy="870574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4"/>
            <p:cNvSpPr txBox="1"/>
            <p:nvPr/>
          </p:nvSpPr>
          <p:spPr>
            <a:xfrm>
              <a:off x="897530" y="2208035"/>
              <a:ext cx="8665060" cy="7520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2700" tIns="32375" rIns="32375" bIns="32375" anchor="ctr" anchorCtr="0">
              <a:noAutofit/>
            </a:bodyPr>
            <a:lstStyle/>
            <a:p>
              <a:pPr marL="285750" marR="0" lvl="1" indent="-323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100"/>
                <a:buFont typeface="Gill Sans"/>
                <a:buChar char="•"/>
              </a:pPr>
              <a:r>
                <a:rPr lang="en-US" sz="51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Least privilege account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Operating System &amp; Types of Operating System.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Redhat Overview.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Filesystem &amp; Types of File System.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Boot Loaders &amp; Types of Boot Loaders.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Linux Architecture Overview.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Types of User Accounts.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OPERATING SYSTEM &amp; TYPES OF OPERATING SYSTEM</a:t>
            </a:r>
            <a:endParaRPr/>
          </a:p>
        </p:txBody>
      </p:sp>
      <p:pic>
        <p:nvPicPr>
          <p:cNvPr id="119" name="Google Shape;119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1575" y="2016125"/>
            <a:ext cx="9755400" cy="35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10262450" y="4222825"/>
            <a:ext cx="9444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OPERATING SYSTEM &amp; TYPES OF OPERATING SYSTEM</a:t>
            </a:r>
            <a:endParaRPr/>
          </a:p>
        </p:txBody>
      </p:sp>
      <p:grpSp>
        <p:nvGrpSpPr>
          <p:cNvPr id="126" name="Google Shape;126;p17"/>
          <p:cNvGrpSpPr/>
          <p:nvPr/>
        </p:nvGrpSpPr>
        <p:grpSpPr>
          <a:xfrm>
            <a:off x="2816253" y="2016217"/>
            <a:ext cx="6873925" cy="3449641"/>
            <a:chOff x="1364674" y="485"/>
            <a:chExt cx="6873925" cy="3449641"/>
          </a:xfrm>
        </p:grpSpPr>
        <p:sp>
          <p:nvSpPr>
            <p:cNvPr id="127" name="Google Shape;127;p17"/>
            <p:cNvSpPr/>
            <p:nvPr/>
          </p:nvSpPr>
          <p:spPr>
            <a:xfrm rot="10800000">
              <a:off x="1852422" y="485"/>
              <a:ext cx="6386177" cy="975496"/>
            </a:xfrm>
            <a:prstGeom prst="homePlate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 txBox="1"/>
            <p:nvPr/>
          </p:nvSpPr>
          <p:spPr>
            <a:xfrm>
              <a:off x="2096296" y="485"/>
              <a:ext cx="6142303" cy="975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0150" tIns="175250" rIns="327150" bIns="17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Gill Sans"/>
                <a:buNone/>
              </a:pPr>
              <a:r>
                <a:rPr lang="en-US" sz="46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WINDOWS </a:t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364674" y="485"/>
              <a:ext cx="975496" cy="97549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l="-29999" r="-29997"/>
              </a:stretch>
            </a:blip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 rot="10800000">
              <a:off x="1852422" y="1237558"/>
              <a:ext cx="6386177" cy="975496"/>
            </a:xfrm>
            <a:prstGeom prst="homePlate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2096296" y="1237558"/>
              <a:ext cx="6142303" cy="975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0150" tIns="175250" rIns="327150" bIns="17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Gill Sans"/>
                <a:buNone/>
              </a:pPr>
              <a:r>
                <a:rPr lang="en-US" sz="46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LINUX </a:t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364674" y="1237558"/>
              <a:ext cx="975496" cy="975496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t="-9999" b="-9999"/>
              </a:stretch>
            </a:blip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 rot="10800000">
              <a:off x="1852422" y="2474630"/>
              <a:ext cx="6386177" cy="975496"/>
            </a:xfrm>
            <a:prstGeom prst="homePlate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2096296" y="2474630"/>
              <a:ext cx="6142303" cy="975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0150" tIns="175250" rIns="327150" bIns="175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600"/>
                <a:buFont typeface="Gill Sans"/>
                <a:buNone/>
              </a:pPr>
              <a:r>
                <a:rPr lang="en-US" sz="46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UNIX</a:t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364674" y="2474630"/>
              <a:ext cx="975496" cy="975496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l="-29999" r="-29997"/>
              </a:stretch>
            </a:blip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REDHAT OVERVIEW</a:t>
            </a:r>
            <a:endParaRPr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1451580" y="2015731"/>
            <a:ext cx="9603272" cy="3450613"/>
            <a:chOff x="1" y="-1"/>
            <a:chExt cx="9603272" cy="3450613"/>
          </a:xfrm>
        </p:grpSpPr>
        <p:sp>
          <p:nvSpPr>
            <p:cNvPr id="142" name="Google Shape;142;p18"/>
            <p:cNvSpPr/>
            <p:nvPr/>
          </p:nvSpPr>
          <p:spPr>
            <a:xfrm rot="5400000">
              <a:off x="-517591" y="517591"/>
              <a:ext cx="3450613" cy="2415429"/>
            </a:xfrm>
            <a:prstGeom prst="chevron">
              <a:avLst>
                <a:gd name="adj" fmla="val 50000"/>
              </a:avLst>
            </a:prstGeom>
            <a:solidFill>
              <a:srgbClr val="B71B42"/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8"/>
            <p:cNvSpPr txBox="1"/>
            <p:nvPr/>
          </p:nvSpPr>
          <p:spPr>
            <a:xfrm>
              <a:off x="2" y="1207714"/>
              <a:ext cx="2415429" cy="10351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875" tIns="15875" rIns="15875" bIns="15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Gill Sans"/>
                <a:buNone/>
              </a:pPr>
              <a:r>
                <a:rPr lang="en-US" sz="2500" b="0" i="0" u="none" strike="noStrike" cap="none">
                  <a:solidFill>
                    <a:schemeClr val="lt1"/>
                  </a:solidFill>
                  <a:latin typeface="Gill Sans"/>
                  <a:ea typeface="Gill Sans"/>
                  <a:cs typeface="Gill Sans"/>
                  <a:sym typeface="Gill Sans"/>
                </a:rPr>
                <a:t>Red Hat was founded on March 26, 1993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 rot="5400000">
              <a:off x="4887902" y="-2472473"/>
              <a:ext cx="2242898" cy="718784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B71B4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2415429" y="109489"/>
              <a:ext cx="7078356" cy="20239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7125" rIns="17125" bIns="171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Redhat is the worlds largest open source company.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RHEL(Redhat Enterprise Linux).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Redhat Certifications Demands.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Gill Sans"/>
                <a:buChar char="•"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Redhat Products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REDHAT CERTIFICATION FACTS</a:t>
            </a:r>
            <a:endParaRPr/>
          </a:p>
        </p:txBody>
      </p:sp>
      <p:pic>
        <p:nvPicPr>
          <p:cNvPr id="151" name="Google Shape;15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50975" y="2363966"/>
            <a:ext cx="9686422" cy="277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REDHAT PRODUCTS</a:t>
            </a:r>
            <a:endParaRPr/>
          </a:p>
        </p:txBody>
      </p:sp>
      <p:pic>
        <p:nvPicPr>
          <p:cNvPr id="157" name="Google Shape;157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05749" y="2016125"/>
            <a:ext cx="9549105" cy="3449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FILESYSTEM &amp; TYPES OF FILESYSTEM</a:t>
            </a:r>
            <a:endParaRPr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1451579" y="2015732"/>
            <a:ext cx="9603275" cy="3450612"/>
            <a:chOff x="0" y="0"/>
            <a:chExt cx="9603275" cy="3450612"/>
          </a:xfrm>
        </p:grpSpPr>
        <p:sp>
          <p:nvSpPr>
            <p:cNvPr id="164" name="Google Shape;164;p21"/>
            <p:cNvSpPr/>
            <p:nvPr/>
          </p:nvSpPr>
          <p:spPr>
            <a:xfrm>
              <a:off x="0" y="1035183"/>
              <a:ext cx="9603275" cy="138024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E5C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325" y="0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4325" y="0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File system control how data is stored &amp; retrived.</a:t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872071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2188906" y="2070367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1"/>
            <p:cNvSpPr txBox="1"/>
            <p:nvPr/>
          </p:nvSpPr>
          <p:spPr>
            <a:xfrm>
              <a:off x="2188906" y="2070367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The Structure and logic rules used to manage the group of data and their names is called a file system.</a:t>
              </a:r>
              <a:endParaRPr/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3056652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4373487" y="0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4373487" y="0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Different Operating system have there different filesystem.</a:t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241233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558068" y="2070367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6558068" y="2070367"/>
              <a:ext cx="2080553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FAT, NTFS, EXT4, XFS, HDFS etc.</a:t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7425814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/>
              <a:t>BOOT LOADERS &amp; TYPES OF BOOT LOADERS</a:t>
            </a:r>
            <a:endParaRPr/>
          </a:p>
        </p:txBody>
      </p:sp>
      <p:grpSp>
        <p:nvGrpSpPr>
          <p:cNvPr id="182" name="Google Shape;182;p22"/>
          <p:cNvGrpSpPr/>
          <p:nvPr/>
        </p:nvGrpSpPr>
        <p:grpSpPr>
          <a:xfrm>
            <a:off x="1451579" y="2015732"/>
            <a:ext cx="9603275" cy="3450612"/>
            <a:chOff x="0" y="0"/>
            <a:chExt cx="9603275" cy="3450612"/>
          </a:xfrm>
        </p:grpSpPr>
        <p:sp>
          <p:nvSpPr>
            <p:cNvPr id="183" name="Google Shape;183;p22"/>
            <p:cNvSpPr/>
            <p:nvPr/>
          </p:nvSpPr>
          <p:spPr>
            <a:xfrm>
              <a:off x="0" y="1035183"/>
              <a:ext cx="9603275" cy="1380245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rgbClr val="E5CB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3798" y="0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3798" y="0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Boot loader is a small program help to load an operating system in memory.</a:t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61589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1747474" y="2070367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 txBox="1"/>
            <p:nvPr/>
          </p:nvSpPr>
          <p:spPr>
            <a:xfrm>
              <a:off x="1747474" y="2070367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LILO</a:t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2405266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3491151" y="0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3491151" y="0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GRUB</a:t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4148943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5234828" y="2070367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 txBox="1"/>
            <p:nvPr/>
          </p:nvSpPr>
          <p:spPr>
            <a:xfrm>
              <a:off x="5234828" y="2070367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GRUB2</a:t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5892619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978504" y="0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 txBox="1"/>
            <p:nvPr/>
          </p:nvSpPr>
          <p:spPr>
            <a:xfrm>
              <a:off x="6978504" y="0"/>
              <a:ext cx="1660644" cy="13802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3775" tIns="113775" rIns="113775" bIns="113775" anchor="b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Gill Sans"/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NTLDR</a:t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7636296" y="1552775"/>
              <a:ext cx="345061" cy="345061"/>
            </a:xfrm>
            <a:prstGeom prst="ellipse">
              <a:avLst/>
            </a:prstGeom>
            <a:solidFill>
              <a:srgbClr val="B71B4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Widescreen</PresentationFormat>
  <Paragraphs>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Gill Sans</vt:lpstr>
      <vt:lpstr>Lato Light</vt:lpstr>
      <vt:lpstr>Lato</vt:lpstr>
      <vt:lpstr>Arial</vt:lpstr>
      <vt:lpstr>Gallery</vt:lpstr>
      <vt:lpstr>INTRODUCTION</vt:lpstr>
      <vt:lpstr>AGENDA</vt:lpstr>
      <vt:lpstr>OPERATING SYSTEM &amp; TYPES OF OPERATING SYSTEM</vt:lpstr>
      <vt:lpstr>OPERATING SYSTEM &amp; TYPES OF OPERATING SYSTEM</vt:lpstr>
      <vt:lpstr>REDHAT OVERVIEW</vt:lpstr>
      <vt:lpstr>REDHAT CERTIFICATION FACTS</vt:lpstr>
      <vt:lpstr>REDHAT PRODUCTS</vt:lpstr>
      <vt:lpstr>FILESYSTEM &amp; TYPES OF FILESYSTEM</vt:lpstr>
      <vt:lpstr>BOOT LOADERS &amp; TYPES OF BOOT LOADERS</vt:lpstr>
      <vt:lpstr>LINUX ARCHITECTURE</vt:lpstr>
      <vt:lpstr>TYPES OF USERS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Sunil Kumar</cp:lastModifiedBy>
  <cp:revision>1</cp:revision>
  <dcterms:modified xsi:type="dcterms:W3CDTF">2025-01-20T05:14:51Z</dcterms:modified>
</cp:coreProperties>
</file>