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9A5A4-DF4F-455D-9E77-F3AC5F60F1A6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AD8DF0-99B6-4C8C-BD05-32E8677F3CAD}">
      <dgm:prSet/>
      <dgm:spPr/>
      <dgm:t>
        <a:bodyPr/>
        <a:lstStyle/>
        <a:p>
          <a:r>
            <a:rPr lang="en-US"/>
            <a:t>Meaning &amp; Types of Installation of operating system.</a:t>
          </a:r>
        </a:p>
      </dgm:t>
    </dgm:pt>
    <dgm:pt modelId="{1B7AB45A-D7C1-404D-87B7-A3DE5E1BEF6F}" type="parTrans" cxnId="{698DD03A-3426-4C60-AA4C-B0A56357C154}">
      <dgm:prSet/>
      <dgm:spPr/>
      <dgm:t>
        <a:bodyPr/>
        <a:lstStyle/>
        <a:p>
          <a:endParaRPr lang="en-US"/>
        </a:p>
      </dgm:t>
    </dgm:pt>
    <dgm:pt modelId="{63A3C644-38A1-46D1-93D0-1005BEE89780}" type="sibTrans" cxnId="{698DD03A-3426-4C60-AA4C-B0A56357C154}">
      <dgm:prSet/>
      <dgm:spPr/>
      <dgm:t>
        <a:bodyPr/>
        <a:lstStyle/>
        <a:p>
          <a:endParaRPr lang="en-US"/>
        </a:p>
      </dgm:t>
    </dgm:pt>
    <dgm:pt modelId="{C2CE9159-C2B8-4C72-B328-91C462668D12}">
      <dgm:prSet/>
      <dgm:spPr/>
      <dgm:t>
        <a:bodyPr/>
        <a:lstStyle/>
        <a:p>
          <a:r>
            <a:rPr lang="en-US"/>
            <a:t>MBR &amp; GPT</a:t>
          </a:r>
        </a:p>
      </dgm:t>
    </dgm:pt>
    <dgm:pt modelId="{678E4EF6-16AE-4EF5-9327-34C30898C87F}" type="parTrans" cxnId="{92803746-3266-4E9B-8C34-02D8FACAE473}">
      <dgm:prSet/>
      <dgm:spPr/>
      <dgm:t>
        <a:bodyPr/>
        <a:lstStyle/>
        <a:p>
          <a:endParaRPr lang="en-US"/>
        </a:p>
      </dgm:t>
    </dgm:pt>
    <dgm:pt modelId="{4CA257AD-B090-46D3-9186-2AED7FA88838}" type="sibTrans" cxnId="{92803746-3266-4E9B-8C34-02D8FACAE473}">
      <dgm:prSet/>
      <dgm:spPr/>
      <dgm:t>
        <a:bodyPr/>
        <a:lstStyle/>
        <a:p>
          <a:endParaRPr lang="en-US"/>
        </a:p>
      </dgm:t>
    </dgm:pt>
    <dgm:pt modelId="{B010FDCF-9F04-4D1A-8B81-8DBED1C00C54}">
      <dgm:prSet/>
      <dgm:spPr/>
      <dgm:t>
        <a:bodyPr/>
        <a:lstStyle/>
        <a:p>
          <a:r>
            <a:rPr lang="en-US"/>
            <a:t>Components of installations.</a:t>
          </a:r>
        </a:p>
      </dgm:t>
    </dgm:pt>
    <dgm:pt modelId="{421FC797-F100-4178-B9B8-8F81751C172B}" type="parTrans" cxnId="{F9441F10-A2B7-4222-AEC7-522EAAB6268F}">
      <dgm:prSet/>
      <dgm:spPr/>
      <dgm:t>
        <a:bodyPr/>
        <a:lstStyle/>
        <a:p>
          <a:endParaRPr lang="en-US"/>
        </a:p>
      </dgm:t>
    </dgm:pt>
    <dgm:pt modelId="{FCFE4DD6-5178-48EC-A719-104E01D85001}" type="sibTrans" cxnId="{F9441F10-A2B7-4222-AEC7-522EAAB6268F}">
      <dgm:prSet/>
      <dgm:spPr/>
      <dgm:t>
        <a:bodyPr/>
        <a:lstStyle/>
        <a:p>
          <a:endParaRPr lang="en-US"/>
        </a:p>
      </dgm:t>
    </dgm:pt>
    <dgm:pt modelId="{1A645E7A-C577-42F7-80E3-C750AFE877B1}">
      <dgm:prSet/>
      <dgm:spPr/>
      <dgm:t>
        <a:bodyPr/>
        <a:lstStyle/>
        <a:p>
          <a:r>
            <a:rPr lang="en-US"/>
            <a:t>CLI &amp; GUI</a:t>
          </a:r>
        </a:p>
      </dgm:t>
    </dgm:pt>
    <dgm:pt modelId="{0BE65506-0F09-4FA4-9C93-733A73446B27}" type="parTrans" cxnId="{2EAF0F9B-CA51-4656-89F8-BFA46A01CDBB}">
      <dgm:prSet/>
      <dgm:spPr/>
      <dgm:t>
        <a:bodyPr/>
        <a:lstStyle/>
        <a:p>
          <a:endParaRPr lang="en-US"/>
        </a:p>
      </dgm:t>
    </dgm:pt>
    <dgm:pt modelId="{5AC0466D-8617-4B16-A523-0B64004C5405}" type="sibTrans" cxnId="{2EAF0F9B-CA51-4656-89F8-BFA46A01CDBB}">
      <dgm:prSet/>
      <dgm:spPr/>
      <dgm:t>
        <a:bodyPr/>
        <a:lstStyle/>
        <a:p>
          <a:endParaRPr lang="en-US"/>
        </a:p>
      </dgm:t>
    </dgm:pt>
    <dgm:pt modelId="{20F82E7F-983D-4870-84DB-65DB7E72AF6C}">
      <dgm:prSet/>
      <dgm:spPr/>
      <dgm:t>
        <a:bodyPr/>
        <a:lstStyle/>
        <a:p>
          <a:r>
            <a:rPr lang="en-US"/>
            <a:t>Terminals &amp; Shell</a:t>
          </a:r>
        </a:p>
      </dgm:t>
    </dgm:pt>
    <dgm:pt modelId="{27114E71-42B3-4EE9-A36D-3A0A3F24057E}" type="parTrans" cxnId="{4E82CE5B-ECEA-4D6A-9B90-12E5E0187873}">
      <dgm:prSet/>
      <dgm:spPr/>
      <dgm:t>
        <a:bodyPr/>
        <a:lstStyle/>
        <a:p>
          <a:endParaRPr lang="en-US"/>
        </a:p>
      </dgm:t>
    </dgm:pt>
    <dgm:pt modelId="{71BD93A9-8DAD-44F0-8DD3-B9FE01F9F94F}" type="sibTrans" cxnId="{4E82CE5B-ECEA-4D6A-9B90-12E5E0187873}">
      <dgm:prSet/>
      <dgm:spPr/>
      <dgm:t>
        <a:bodyPr/>
        <a:lstStyle/>
        <a:p>
          <a:endParaRPr lang="en-US"/>
        </a:p>
      </dgm:t>
    </dgm:pt>
    <dgm:pt modelId="{2CBF7AA0-6418-43BE-B770-153D29383A42}">
      <dgm:prSet/>
      <dgm:spPr/>
      <dgm:t>
        <a:bodyPr/>
        <a:lstStyle/>
        <a:p>
          <a:r>
            <a:rPr lang="en-US"/>
            <a:t>Commands &amp; Commands Structure.</a:t>
          </a:r>
        </a:p>
      </dgm:t>
    </dgm:pt>
    <dgm:pt modelId="{D80E882A-E878-4C42-AA0D-8121AB4AE960}" type="parTrans" cxnId="{D5FA9216-F03C-4490-B8CC-EC9C5217607E}">
      <dgm:prSet/>
      <dgm:spPr/>
      <dgm:t>
        <a:bodyPr/>
        <a:lstStyle/>
        <a:p>
          <a:endParaRPr lang="en-US"/>
        </a:p>
      </dgm:t>
    </dgm:pt>
    <dgm:pt modelId="{8277423C-DB5B-4B45-B948-D2C98ECBA465}" type="sibTrans" cxnId="{D5FA9216-F03C-4490-B8CC-EC9C5217607E}">
      <dgm:prSet/>
      <dgm:spPr/>
      <dgm:t>
        <a:bodyPr/>
        <a:lstStyle/>
        <a:p>
          <a:endParaRPr lang="en-US"/>
        </a:p>
      </dgm:t>
    </dgm:pt>
    <dgm:pt modelId="{DDC9D256-02E3-46DF-85C0-657EA0E21E7B}" type="pres">
      <dgm:prSet presAssocID="{5F49A5A4-DF4F-455D-9E77-F3AC5F60F1A6}" presName="Name0" presStyleCnt="0">
        <dgm:presLayoutVars>
          <dgm:dir/>
          <dgm:resizeHandles val="exact"/>
        </dgm:presLayoutVars>
      </dgm:prSet>
      <dgm:spPr/>
    </dgm:pt>
    <dgm:pt modelId="{2ABFCC23-401E-418B-B3BE-488AA1CA348D}" type="pres">
      <dgm:prSet presAssocID="{9FAD8DF0-99B6-4C8C-BD05-32E8677F3CAD}" presName="node" presStyleLbl="node1" presStyleIdx="0" presStyleCnt="6">
        <dgm:presLayoutVars>
          <dgm:bulletEnabled val="1"/>
        </dgm:presLayoutVars>
      </dgm:prSet>
      <dgm:spPr/>
    </dgm:pt>
    <dgm:pt modelId="{A63E01CE-C628-423B-A1A3-AA98F590A52B}" type="pres">
      <dgm:prSet presAssocID="{63A3C644-38A1-46D1-93D0-1005BEE89780}" presName="sibTrans" presStyleLbl="sibTrans2D1" presStyleIdx="0" presStyleCnt="5"/>
      <dgm:spPr/>
    </dgm:pt>
    <dgm:pt modelId="{B6699D42-0A28-496A-9108-D45EF8A220C1}" type="pres">
      <dgm:prSet presAssocID="{63A3C644-38A1-46D1-93D0-1005BEE89780}" presName="connectorText" presStyleLbl="sibTrans2D1" presStyleIdx="0" presStyleCnt="5"/>
      <dgm:spPr/>
    </dgm:pt>
    <dgm:pt modelId="{722DCE76-96CD-4D78-BD72-E8F50D99A065}" type="pres">
      <dgm:prSet presAssocID="{C2CE9159-C2B8-4C72-B328-91C462668D12}" presName="node" presStyleLbl="node1" presStyleIdx="1" presStyleCnt="6">
        <dgm:presLayoutVars>
          <dgm:bulletEnabled val="1"/>
        </dgm:presLayoutVars>
      </dgm:prSet>
      <dgm:spPr/>
    </dgm:pt>
    <dgm:pt modelId="{B4A784AD-9A63-4A2D-9F91-04180574A7B1}" type="pres">
      <dgm:prSet presAssocID="{4CA257AD-B090-46D3-9186-2AED7FA88838}" presName="sibTrans" presStyleLbl="sibTrans2D1" presStyleIdx="1" presStyleCnt="5"/>
      <dgm:spPr/>
    </dgm:pt>
    <dgm:pt modelId="{72CC0605-6B5B-4F4D-9E7C-579F996BBD63}" type="pres">
      <dgm:prSet presAssocID="{4CA257AD-B090-46D3-9186-2AED7FA88838}" presName="connectorText" presStyleLbl="sibTrans2D1" presStyleIdx="1" presStyleCnt="5"/>
      <dgm:spPr/>
    </dgm:pt>
    <dgm:pt modelId="{F3DC6B01-9D27-43B6-BD53-1047AE7D2809}" type="pres">
      <dgm:prSet presAssocID="{B010FDCF-9F04-4D1A-8B81-8DBED1C00C54}" presName="node" presStyleLbl="node1" presStyleIdx="2" presStyleCnt="6">
        <dgm:presLayoutVars>
          <dgm:bulletEnabled val="1"/>
        </dgm:presLayoutVars>
      </dgm:prSet>
      <dgm:spPr/>
    </dgm:pt>
    <dgm:pt modelId="{48AF0A35-1437-4FE3-ABA6-83F47281FF39}" type="pres">
      <dgm:prSet presAssocID="{FCFE4DD6-5178-48EC-A719-104E01D85001}" presName="sibTrans" presStyleLbl="sibTrans2D1" presStyleIdx="2" presStyleCnt="5"/>
      <dgm:spPr/>
    </dgm:pt>
    <dgm:pt modelId="{23846F06-D34E-4010-960B-CA68B4A4059F}" type="pres">
      <dgm:prSet presAssocID="{FCFE4DD6-5178-48EC-A719-104E01D85001}" presName="connectorText" presStyleLbl="sibTrans2D1" presStyleIdx="2" presStyleCnt="5"/>
      <dgm:spPr/>
    </dgm:pt>
    <dgm:pt modelId="{83319517-1FDB-445E-835C-7F97C36780D0}" type="pres">
      <dgm:prSet presAssocID="{1A645E7A-C577-42F7-80E3-C750AFE877B1}" presName="node" presStyleLbl="node1" presStyleIdx="3" presStyleCnt="6">
        <dgm:presLayoutVars>
          <dgm:bulletEnabled val="1"/>
        </dgm:presLayoutVars>
      </dgm:prSet>
      <dgm:spPr/>
    </dgm:pt>
    <dgm:pt modelId="{B675AF36-9581-4FA9-91B2-B8E1BBFE771A}" type="pres">
      <dgm:prSet presAssocID="{5AC0466D-8617-4B16-A523-0B64004C5405}" presName="sibTrans" presStyleLbl="sibTrans2D1" presStyleIdx="3" presStyleCnt="5"/>
      <dgm:spPr/>
    </dgm:pt>
    <dgm:pt modelId="{B1537C2D-020E-4801-923D-E03B2E20F0BC}" type="pres">
      <dgm:prSet presAssocID="{5AC0466D-8617-4B16-A523-0B64004C5405}" presName="connectorText" presStyleLbl="sibTrans2D1" presStyleIdx="3" presStyleCnt="5"/>
      <dgm:spPr/>
    </dgm:pt>
    <dgm:pt modelId="{2F5FBB8C-CF25-4663-AC62-F6D4D32140E3}" type="pres">
      <dgm:prSet presAssocID="{20F82E7F-983D-4870-84DB-65DB7E72AF6C}" presName="node" presStyleLbl="node1" presStyleIdx="4" presStyleCnt="6">
        <dgm:presLayoutVars>
          <dgm:bulletEnabled val="1"/>
        </dgm:presLayoutVars>
      </dgm:prSet>
      <dgm:spPr/>
    </dgm:pt>
    <dgm:pt modelId="{28637DFC-7672-4637-A6BA-1801C4184390}" type="pres">
      <dgm:prSet presAssocID="{71BD93A9-8DAD-44F0-8DD3-B9FE01F9F94F}" presName="sibTrans" presStyleLbl="sibTrans2D1" presStyleIdx="4" presStyleCnt="5"/>
      <dgm:spPr/>
    </dgm:pt>
    <dgm:pt modelId="{C5EC83E5-EBD0-4FD7-97F3-35E3FCCDBAD8}" type="pres">
      <dgm:prSet presAssocID="{71BD93A9-8DAD-44F0-8DD3-B9FE01F9F94F}" presName="connectorText" presStyleLbl="sibTrans2D1" presStyleIdx="4" presStyleCnt="5"/>
      <dgm:spPr/>
    </dgm:pt>
    <dgm:pt modelId="{6B44D529-5681-451C-9FE0-6834CC6E0F6D}" type="pres">
      <dgm:prSet presAssocID="{2CBF7AA0-6418-43BE-B770-153D29383A42}" presName="node" presStyleLbl="node1" presStyleIdx="5" presStyleCnt="6">
        <dgm:presLayoutVars>
          <dgm:bulletEnabled val="1"/>
        </dgm:presLayoutVars>
      </dgm:prSet>
      <dgm:spPr/>
    </dgm:pt>
  </dgm:ptLst>
  <dgm:cxnLst>
    <dgm:cxn modelId="{0CACC403-2549-4610-AC1D-04CC94091C85}" type="presOf" srcId="{9FAD8DF0-99B6-4C8C-BD05-32E8677F3CAD}" destId="{2ABFCC23-401E-418B-B3BE-488AA1CA348D}" srcOrd="0" destOrd="0" presId="urn:microsoft.com/office/officeart/2005/8/layout/process1"/>
    <dgm:cxn modelId="{5568090E-FEC8-439A-A50A-EE308A74CF46}" type="presOf" srcId="{FCFE4DD6-5178-48EC-A719-104E01D85001}" destId="{48AF0A35-1437-4FE3-ABA6-83F47281FF39}" srcOrd="0" destOrd="0" presId="urn:microsoft.com/office/officeart/2005/8/layout/process1"/>
    <dgm:cxn modelId="{F9441F10-A2B7-4222-AEC7-522EAAB6268F}" srcId="{5F49A5A4-DF4F-455D-9E77-F3AC5F60F1A6}" destId="{B010FDCF-9F04-4D1A-8B81-8DBED1C00C54}" srcOrd="2" destOrd="0" parTransId="{421FC797-F100-4178-B9B8-8F81751C172B}" sibTransId="{FCFE4DD6-5178-48EC-A719-104E01D85001}"/>
    <dgm:cxn modelId="{D5FA9216-F03C-4490-B8CC-EC9C5217607E}" srcId="{5F49A5A4-DF4F-455D-9E77-F3AC5F60F1A6}" destId="{2CBF7AA0-6418-43BE-B770-153D29383A42}" srcOrd="5" destOrd="0" parTransId="{D80E882A-E878-4C42-AA0D-8121AB4AE960}" sibTransId="{8277423C-DB5B-4B45-B948-D2C98ECBA465}"/>
    <dgm:cxn modelId="{E947CA1A-722A-4E71-9E5A-DD5A14A6727E}" type="presOf" srcId="{1A645E7A-C577-42F7-80E3-C750AFE877B1}" destId="{83319517-1FDB-445E-835C-7F97C36780D0}" srcOrd="0" destOrd="0" presId="urn:microsoft.com/office/officeart/2005/8/layout/process1"/>
    <dgm:cxn modelId="{21E8A920-695F-48C3-A5F8-2CA3F6B38FF5}" type="presOf" srcId="{B010FDCF-9F04-4D1A-8B81-8DBED1C00C54}" destId="{F3DC6B01-9D27-43B6-BD53-1047AE7D2809}" srcOrd="0" destOrd="0" presId="urn:microsoft.com/office/officeart/2005/8/layout/process1"/>
    <dgm:cxn modelId="{698DD03A-3426-4C60-AA4C-B0A56357C154}" srcId="{5F49A5A4-DF4F-455D-9E77-F3AC5F60F1A6}" destId="{9FAD8DF0-99B6-4C8C-BD05-32E8677F3CAD}" srcOrd="0" destOrd="0" parTransId="{1B7AB45A-D7C1-404D-87B7-A3DE5E1BEF6F}" sibTransId="{63A3C644-38A1-46D1-93D0-1005BEE89780}"/>
    <dgm:cxn modelId="{4E82CE5B-ECEA-4D6A-9B90-12E5E0187873}" srcId="{5F49A5A4-DF4F-455D-9E77-F3AC5F60F1A6}" destId="{20F82E7F-983D-4870-84DB-65DB7E72AF6C}" srcOrd="4" destOrd="0" parTransId="{27114E71-42B3-4EE9-A36D-3A0A3F24057E}" sibTransId="{71BD93A9-8DAD-44F0-8DD3-B9FE01F9F94F}"/>
    <dgm:cxn modelId="{92803746-3266-4E9B-8C34-02D8FACAE473}" srcId="{5F49A5A4-DF4F-455D-9E77-F3AC5F60F1A6}" destId="{C2CE9159-C2B8-4C72-B328-91C462668D12}" srcOrd="1" destOrd="0" parTransId="{678E4EF6-16AE-4EF5-9327-34C30898C87F}" sibTransId="{4CA257AD-B090-46D3-9186-2AED7FA88838}"/>
    <dgm:cxn modelId="{94A8384F-1970-4594-8930-284D9F1F7AAA}" type="presOf" srcId="{C2CE9159-C2B8-4C72-B328-91C462668D12}" destId="{722DCE76-96CD-4D78-BD72-E8F50D99A065}" srcOrd="0" destOrd="0" presId="urn:microsoft.com/office/officeart/2005/8/layout/process1"/>
    <dgm:cxn modelId="{61FFD67F-E522-460B-B535-B92C396CEDAA}" type="presOf" srcId="{4CA257AD-B090-46D3-9186-2AED7FA88838}" destId="{B4A784AD-9A63-4A2D-9F91-04180574A7B1}" srcOrd="0" destOrd="0" presId="urn:microsoft.com/office/officeart/2005/8/layout/process1"/>
    <dgm:cxn modelId="{4FB37D84-B35F-44D2-9F22-8DDEE1FBD53A}" type="presOf" srcId="{63A3C644-38A1-46D1-93D0-1005BEE89780}" destId="{A63E01CE-C628-423B-A1A3-AA98F590A52B}" srcOrd="0" destOrd="0" presId="urn:microsoft.com/office/officeart/2005/8/layout/process1"/>
    <dgm:cxn modelId="{4A719194-62AF-42CA-9AF7-B8731FA46B9A}" type="presOf" srcId="{5F49A5A4-DF4F-455D-9E77-F3AC5F60F1A6}" destId="{DDC9D256-02E3-46DF-85C0-657EA0E21E7B}" srcOrd="0" destOrd="0" presId="urn:microsoft.com/office/officeart/2005/8/layout/process1"/>
    <dgm:cxn modelId="{2EAF0F9B-CA51-4656-89F8-BFA46A01CDBB}" srcId="{5F49A5A4-DF4F-455D-9E77-F3AC5F60F1A6}" destId="{1A645E7A-C577-42F7-80E3-C750AFE877B1}" srcOrd="3" destOrd="0" parTransId="{0BE65506-0F09-4FA4-9C93-733A73446B27}" sibTransId="{5AC0466D-8617-4B16-A523-0B64004C5405}"/>
    <dgm:cxn modelId="{A91D10AF-CC32-407D-8E3A-90BFA8288EFE}" type="presOf" srcId="{5AC0466D-8617-4B16-A523-0B64004C5405}" destId="{B675AF36-9581-4FA9-91B2-B8E1BBFE771A}" srcOrd="0" destOrd="0" presId="urn:microsoft.com/office/officeart/2005/8/layout/process1"/>
    <dgm:cxn modelId="{E50897B2-E996-49D7-AD5C-354F86F252AD}" type="presOf" srcId="{FCFE4DD6-5178-48EC-A719-104E01D85001}" destId="{23846F06-D34E-4010-960B-CA68B4A4059F}" srcOrd="1" destOrd="0" presId="urn:microsoft.com/office/officeart/2005/8/layout/process1"/>
    <dgm:cxn modelId="{C1B20EBF-775D-4240-B074-3FE4562B06E2}" type="presOf" srcId="{63A3C644-38A1-46D1-93D0-1005BEE89780}" destId="{B6699D42-0A28-496A-9108-D45EF8A220C1}" srcOrd="1" destOrd="0" presId="urn:microsoft.com/office/officeart/2005/8/layout/process1"/>
    <dgm:cxn modelId="{877667C7-0020-4DAE-A79E-21D6F3162C50}" type="presOf" srcId="{20F82E7F-983D-4870-84DB-65DB7E72AF6C}" destId="{2F5FBB8C-CF25-4663-AC62-F6D4D32140E3}" srcOrd="0" destOrd="0" presId="urn:microsoft.com/office/officeart/2005/8/layout/process1"/>
    <dgm:cxn modelId="{15202FCB-BA73-4651-9F02-422E8242D034}" type="presOf" srcId="{71BD93A9-8DAD-44F0-8DD3-B9FE01F9F94F}" destId="{28637DFC-7672-4637-A6BA-1801C4184390}" srcOrd="0" destOrd="0" presId="urn:microsoft.com/office/officeart/2005/8/layout/process1"/>
    <dgm:cxn modelId="{AF9FACE6-2EB2-4CEC-94FF-3D989515C14E}" type="presOf" srcId="{4CA257AD-B090-46D3-9186-2AED7FA88838}" destId="{72CC0605-6B5B-4F4D-9E7C-579F996BBD63}" srcOrd="1" destOrd="0" presId="urn:microsoft.com/office/officeart/2005/8/layout/process1"/>
    <dgm:cxn modelId="{6F356EE7-E2FF-46B7-8285-D5B9D07C760F}" type="presOf" srcId="{5AC0466D-8617-4B16-A523-0B64004C5405}" destId="{B1537C2D-020E-4801-923D-E03B2E20F0BC}" srcOrd="1" destOrd="0" presId="urn:microsoft.com/office/officeart/2005/8/layout/process1"/>
    <dgm:cxn modelId="{D1FF99F6-6FBA-45AD-998C-9E6C03BF022C}" type="presOf" srcId="{2CBF7AA0-6418-43BE-B770-153D29383A42}" destId="{6B44D529-5681-451C-9FE0-6834CC6E0F6D}" srcOrd="0" destOrd="0" presId="urn:microsoft.com/office/officeart/2005/8/layout/process1"/>
    <dgm:cxn modelId="{C9A9E5F8-BCBD-4B81-BA09-3399CF857601}" type="presOf" srcId="{71BD93A9-8DAD-44F0-8DD3-B9FE01F9F94F}" destId="{C5EC83E5-EBD0-4FD7-97F3-35E3FCCDBAD8}" srcOrd="1" destOrd="0" presId="urn:microsoft.com/office/officeart/2005/8/layout/process1"/>
    <dgm:cxn modelId="{0C89FA06-5213-4D3D-A997-D2D3B40822F2}" type="presParOf" srcId="{DDC9D256-02E3-46DF-85C0-657EA0E21E7B}" destId="{2ABFCC23-401E-418B-B3BE-488AA1CA348D}" srcOrd="0" destOrd="0" presId="urn:microsoft.com/office/officeart/2005/8/layout/process1"/>
    <dgm:cxn modelId="{EF720FF7-DF38-4517-9CBD-603833F06E47}" type="presParOf" srcId="{DDC9D256-02E3-46DF-85C0-657EA0E21E7B}" destId="{A63E01CE-C628-423B-A1A3-AA98F590A52B}" srcOrd="1" destOrd="0" presId="urn:microsoft.com/office/officeart/2005/8/layout/process1"/>
    <dgm:cxn modelId="{C1969910-70E3-48E6-98A7-6534F793FC0A}" type="presParOf" srcId="{A63E01CE-C628-423B-A1A3-AA98F590A52B}" destId="{B6699D42-0A28-496A-9108-D45EF8A220C1}" srcOrd="0" destOrd="0" presId="urn:microsoft.com/office/officeart/2005/8/layout/process1"/>
    <dgm:cxn modelId="{25AF3CE2-3591-4ABA-A49B-AF02237C74DA}" type="presParOf" srcId="{DDC9D256-02E3-46DF-85C0-657EA0E21E7B}" destId="{722DCE76-96CD-4D78-BD72-E8F50D99A065}" srcOrd="2" destOrd="0" presId="urn:microsoft.com/office/officeart/2005/8/layout/process1"/>
    <dgm:cxn modelId="{CFC5EF30-42DB-48B8-90F6-E86977609D49}" type="presParOf" srcId="{DDC9D256-02E3-46DF-85C0-657EA0E21E7B}" destId="{B4A784AD-9A63-4A2D-9F91-04180574A7B1}" srcOrd="3" destOrd="0" presId="urn:microsoft.com/office/officeart/2005/8/layout/process1"/>
    <dgm:cxn modelId="{ACE4F107-B46E-4E8F-A4A7-5988D91D8003}" type="presParOf" srcId="{B4A784AD-9A63-4A2D-9F91-04180574A7B1}" destId="{72CC0605-6B5B-4F4D-9E7C-579F996BBD63}" srcOrd="0" destOrd="0" presId="urn:microsoft.com/office/officeart/2005/8/layout/process1"/>
    <dgm:cxn modelId="{152CB9D3-7A56-4EAD-B320-48EF6FD25C65}" type="presParOf" srcId="{DDC9D256-02E3-46DF-85C0-657EA0E21E7B}" destId="{F3DC6B01-9D27-43B6-BD53-1047AE7D2809}" srcOrd="4" destOrd="0" presId="urn:microsoft.com/office/officeart/2005/8/layout/process1"/>
    <dgm:cxn modelId="{B59A9AB9-8D2F-4101-8672-B489D6755854}" type="presParOf" srcId="{DDC9D256-02E3-46DF-85C0-657EA0E21E7B}" destId="{48AF0A35-1437-4FE3-ABA6-83F47281FF39}" srcOrd="5" destOrd="0" presId="urn:microsoft.com/office/officeart/2005/8/layout/process1"/>
    <dgm:cxn modelId="{28A2116E-DA6F-4E36-B2BE-68311D6D40BF}" type="presParOf" srcId="{48AF0A35-1437-4FE3-ABA6-83F47281FF39}" destId="{23846F06-D34E-4010-960B-CA68B4A4059F}" srcOrd="0" destOrd="0" presId="urn:microsoft.com/office/officeart/2005/8/layout/process1"/>
    <dgm:cxn modelId="{776E11FE-7004-4253-8FF0-F22DD22BE7DA}" type="presParOf" srcId="{DDC9D256-02E3-46DF-85C0-657EA0E21E7B}" destId="{83319517-1FDB-445E-835C-7F97C36780D0}" srcOrd="6" destOrd="0" presId="urn:microsoft.com/office/officeart/2005/8/layout/process1"/>
    <dgm:cxn modelId="{0380198C-2CC4-49FA-8775-6EF7EA38CC79}" type="presParOf" srcId="{DDC9D256-02E3-46DF-85C0-657EA0E21E7B}" destId="{B675AF36-9581-4FA9-91B2-B8E1BBFE771A}" srcOrd="7" destOrd="0" presId="urn:microsoft.com/office/officeart/2005/8/layout/process1"/>
    <dgm:cxn modelId="{EB43CC5A-5034-454A-86BC-CD61D6000EA5}" type="presParOf" srcId="{B675AF36-9581-4FA9-91B2-B8E1BBFE771A}" destId="{B1537C2D-020E-4801-923D-E03B2E20F0BC}" srcOrd="0" destOrd="0" presId="urn:microsoft.com/office/officeart/2005/8/layout/process1"/>
    <dgm:cxn modelId="{B6D61CC7-1B97-45B0-9C5F-4BAF1E0FC362}" type="presParOf" srcId="{DDC9D256-02E3-46DF-85C0-657EA0E21E7B}" destId="{2F5FBB8C-CF25-4663-AC62-F6D4D32140E3}" srcOrd="8" destOrd="0" presId="urn:microsoft.com/office/officeart/2005/8/layout/process1"/>
    <dgm:cxn modelId="{9018FA6E-5A95-43AC-B283-5E8600B30020}" type="presParOf" srcId="{DDC9D256-02E3-46DF-85C0-657EA0E21E7B}" destId="{28637DFC-7672-4637-A6BA-1801C4184390}" srcOrd="9" destOrd="0" presId="urn:microsoft.com/office/officeart/2005/8/layout/process1"/>
    <dgm:cxn modelId="{04D53606-72BE-443D-822E-1D1D9AB3B331}" type="presParOf" srcId="{28637DFC-7672-4637-A6BA-1801C4184390}" destId="{C5EC83E5-EBD0-4FD7-97F3-35E3FCCDBAD8}" srcOrd="0" destOrd="0" presId="urn:microsoft.com/office/officeart/2005/8/layout/process1"/>
    <dgm:cxn modelId="{E940BF8E-C4E0-4893-A30C-414DBEE6B644}" type="presParOf" srcId="{DDC9D256-02E3-46DF-85C0-657EA0E21E7B}" destId="{6B44D529-5681-451C-9FE0-6834CC6E0F6D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BFCC23-401E-418B-B3BE-488AA1CA348D}">
      <dsp:nvSpPr>
        <dsp:cNvPr id="0" name=""/>
        <dsp:cNvSpPr/>
      </dsp:nvSpPr>
      <dsp:spPr>
        <a:xfrm>
          <a:off x="0" y="1128853"/>
          <a:ext cx="1200409" cy="1192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Meaning &amp; Types of Installation of operating system.</a:t>
          </a:r>
        </a:p>
      </dsp:txBody>
      <dsp:txXfrm>
        <a:off x="34939" y="1163792"/>
        <a:ext cx="1130531" cy="1123028"/>
      </dsp:txXfrm>
    </dsp:sp>
    <dsp:sp modelId="{A63E01CE-C628-423B-A1A3-AA98F590A52B}">
      <dsp:nvSpPr>
        <dsp:cNvPr id="0" name=""/>
        <dsp:cNvSpPr/>
      </dsp:nvSpPr>
      <dsp:spPr>
        <a:xfrm>
          <a:off x="1320450" y="1576455"/>
          <a:ext cx="254486" cy="297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20450" y="1635995"/>
        <a:ext cx="178140" cy="178621"/>
      </dsp:txXfrm>
    </dsp:sp>
    <dsp:sp modelId="{722DCE76-96CD-4D78-BD72-E8F50D99A065}">
      <dsp:nvSpPr>
        <dsp:cNvPr id="0" name=""/>
        <dsp:cNvSpPr/>
      </dsp:nvSpPr>
      <dsp:spPr>
        <a:xfrm>
          <a:off x="1680573" y="1128853"/>
          <a:ext cx="1200409" cy="1192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MBR &amp; GPT</a:t>
          </a:r>
        </a:p>
      </dsp:txBody>
      <dsp:txXfrm>
        <a:off x="1715512" y="1163792"/>
        <a:ext cx="1130531" cy="1123028"/>
      </dsp:txXfrm>
    </dsp:sp>
    <dsp:sp modelId="{B4A784AD-9A63-4A2D-9F91-04180574A7B1}">
      <dsp:nvSpPr>
        <dsp:cNvPr id="0" name=""/>
        <dsp:cNvSpPr/>
      </dsp:nvSpPr>
      <dsp:spPr>
        <a:xfrm>
          <a:off x="3001023" y="1576455"/>
          <a:ext cx="254486" cy="297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01023" y="1635995"/>
        <a:ext cx="178140" cy="178621"/>
      </dsp:txXfrm>
    </dsp:sp>
    <dsp:sp modelId="{F3DC6B01-9D27-43B6-BD53-1047AE7D2809}">
      <dsp:nvSpPr>
        <dsp:cNvPr id="0" name=""/>
        <dsp:cNvSpPr/>
      </dsp:nvSpPr>
      <dsp:spPr>
        <a:xfrm>
          <a:off x="3361146" y="1128853"/>
          <a:ext cx="1200409" cy="1192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Components of installations.</a:t>
          </a:r>
        </a:p>
      </dsp:txBody>
      <dsp:txXfrm>
        <a:off x="3396085" y="1163792"/>
        <a:ext cx="1130531" cy="1123028"/>
      </dsp:txXfrm>
    </dsp:sp>
    <dsp:sp modelId="{48AF0A35-1437-4FE3-ABA6-83F47281FF39}">
      <dsp:nvSpPr>
        <dsp:cNvPr id="0" name=""/>
        <dsp:cNvSpPr/>
      </dsp:nvSpPr>
      <dsp:spPr>
        <a:xfrm>
          <a:off x="4681596" y="1576455"/>
          <a:ext cx="254486" cy="297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681596" y="1635995"/>
        <a:ext cx="178140" cy="178621"/>
      </dsp:txXfrm>
    </dsp:sp>
    <dsp:sp modelId="{83319517-1FDB-445E-835C-7F97C36780D0}">
      <dsp:nvSpPr>
        <dsp:cNvPr id="0" name=""/>
        <dsp:cNvSpPr/>
      </dsp:nvSpPr>
      <dsp:spPr>
        <a:xfrm>
          <a:off x="5041719" y="1128853"/>
          <a:ext cx="1200409" cy="1192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CLI &amp; GUI</a:t>
          </a:r>
        </a:p>
      </dsp:txBody>
      <dsp:txXfrm>
        <a:off x="5076658" y="1163792"/>
        <a:ext cx="1130531" cy="1123028"/>
      </dsp:txXfrm>
    </dsp:sp>
    <dsp:sp modelId="{B675AF36-9581-4FA9-91B2-B8E1BBFE771A}">
      <dsp:nvSpPr>
        <dsp:cNvPr id="0" name=""/>
        <dsp:cNvSpPr/>
      </dsp:nvSpPr>
      <dsp:spPr>
        <a:xfrm>
          <a:off x="6362169" y="1576455"/>
          <a:ext cx="254486" cy="297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362169" y="1635995"/>
        <a:ext cx="178140" cy="178621"/>
      </dsp:txXfrm>
    </dsp:sp>
    <dsp:sp modelId="{2F5FBB8C-CF25-4663-AC62-F6D4D32140E3}">
      <dsp:nvSpPr>
        <dsp:cNvPr id="0" name=""/>
        <dsp:cNvSpPr/>
      </dsp:nvSpPr>
      <dsp:spPr>
        <a:xfrm>
          <a:off x="6722292" y="1128853"/>
          <a:ext cx="1200409" cy="1192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Terminals &amp; Shell</a:t>
          </a:r>
        </a:p>
      </dsp:txBody>
      <dsp:txXfrm>
        <a:off x="6757231" y="1163792"/>
        <a:ext cx="1130531" cy="1123028"/>
      </dsp:txXfrm>
    </dsp:sp>
    <dsp:sp modelId="{28637DFC-7672-4637-A6BA-1801C4184390}">
      <dsp:nvSpPr>
        <dsp:cNvPr id="0" name=""/>
        <dsp:cNvSpPr/>
      </dsp:nvSpPr>
      <dsp:spPr>
        <a:xfrm>
          <a:off x="8042742" y="1576455"/>
          <a:ext cx="254486" cy="2977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042742" y="1635995"/>
        <a:ext cx="178140" cy="178621"/>
      </dsp:txXfrm>
    </dsp:sp>
    <dsp:sp modelId="{6B44D529-5681-451C-9FE0-6834CC6E0F6D}">
      <dsp:nvSpPr>
        <dsp:cNvPr id="0" name=""/>
        <dsp:cNvSpPr/>
      </dsp:nvSpPr>
      <dsp:spPr>
        <a:xfrm>
          <a:off x="8402865" y="1128853"/>
          <a:ext cx="1200409" cy="11929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Commands &amp; Commands Structure.</a:t>
          </a:r>
        </a:p>
      </dsp:txBody>
      <dsp:txXfrm>
        <a:off x="8437804" y="1163792"/>
        <a:ext cx="1130531" cy="1123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0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5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914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1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669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91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77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67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53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02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3925E-A293-44F7-9B2D-DC065A856006}" type="datetimeFigureOut">
              <a:rPr lang="en-US" smtClean="0"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3F1F359-8528-45C2-ACC7-AECD55D344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605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4618-5F3C-4DE8-BB78-425E513D1F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InstalLation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23BB6-BA24-49E3-AC37-D05FFF79B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7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D241-9087-4EF6-A0E0-B73FD5EF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ED5358-62BA-4AE1-AE15-922ECBC314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493827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22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6BC0C-0A47-49B0-9FC4-690C5A4C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&amp; Type of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23B27-4DBC-484A-ADB0-CE51D9590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Installation is the act of making the program ready for executions.</a:t>
            </a:r>
          </a:p>
          <a:p>
            <a:r>
              <a:rPr lang="en-US" sz="2400" dirty="0"/>
              <a:t>Installation means load files in your system acc to architecture of operating system.</a:t>
            </a:r>
          </a:p>
          <a:p>
            <a:r>
              <a:rPr lang="en-US" sz="2400" dirty="0"/>
              <a:t>Bare Metal Installation.</a:t>
            </a:r>
          </a:p>
          <a:p>
            <a:r>
              <a:rPr lang="en-US" sz="2400" dirty="0"/>
              <a:t>Virtual Machine Installations.</a:t>
            </a:r>
          </a:p>
          <a:p>
            <a:r>
              <a:rPr lang="en-US" sz="2400" dirty="0"/>
              <a:t>Installation on Cloud Providers.</a:t>
            </a:r>
          </a:p>
        </p:txBody>
      </p:sp>
    </p:spTree>
    <p:extLst>
      <p:ext uri="{BB962C8B-B14F-4D97-AF65-F5344CB8AC3E}">
        <p14:creationId xmlns:p14="http://schemas.microsoft.com/office/powerpoint/2010/main" val="3237991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43F7B-2F8A-43FF-AACB-37DA74941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MBR (Master </a:t>
            </a:r>
            <a:r>
              <a:rPr lang="en-US" dirty="0" err="1"/>
              <a:t>BOOt</a:t>
            </a:r>
            <a:r>
              <a:rPr lang="en-US" dirty="0"/>
              <a:t> Record)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69B310-9D28-49A9-9465-6B6C730ED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2016125"/>
            <a:ext cx="9559548" cy="3449638"/>
          </a:xfrm>
        </p:spPr>
      </p:pic>
    </p:spTree>
    <p:extLst>
      <p:ext uri="{BB962C8B-B14F-4D97-AF65-F5344CB8AC3E}">
        <p14:creationId xmlns:p14="http://schemas.microsoft.com/office/powerpoint/2010/main" val="336580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3A96-C13B-4192-B43F-0CBDF073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MBR &amp; GPT Partition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3B91-8727-452E-A963-958CFA020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MBR works with disks up to 2 TB in size.</a:t>
            </a:r>
          </a:p>
          <a:p>
            <a:endParaRPr lang="en-US" dirty="0"/>
          </a:p>
          <a:p>
            <a:r>
              <a:rPr lang="en-US" dirty="0"/>
              <a:t>MBR also only supports up to four primary partitions.</a:t>
            </a:r>
          </a:p>
          <a:p>
            <a:endParaRPr lang="en-US" dirty="0"/>
          </a:p>
          <a:p>
            <a:r>
              <a:rPr lang="en-US" dirty="0"/>
              <a:t>GPT allows for a nearly unlimited amount of partitions.</a:t>
            </a:r>
          </a:p>
          <a:p>
            <a:endParaRPr lang="en-US" dirty="0"/>
          </a:p>
          <a:p>
            <a:r>
              <a:rPr lang="en-US" dirty="0"/>
              <a:t>GPT stores multiple copies of this data across the disk</a:t>
            </a:r>
          </a:p>
        </p:txBody>
      </p:sp>
    </p:spTree>
    <p:extLst>
      <p:ext uri="{BB962C8B-B14F-4D97-AF65-F5344CB8AC3E}">
        <p14:creationId xmlns:p14="http://schemas.microsoft.com/office/powerpoint/2010/main" val="43762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4C33-CB53-4043-8E80-455E6692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DC974-F760-4BFE-9179-2B3DE00E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BIOS Priority.</a:t>
            </a:r>
          </a:p>
          <a:p>
            <a:r>
              <a:rPr lang="en-US" dirty="0"/>
              <a:t>Partitions Size &amp; Uses.</a:t>
            </a:r>
          </a:p>
          <a:p>
            <a:r>
              <a:rPr lang="en-US" dirty="0"/>
              <a:t>KDUMP</a:t>
            </a:r>
          </a:p>
          <a:p>
            <a:r>
              <a:rPr lang="en-US" dirty="0"/>
              <a:t>Partition Types</a:t>
            </a:r>
          </a:p>
          <a:p>
            <a:r>
              <a:rPr lang="en-US" dirty="0"/>
              <a:t>Network &amp; hostname.</a:t>
            </a:r>
          </a:p>
          <a:p>
            <a:r>
              <a:rPr lang="en-US" dirty="0"/>
              <a:t>Types of Server</a:t>
            </a:r>
          </a:p>
        </p:txBody>
      </p:sp>
    </p:spTree>
    <p:extLst>
      <p:ext uri="{BB962C8B-B14F-4D97-AF65-F5344CB8AC3E}">
        <p14:creationId xmlns:p14="http://schemas.microsoft.com/office/powerpoint/2010/main" val="3019912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6E90-504B-4156-BADD-18263A84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&amp;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906C9-D4F0-4B8E-9374-D07F8AE80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Command Line Interface</a:t>
            </a:r>
            <a:r>
              <a:rPr lang="en-US" dirty="0"/>
              <a:t>, is a text-based interface.</a:t>
            </a:r>
          </a:p>
          <a:p>
            <a:r>
              <a:rPr lang="en-US" b="1" dirty="0"/>
              <a:t>Graphical User Interface</a:t>
            </a:r>
            <a:r>
              <a:rPr lang="en-US" dirty="0"/>
              <a:t>, is a visual-based interface.</a:t>
            </a:r>
          </a:p>
          <a:p>
            <a:r>
              <a:rPr lang="en-US" dirty="0"/>
              <a:t>GUI have limitation in term of CLI.</a:t>
            </a:r>
          </a:p>
          <a:p>
            <a:r>
              <a:rPr lang="en-US" dirty="0"/>
              <a:t>A GUI needs to use additional system resources to load the graphical part thus it is going to be slower than using the command line.</a:t>
            </a:r>
          </a:p>
          <a:p>
            <a:r>
              <a:rPr lang="en-US" dirty="0"/>
              <a:t>GUI do not readily support scripting or automation.</a:t>
            </a:r>
          </a:p>
          <a:p>
            <a:r>
              <a:rPr lang="en-US" dirty="0"/>
              <a:t>For less memory usage we use CLI</a:t>
            </a:r>
          </a:p>
        </p:txBody>
      </p:sp>
    </p:spTree>
    <p:extLst>
      <p:ext uri="{BB962C8B-B14F-4D97-AF65-F5344CB8AC3E}">
        <p14:creationId xmlns:p14="http://schemas.microsoft.com/office/powerpoint/2010/main" val="8130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9509-3307-4ECA-A017-11BBDCA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DED2-2BBC-429A-8891-B886AB306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is an interface between user &amp; kernel.</a:t>
            </a:r>
          </a:p>
          <a:p>
            <a:r>
              <a:rPr lang="en-US" dirty="0"/>
              <a:t>Every operating system have its own shell</a:t>
            </a:r>
          </a:p>
          <a:p>
            <a:r>
              <a:rPr lang="en-US" dirty="0"/>
              <a:t>Linux(Bourne Again Shell (BASH))</a:t>
            </a:r>
          </a:p>
          <a:p>
            <a:r>
              <a:rPr lang="en-US" dirty="0"/>
              <a:t> UNIX(Bourne Shell(SH)) </a:t>
            </a:r>
          </a:p>
          <a:p>
            <a:r>
              <a:rPr lang="en-US" dirty="0"/>
              <a:t> WINDOWS(</a:t>
            </a:r>
            <a:r>
              <a:rPr lang="en-US" dirty="0" err="1"/>
              <a:t>powershell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42586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26E-3689-457E-9BCD-5F52FB5E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 &amp; commands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80FEA-E101-4B09-ADFA-8917521C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is a set of instruction given by user on terminals.</a:t>
            </a:r>
          </a:p>
          <a:p>
            <a:r>
              <a:rPr lang="en-US" b="1" dirty="0"/>
              <a:t>Command</a:t>
            </a:r>
            <a:r>
              <a:rPr lang="en-US" dirty="0"/>
              <a:t> options </a:t>
            </a:r>
            <a:r>
              <a:rPr lang="en-US" b="1" dirty="0"/>
              <a:t>argument</a:t>
            </a:r>
          </a:p>
          <a:p>
            <a:r>
              <a:rPr lang="en-US" dirty="0"/>
              <a:t>rm –f  gaurav.txt.</a:t>
            </a:r>
          </a:p>
          <a:p>
            <a:r>
              <a:rPr lang="en-US" dirty="0"/>
              <a:t>man command</a:t>
            </a:r>
          </a:p>
          <a:p>
            <a:r>
              <a:rPr lang="en-US" dirty="0" err="1"/>
              <a:t>Pinfo</a:t>
            </a:r>
            <a:r>
              <a:rPr lang="en-US" dirty="0"/>
              <a:t> command </a:t>
            </a:r>
          </a:p>
          <a:p>
            <a:r>
              <a:rPr lang="en-US" dirty="0" err="1"/>
              <a:t>Ctrl+C</a:t>
            </a:r>
            <a:r>
              <a:rPr lang="en-US" dirty="0"/>
              <a:t> , </a:t>
            </a:r>
            <a:r>
              <a:rPr lang="en-US" dirty="0" err="1"/>
              <a:t>Ctrl+D</a:t>
            </a:r>
            <a:r>
              <a:rPr lang="en-US" dirty="0"/>
              <a:t> , </a:t>
            </a:r>
            <a:r>
              <a:rPr lang="en-US" dirty="0" err="1"/>
              <a:t>Ctrl+L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52851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641</TotalTime>
  <Words>296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InstalLation</vt:lpstr>
      <vt:lpstr>agenda</vt:lpstr>
      <vt:lpstr>Meaning &amp; Type of Installation</vt:lpstr>
      <vt:lpstr>MBR (Master BOOt Record)</vt:lpstr>
      <vt:lpstr>MBR &amp; GPT Partition schemes</vt:lpstr>
      <vt:lpstr>Components of Installation</vt:lpstr>
      <vt:lpstr>CLI &amp; GUI</vt:lpstr>
      <vt:lpstr>SheLL</vt:lpstr>
      <vt:lpstr>Commands &amp; commands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InstalLation</dc:title>
  <dc:creator>gaurav saluja</dc:creator>
  <cp:lastModifiedBy>Rupesh</cp:lastModifiedBy>
  <cp:revision>10</cp:revision>
  <dcterms:created xsi:type="dcterms:W3CDTF">2020-05-12T05:07:04Z</dcterms:created>
  <dcterms:modified xsi:type="dcterms:W3CDTF">2021-09-10T05:38:14Z</dcterms:modified>
</cp:coreProperties>
</file>