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59855-E0E8-4881-B739-28C8AB9CF3F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36D6A-0EF7-4AEA-87F9-9E0E59AB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36D6A-0EF7-4AEA-87F9-9E0E59ABE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4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D263-3726-482C-9C9A-0280FB782A1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E00F-DFE7-4FAD-9C24-C1A2F523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8" y="5996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044" y="2366107"/>
            <a:ext cx="1116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DevOps combines development (Dev) and operations (Ops) to increase the efficiency, speed, and security of software development and delivery compared to traditional processes. A more nimble software development lifecycle results in a competitive advantage for businesses and their customers.</a:t>
            </a:r>
            <a:endParaRPr lang="en-US" sz="2400" dirty="0">
              <a:latin typeface="Bodoni MT" panose="020706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745" y="1040611"/>
            <a:ext cx="391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is DevOps ?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03" y="3935767"/>
            <a:ext cx="2964805" cy="29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83650" y="486278"/>
            <a:ext cx="2587610" cy="5311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412" y="486279"/>
            <a:ext cx="2656776" cy="53115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1671" y="566670"/>
            <a:ext cx="26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Development Department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81118" y="56667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Operations Department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2021981" y="1311497"/>
            <a:ext cx="386367" cy="73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4268" y="2318197"/>
            <a:ext cx="2208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Code &amp; Develop</a:t>
            </a:r>
            <a:endParaRPr lang="en-US" sz="2000" dirty="0"/>
          </a:p>
        </p:txBody>
      </p:sp>
      <p:sp>
        <p:nvSpPr>
          <p:cNvPr id="11" name="Down Arrow 10"/>
          <p:cNvSpPr/>
          <p:nvPr/>
        </p:nvSpPr>
        <p:spPr>
          <a:xfrm>
            <a:off x="9290330" y="1313644"/>
            <a:ext cx="386367" cy="73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46599" y="2313902"/>
            <a:ext cx="2063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Scaling &amp; Backup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15" y="1586241"/>
            <a:ext cx="2499071" cy="23686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46" y="-83569"/>
            <a:ext cx="1669810" cy="16698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6706" y="4385014"/>
            <a:ext cx="3260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 </a:t>
            </a:r>
            <a:r>
              <a:rPr lang="en-US" sz="2000" dirty="0"/>
              <a:t>points of DevOps in brief: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6706" y="4838771"/>
            <a:ext cx="3869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Communication and Collaboration.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Continuous Integration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Continuous Delivery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Micro services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Infrastructure as Code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Monitoring and Logging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58012" y="4438661"/>
            <a:ext cx="3037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Benefits</a:t>
            </a:r>
            <a:r>
              <a:rPr lang="en-US" sz="2000" dirty="0" smtClean="0"/>
              <a:t> of DevOps in brief: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24874" y="4868807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Productivity UP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Speed UP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Collaboration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ndara Light" panose="020E0502030303020204" pitchFamily="34" charset="0"/>
              </a:rPr>
              <a:t>Load </a:t>
            </a:r>
            <a:r>
              <a:rPr lang="en-US" dirty="0" smtClean="0">
                <a:latin typeface="Candara Light" panose="020E0502030303020204" pitchFamily="34" charset="0"/>
              </a:rPr>
              <a:t>Decrease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59555" y="3869355"/>
            <a:ext cx="29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 – Team             Oper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11" y="1589283"/>
            <a:ext cx="7528707" cy="3552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793" y="256351"/>
            <a:ext cx="4798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Process of DevOps</a:t>
            </a:r>
            <a:endParaRPr lang="en-US" sz="4800" dirty="0"/>
          </a:p>
        </p:txBody>
      </p:sp>
      <p:sp>
        <p:nvSpPr>
          <p:cNvPr id="8" name="Right Arrow 7"/>
          <p:cNvSpPr/>
          <p:nvPr/>
        </p:nvSpPr>
        <p:spPr>
          <a:xfrm rot="19091991">
            <a:off x="1305648" y="5392885"/>
            <a:ext cx="1547757" cy="27124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5" y="6145429"/>
            <a:ext cx="3580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Continuous integration – CI</a:t>
            </a:r>
          </a:p>
        </p:txBody>
      </p:sp>
      <p:sp>
        <p:nvSpPr>
          <p:cNvPr id="10" name="Right Arrow 9"/>
          <p:cNvSpPr/>
          <p:nvPr/>
        </p:nvSpPr>
        <p:spPr>
          <a:xfrm rot="8235412">
            <a:off x="8572248" y="1036685"/>
            <a:ext cx="1623194" cy="27281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7421" y="0"/>
            <a:ext cx="325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</a:t>
            </a:r>
            <a:r>
              <a:rPr lang="en-US" sz="2400" u="sng" dirty="0" smtClean="0"/>
              <a:t>ontinuous delivery - CD</a:t>
            </a:r>
            <a:endParaRPr lang="en-US" sz="2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134588"/>
            <a:ext cx="209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 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20791" y="3134588"/>
            <a:ext cx="1789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8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357" y="246522"/>
            <a:ext cx="443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** TOOLS CONTAIN ** </a:t>
            </a:r>
            <a:endParaRPr lang="en-US" sz="36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42" y="1393671"/>
            <a:ext cx="1992485" cy="1992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40" y="629858"/>
            <a:ext cx="4153193" cy="2255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2" y="3656729"/>
            <a:ext cx="2214489" cy="2214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14" y="1319273"/>
            <a:ext cx="3481754" cy="2141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2" y="4539809"/>
            <a:ext cx="3011624" cy="1062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1175391"/>
            <a:ext cx="2646235" cy="2646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97" y="4565604"/>
            <a:ext cx="2456649" cy="1036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47" y="4051423"/>
            <a:ext cx="2001647" cy="20016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087" y="284978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odoni MT" panose="02070603080606020203" pitchFamily="18" charset="0"/>
              </a:rPr>
              <a:t>Docker</a:t>
            </a:r>
            <a:endParaRPr lang="en-US" sz="3600" dirty="0">
              <a:latin typeface="Bodoni MT" panose="020706030806060202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83552" y="6120721"/>
            <a:ext cx="1723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Terraform</a:t>
            </a:r>
            <a:endParaRPr lang="en-US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129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Calibri Light</vt:lpstr>
      <vt:lpstr>Candara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2024-05-23T05:23:35Z</dcterms:created>
  <dcterms:modified xsi:type="dcterms:W3CDTF">2024-05-23T09:15:58Z</dcterms:modified>
</cp:coreProperties>
</file>