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039C-F5C9-4380-A8CD-7568A586DE7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DE7F-8696-409F-A30D-C7F975D464CB}">
      <dgm:prSet/>
      <dgm:spPr/>
      <dgm:t>
        <a:bodyPr/>
        <a:lstStyle/>
        <a:p>
          <a:r>
            <a:rPr lang="en-US" dirty="0"/>
            <a:t> ROOT</a:t>
          </a:r>
        </a:p>
      </dgm:t>
    </dgm:pt>
    <dgm:pt modelId="{CE9A1BEA-8F63-4F91-9AC5-D7C73C583186}" type="parTrans" cxnId="{EAB90CB5-4D35-464B-9D65-E7B3078EA49D}">
      <dgm:prSet/>
      <dgm:spPr/>
      <dgm:t>
        <a:bodyPr/>
        <a:lstStyle/>
        <a:p>
          <a:endParaRPr lang="en-US"/>
        </a:p>
      </dgm:t>
    </dgm:pt>
    <dgm:pt modelId="{DDD63C39-790C-4786-BC86-76C5A3A9CD77}" type="sibTrans" cxnId="{EAB90CB5-4D35-464B-9D65-E7B3078EA49D}">
      <dgm:prSet/>
      <dgm:spPr/>
      <dgm:t>
        <a:bodyPr/>
        <a:lstStyle/>
        <a:p>
          <a:endParaRPr lang="en-US"/>
        </a:p>
      </dgm:t>
    </dgm:pt>
    <dgm:pt modelId="{30BA2A7B-8E8E-423B-B185-97176A6BDA49}">
      <dgm:prSet/>
      <dgm:spPr/>
      <dgm:t>
        <a:bodyPr/>
        <a:lstStyle/>
        <a:p>
          <a:r>
            <a:rPr lang="en-US" dirty="0"/>
            <a:t>MAIL,APACHE,FTP</a:t>
          </a:r>
        </a:p>
      </dgm:t>
    </dgm:pt>
    <dgm:pt modelId="{52C83253-F269-4DEA-9B0E-83AEE25D1770}" type="parTrans" cxnId="{62B258DE-6D5B-4A84-964D-ED94A4E66006}">
      <dgm:prSet/>
      <dgm:spPr/>
      <dgm:t>
        <a:bodyPr/>
        <a:lstStyle/>
        <a:p>
          <a:endParaRPr lang="en-US"/>
        </a:p>
      </dgm:t>
    </dgm:pt>
    <dgm:pt modelId="{2C12B5B3-EC1E-4A42-8046-818077C4702A}" type="sibTrans" cxnId="{62B258DE-6D5B-4A84-964D-ED94A4E66006}">
      <dgm:prSet/>
      <dgm:spPr/>
      <dgm:t>
        <a:bodyPr/>
        <a:lstStyle/>
        <a:p>
          <a:endParaRPr lang="en-US"/>
        </a:p>
      </dgm:t>
    </dgm:pt>
    <dgm:pt modelId="{8E40C951-091A-447A-808B-DE4A75A8FCEE}">
      <dgm:prSet/>
      <dgm:spPr/>
      <dgm:t>
        <a:bodyPr/>
        <a:lstStyle/>
        <a:p>
          <a:r>
            <a:rPr lang="en-US" dirty="0" err="1"/>
            <a:t>Gaurav,vishal,aayush</a:t>
          </a:r>
          <a:endParaRPr lang="en-US" dirty="0"/>
        </a:p>
      </dgm:t>
    </dgm:pt>
    <dgm:pt modelId="{F0421E8D-DE2D-424E-85C1-19C82CDB8E49}" type="parTrans" cxnId="{1CE81FD6-9692-4BF1-810C-89599C6B7302}">
      <dgm:prSet/>
      <dgm:spPr/>
      <dgm:t>
        <a:bodyPr/>
        <a:lstStyle/>
        <a:p>
          <a:endParaRPr lang="en-US"/>
        </a:p>
      </dgm:t>
    </dgm:pt>
    <dgm:pt modelId="{1EA5CDEF-A298-4DA6-8ACE-5747A2B824F2}" type="sibTrans" cxnId="{1CE81FD6-9692-4BF1-810C-89599C6B7302}">
      <dgm:prSet/>
      <dgm:spPr/>
      <dgm:t>
        <a:bodyPr/>
        <a:lstStyle/>
        <a:p>
          <a:endParaRPr lang="en-US"/>
        </a:p>
      </dgm:t>
    </dgm:pt>
    <dgm:pt modelId="{8B2ABF36-C6E0-4A0F-9E6F-48FC56ADF20C}">
      <dgm:prSet custT="1"/>
      <dgm:spPr/>
      <dgm:t>
        <a:bodyPr/>
        <a:lstStyle/>
        <a:p>
          <a:r>
            <a:rPr lang="en-US" sz="3200" dirty="0"/>
            <a:t>Superuser</a:t>
          </a:r>
        </a:p>
      </dgm:t>
    </dgm:pt>
    <dgm:pt modelId="{028A0C45-21C3-42C1-A4F4-79F55C4C19A4}" type="parTrans" cxnId="{15D6FC37-FF64-4EFC-8091-FB6514D4852F}">
      <dgm:prSet/>
      <dgm:spPr/>
      <dgm:t>
        <a:bodyPr/>
        <a:lstStyle/>
        <a:p>
          <a:endParaRPr lang="en-US"/>
        </a:p>
      </dgm:t>
    </dgm:pt>
    <dgm:pt modelId="{FE4351A4-3388-4872-AB44-5E981C0C1FBD}" type="sibTrans" cxnId="{15D6FC37-FF64-4EFC-8091-FB6514D4852F}">
      <dgm:prSet/>
      <dgm:spPr/>
      <dgm:t>
        <a:bodyPr/>
        <a:lstStyle/>
        <a:p>
          <a:endParaRPr lang="en-US"/>
        </a:p>
      </dgm:t>
    </dgm:pt>
    <dgm:pt modelId="{89F3B205-1C43-4AE0-B9F2-4F0F101CF24B}">
      <dgm:prSet custT="1"/>
      <dgm:spPr/>
      <dgm:t>
        <a:bodyPr/>
        <a:lstStyle/>
        <a:p>
          <a:r>
            <a:rPr lang="en-US" sz="3200" dirty="0"/>
            <a:t>Bash shell</a:t>
          </a:r>
        </a:p>
      </dgm:t>
    </dgm:pt>
    <dgm:pt modelId="{946B1FD9-56A1-41A5-AFA8-12363C536241}" type="parTrans" cxnId="{87AF7E4A-DE0C-45BB-B954-77244CE3D075}">
      <dgm:prSet/>
      <dgm:spPr/>
      <dgm:t>
        <a:bodyPr/>
        <a:lstStyle/>
        <a:p>
          <a:endParaRPr lang="en-US"/>
        </a:p>
      </dgm:t>
    </dgm:pt>
    <dgm:pt modelId="{1E8FBAAE-CC9E-4C5F-B143-4D8889328ACB}" type="sibTrans" cxnId="{87AF7E4A-DE0C-45BB-B954-77244CE3D075}">
      <dgm:prSet/>
      <dgm:spPr/>
      <dgm:t>
        <a:bodyPr/>
        <a:lstStyle/>
        <a:p>
          <a:endParaRPr lang="en-US"/>
        </a:p>
      </dgm:t>
    </dgm:pt>
    <dgm:pt modelId="{6D6D39A8-D440-4464-B8A3-2EAC4375C54C}">
      <dgm:prSet custT="1"/>
      <dgm:spPr/>
      <dgm:t>
        <a:bodyPr/>
        <a:lstStyle/>
        <a:p>
          <a:r>
            <a:rPr lang="en-US" sz="3200" dirty="0"/>
            <a:t>System user</a:t>
          </a:r>
        </a:p>
      </dgm:t>
    </dgm:pt>
    <dgm:pt modelId="{2D5CA728-AB1B-4696-BDCF-C0540DF815FA}" type="parTrans" cxnId="{0514E82B-5F75-4505-9F69-55A84958AD56}">
      <dgm:prSet/>
      <dgm:spPr/>
      <dgm:t>
        <a:bodyPr/>
        <a:lstStyle/>
        <a:p>
          <a:endParaRPr lang="en-US"/>
        </a:p>
      </dgm:t>
    </dgm:pt>
    <dgm:pt modelId="{A68F5ADC-6AF5-48F2-8CE3-419C2D73DCAA}" type="sibTrans" cxnId="{0514E82B-5F75-4505-9F69-55A84958AD56}">
      <dgm:prSet/>
      <dgm:spPr/>
      <dgm:t>
        <a:bodyPr/>
        <a:lstStyle/>
        <a:p>
          <a:endParaRPr lang="en-US"/>
        </a:p>
      </dgm:t>
    </dgm:pt>
    <dgm:pt modelId="{923A4E91-14B4-4C3F-B4DC-8D4148CCE18E}">
      <dgm:prSet custT="1"/>
      <dgm:spPr/>
      <dgm:t>
        <a:bodyPr/>
        <a:lstStyle/>
        <a:p>
          <a:r>
            <a:rPr lang="en-US" sz="3200" dirty="0" err="1"/>
            <a:t>Nologin</a:t>
          </a:r>
          <a:r>
            <a:rPr lang="en-US" sz="3200" dirty="0"/>
            <a:t> shell</a:t>
          </a:r>
        </a:p>
      </dgm:t>
    </dgm:pt>
    <dgm:pt modelId="{1694A327-9A26-4A41-A99A-4677455DF5ED}" type="parTrans" cxnId="{24F35A43-667E-4C26-86B7-B22AC34BA18D}">
      <dgm:prSet/>
      <dgm:spPr/>
      <dgm:t>
        <a:bodyPr/>
        <a:lstStyle/>
        <a:p>
          <a:endParaRPr lang="en-US"/>
        </a:p>
      </dgm:t>
    </dgm:pt>
    <dgm:pt modelId="{92A66390-029B-4920-92A1-3B8981C05F45}" type="sibTrans" cxnId="{24F35A43-667E-4C26-86B7-B22AC34BA18D}">
      <dgm:prSet/>
      <dgm:spPr/>
      <dgm:t>
        <a:bodyPr/>
        <a:lstStyle/>
        <a:p>
          <a:endParaRPr lang="en-US"/>
        </a:p>
      </dgm:t>
    </dgm:pt>
    <dgm:pt modelId="{EC2ACEB1-43F8-45C8-BEAD-2991B3DD7770}">
      <dgm:prSet custT="1"/>
      <dgm:spPr/>
      <dgm:t>
        <a:bodyPr/>
        <a:lstStyle/>
        <a:p>
          <a:r>
            <a:rPr lang="en-US" sz="3200" dirty="0"/>
            <a:t>Local user</a:t>
          </a:r>
        </a:p>
      </dgm:t>
    </dgm:pt>
    <dgm:pt modelId="{F5CD8010-0DD5-4CE4-9032-117B3149F544}" type="parTrans" cxnId="{FAC269A9-0E7A-471F-A56F-7CE46FDCC489}">
      <dgm:prSet/>
      <dgm:spPr/>
      <dgm:t>
        <a:bodyPr/>
        <a:lstStyle/>
        <a:p>
          <a:endParaRPr lang="en-US"/>
        </a:p>
      </dgm:t>
    </dgm:pt>
    <dgm:pt modelId="{2A974318-D08E-4B52-A86C-F3A2EA1677D7}" type="sibTrans" cxnId="{FAC269A9-0E7A-471F-A56F-7CE46FDCC489}">
      <dgm:prSet/>
      <dgm:spPr/>
      <dgm:t>
        <a:bodyPr/>
        <a:lstStyle/>
        <a:p>
          <a:endParaRPr lang="en-US"/>
        </a:p>
      </dgm:t>
    </dgm:pt>
    <dgm:pt modelId="{F6BD444A-2A4C-4534-9FBF-1274DB882820}">
      <dgm:prSet custT="1"/>
      <dgm:spPr/>
      <dgm:t>
        <a:bodyPr/>
        <a:lstStyle/>
        <a:p>
          <a:r>
            <a:rPr lang="en-US" sz="3200" dirty="0"/>
            <a:t>Bash shell</a:t>
          </a:r>
        </a:p>
      </dgm:t>
    </dgm:pt>
    <dgm:pt modelId="{8CFBF391-A01D-40DA-A9FC-C2FC496CD705}" type="parTrans" cxnId="{5292A3BA-F35C-432D-942E-AF3B6DB74604}">
      <dgm:prSet/>
      <dgm:spPr/>
      <dgm:t>
        <a:bodyPr/>
        <a:lstStyle/>
        <a:p>
          <a:endParaRPr lang="en-US"/>
        </a:p>
      </dgm:t>
    </dgm:pt>
    <dgm:pt modelId="{5748E0D9-8248-48AA-B280-A7C8410358E6}" type="sibTrans" cxnId="{5292A3BA-F35C-432D-942E-AF3B6DB74604}">
      <dgm:prSet/>
      <dgm:spPr/>
      <dgm:t>
        <a:bodyPr/>
        <a:lstStyle/>
        <a:p>
          <a:endParaRPr lang="en-US"/>
        </a:p>
      </dgm:t>
    </dgm:pt>
    <dgm:pt modelId="{0FE39D32-3634-4805-B595-2B0B1F0E802C}">
      <dgm:prSet custT="1"/>
      <dgm:spPr/>
      <dgm:t>
        <a:bodyPr/>
        <a:lstStyle/>
        <a:p>
          <a:r>
            <a:rPr lang="en-US" sz="3200" dirty="0" err="1"/>
            <a:t>Uid</a:t>
          </a:r>
          <a:r>
            <a:rPr lang="en-US" sz="3200" dirty="0"/>
            <a:t>=0</a:t>
          </a:r>
        </a:p>
      </dgm:t>
    </dgm:pt>
    <dgm:pt modelId="{DB55FE7B-CAE4-45B8-8A55-197D46DABF34}" type="parTrans" cxnId="{53BF6FAD-B06F-49FD-8332-1ED154D73F5B}">
      <dgm:prSet/>
      <dgm:spPr/>
      <dgm:t>
        <a:bodyPr/>
        <a:lstStyle/>
        <a:p>
          <a:endParaRPr lang="en-US"/>
        </a:p>
      </dgm:t>
    </dgm:pt>
    <dgm:pt modelId="{E053A803-C38A-48F9-B9FF-3A577AFCC108}" type="sibTrans" cxnId="{53BF6FAD-B06F-49FD-8332-1ED154D73F5B}">
      <dgm:prSet/>
      <dgm:spPr/>
      <dgm:t>
        <a:bodyPr/>
        <a:lstStyle/>
        <a:p>
          <a:endParaRPr lang="en-US"/>
        </a:p>
      </dgm:t>
    </dgm:pt>
    <dgm:pt modelId="{6FE35D8C-EEAB-4F9B-BA6F-E09E2E82BCB3}">
      <dgm:prSet custT="1"/>
      <dgm:spPr/>
      <dgm:t>
        <a:bodyPr/>
        <a:lstStyle/>
        <a:p>
          <a:r>
            <a:rPr lang="en-US" sz="3200" dirty="0" err="1"/>
            <a:t>Uid</a:t>
          </a:r>
          <a:r>
            <a:rPr lang="en-US" sz="3200" dirty="0"/>
            <a:t>=1-999</a:t>
          </a:r>
        </a:p>
      </dgm:t>
    </dgm:pt>
    <dgm:pt modelId="{3AD3D083-025B-4541-8C6B-5AF775814BB3}" type="parTrans" cxnId="{D661AB58-47F9-43C2-BA03-1E2E090061F8}">
      <dgm:prSet/>
      <dgm:spPr/>
      <dgm:t>
        <a:bodyPr/>
        <a:lstStyle/>
        <a:p>
          <a:endParaRPr lang="en-US"/>
        </a:p>
      </dgm:t>
    </dgm:pt>
    <dgm:pt modelId="{1E095A0C-B0EE-4EA7-B918-6C9EF3444841}" type="sibTrans" cxnId="{D661AB58-47F9-43C2-BA03-1E2E090061F8}">
      <dgm:prSet/>
      <dgm:spPr/>
      <dgm:t>
        <a:bodyPr/>
        <a:lstStyle/>
        <a:p>
          <a:endParaRPr lang="en-US"/>
        </a:p>
      </dgm:t>
    </dgm:pt>
    <dgm:pt modelId="{9E25C514-B887-46BB-96C7-1F3D7005B9CB}">
      <dgm:prSet custT="1"/>
      <dgm:spPr/>
      <dgm:t>
        <a:bodyPr/>
        <a:lstStyle/>
        <a:p>
          <a:r>
            <a:rPr lang="en-US" sz="3200" dirty="0" err="1"/>
            <a:t>Uid</a:t>
          </a:r>
          <a:r>
            <a:rPr lang="en-US" sz="3200" dirty="0"/>
            <a:t> &gt; 1000</a:t>
          </a:r>
        </a:p>
      </dgm:t>
    </dgm:pt>
    <dgm:pt modelId="{60FA7BCA-67AC-4B0B-A7D6-2F77486DBA57}" type="parTrans" cxnId="{30C8A8FE-46A9-47EA-A808-44F885F80E96}">
      <dgm:prSet/>
      <dgm:spPr/>
      <dgm:t>
        <a:bodyPr/>
        <a:lstStyle/>
        <a:p>
          <a:endParaRPr lang="en-US"/>
        </a:p>
      </dgm:t>
    </dgm:pt>
    <dgm:pt modelId="{BCFB3FD3-F2B9-4F9D-8537-BC74DF8C53DC}" type="sibTrans" cxnId="{30C8A8FE-46A9-47EA-A808-44F885F80E96}">
      <dgm:prSet/>
      <dgm:spPr/>
      <dgm:t>
        <a:bodyPr/>
        <a:lstStyle/>
        <a:p>
          <a:endParaRPr lang="en-US"/>
        </a:p>
      </dgm:t>
    </dgm:pt>
    <dgm:pt modelId="{9DE79E3C-0726-4D81-97ED-D20D96A4AC1C}" type="pres">
      <dgm:prSet presAssocID="{FED1039C-F5C9-4380-A8CD-7568A586DE7A}" presName="diagram" presStyleCnt="0">
        <dgm:presLayoutVars>
          <dgm:dir/>
          <dgm:animLvl val="lvl"/>
          <dgm:resizeHandles val="exact"/>
        </dgm:presLayoutVars>
      </dgm:prSet>
      <dgm:spPr/>
    </dgm:pt>
    <dgm:pt modelId="{7C4CBE26-8BA4-4F03-A339-2392DD827401}" type="pres">
      <dgm:prSet presAssocID="{AFE0DE7F-8696-409F-A30D-C7F975D464CB}" presName="compNode" presStyleCnt="0"/>
      <dgm:spPr/>
    </dgm:pt>
    <dgm:pt modelId="{1B7726B0-30E8-4F76-AF8B-B6100144FC66}" type="pres">
      <dgm:prSet presAssocID="{AFE0DE7F-8696-409F-A30D-C7F975D464CB}" presName="childRect" presStyleLbl="bgAcc1" presStyleIdx="0" presStyleCnt="3" custLinFactNeighborX="-232" custLinFactNeighborY="785">
        <dgm:presLayoutVars>
          <dgm:bulletEnabled val="1"/>
        </dgm:presLayoutVars>
      </dgm:prSet>
      <dgm:spPr/>
    </dgm:pt>
    <dgm:pt modelId="{1BF3886D-4AC6-4F05-BE8E-EC4362F4E068}" type="pres">
      <dgm:prSet presAssocID="{AFE0DE7F-8696-409F-A30D-C7F975D464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C2C16FB-5DE2-411E-8E71-846BFA40B1C2}" type="pres">
      <dgm:prSet presAssocID="{AFE0DE7F-8696-409F-A30D-C7F975D464CB}" presName="parentRect" presStyleLbl="alignNode1" presStyleIdx="0" presStyleCnt="3" custLinFactNeighborX="-232" custLinFactNeighborY="7302"/>
      <dgm:spPr/>
    </dgm:pt>
    <dgm:pt modelId="{623FDAC3-EEC4-4C0B-A3D7-F2C708135C7A}" type="pres">
      <dgm:prSet presAssocID="{AFE0DE7F-8696-409F-A30D-C7F975D464CB}" presName="adorn" presStyleLbl="fgAccFollowNode1" presStyleIdx="0" presStyleCnt="3" custLinFactNeighborX="-16183" custLinFactNeighborY="-50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CC2CA1-937A-4C54-B699-A329E8CE5910}" type="pres">
      <dgm:prSet presAssocID="{DDD63C39-790C-4786-BC86-76C5A3A9CD77}" presName="sibTrans" presStyleLbl="sibTrans2D1" presStyleIdx="0" presStyleCnt="0"/>
      <dgm:spPr/>
    </dgm:pt>
    <dgm:pt modelId="{E14E93AB-5AF7-4E1C-BD3B-D3AF7C4E2F16}" type="pres">
      <dgm:prSet presAssocID="{30BA2A7B-8E8E-423B-B185-97176A6BDA49}" presName="compNode" presStyleCnt="0"/>
      <dgm:spPr/>
    </dgm:pt>
    <dgm:pt modelId="{577A1DFC-E96E-43B3-922A-0EA90A2852DE}" type="pres">
      <dgm:prSet presAssocID="{30BA2A7B-8E8E-423B-B185-97176A6BDA49}" presName="childRect" presStyleLbl="bgAcc1" presStyleIdx="1" presStyleCnt="3">
        <dgm:presLayoutVars>
          <dgm:bulletEnabled val="1"/>
        </dgm:presLayoutVars>
      </dgm:prSet>
      <dgm:spPr/>
    </dgm:pt>
    <dgm:pt modelId="{CCC91D16-7A3E-46D0-8ECB-F944FADCB656}" type="pres">
      <dgm:prSet presAssocID="{30BA2A7B-8E8E-423B-B185-97176A6BDA4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F8C3DBC-472C-4EBB-A9D3-FC9612588D69}" type="pres">
      <dgm:prSet presAssocID="{30BA2A7B-8E8E-423B-B185-97176A6BDA49}" presName="parentRect" presStyleLbl="alignNode1" presStyleIdx="1" presStyleCnt="3"/>
      <dgm:spPr/>
    </dgm:pt>
    <dgm:pt modelId="{18EC6205-1AF5-4AC9-88AB-CF5767C97674}" type="pres">
      <dgm:prSet presAssocID="{30BA2A7B-8E8E-423B-B185-97176A6BDA49}" presName="adorn" presStyleLbl="fgAccFollow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166F25-ED82-4D3A-BC7B-A2BAD4FC15D1}" type="pres">
      <dgm:prSet presAssocID="{2C12B5B3-EC1E-4A42-8046-818077C4702A}" presName="sibTrans" presStyleLbl="sibTrans2D1" presStyleIdx="0" presStyleCnt="0"/>
      <dgm:spPr/>
    </dgm:pt>
    <dgm:pt modelId="{8C524638-5AE9-4622-A34C-03A70CD6A041}" type="pres">
      <dgm:prSet presAssocID="{8E40C951-091A-447A-808B-DE4A75A8FCEE}" presName="compNode" presStyleCnt="0"/>
      <dgm:spPr/>
    </dgm:pt>
    <dgm:pt modelId="{E07DC856-7F10-47B2-979A-D65D34325DCB}" type="pres">
      <dgm:prSet presAssocID="{8E40C951-091A-447A-808B-DE4A75A8FCEE}" presName="childRect" presStyleLbl="bgAcc1" presStyleIdx="2" presStyleCnt="3" custLinFactNeighborX="781">
        <dgm:presLayoutVars>
          <dgm:bulletEnabled val="1"/>
        </dgm:presLayoutVars>
      </dgm:prSet>
      <dgm:spPr/>
    </dgm:pt>
    <dgm:pt modelId="{2BD42875-C1F6-47DE-A31E-48F30EB6D1E3}" type="pres">
      <dgm:prSet presAssocID="{8E40C951-091A-447A-808B-DE4A75A8FCE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08B1CAF-A704-4B92-8672-354D45BC2AA2}" type="pres">
      <dgm:prSet presAssocID="{8E40C951-091A-447A-808B-DE4A75A8FCEE}" presName="parentRect" presStyleLbl="alignNode1" presStyleIdx="2" presStyleCnt="3"/>
      <dgm:spPr/>
    </dgm:pt>
    <dgm:pt modelId="{172C2653-99B0-4E78-A43F-229F917C0931}" type="pres">
      <dgm:prSet presAssocID="{8E40C951-091A-447A-808B-DE4A75A8FCEE}" presName="adorn" presStyleLbl="fgAccFollow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70FB07-1349-43A1-AFA6-03D711901FEF}" type="presOf" srcId="{8E40C951-091A-447A-808B-DE4A75A8FCEE}" destId="{608B1CAF-A704-4B92-8672-354D45BC2AA2}" srcOrd="1" destOrd="0" presId="urn:microsoft.com/office/officeart/2005/8/layout/bList2"/>
    <dgm:cxn modelId="{4D7F850E-30D9-413D-90EB-5ECC305D8EEE}" type="presOf" srcId="{6D6D39A8-D440-4464-B8A3-2EAC4375C54C}" destId="{577A1DFC-E96E-43B3-922A-0EA90A2852DE}" srcOrd="0" destOrd="0" presId="urn:microsoft.com/office/officeart/2005/8/layout/bList2"/>
    <dgm:cxn modelId="{24AFAC16-8644-43BD-85C8-287B4C7B0591}" type="presOf" srcId="{AFE0DE7F-8696-409F-A30D-C7F975D464CB}" destId="{1BF3886D-4AC6-4F05-BE8E-EC4362F4E068}" srcOrd="0" destOrd="0" presId="urn:microsoft.com/office/officeart/2005/8/layout/bList2"/>
    <dgm:cxn modelId="{E5129D1F-41B2-4743-8FA3-ADB876F3AD1B}" type="presOf" srcId="{30BA2A7B-8E8E-423B-B185-97176A6BDA49}" destId="{0F8C3DBC-472C-4EBB-A9D3-FC9612588D69}" srcOrd="1" destOrd="0" presId="urn:microsoft.com/office/officeart/2005/8/layout/bList2"/>
    <dgm:cxn modelId="{FF43242A-C700-4911-A054-BA5D758DECD9}" type="presOf" srcId="{30BA2A7B-8E8E-423B-B185-97176A6BDA49}" destId="{CCC91D16-7A3E-46D0-8ECB-F944FADCB656}" srcOrd="0" destOrd="0" presId="urn:microsoft.com/office/officeart/2005/8/layout/bList2"/>
    <dgm:cxn modelId="{A9EDA02A-BF12-4E90-B015-C32CDEEB0F33}" type="presOf" srcId="{8B2ABF36-C6E0-4A0F-9E6F-48FC56ADF20C}" destId="{1B7726B0-30E8-4F76-AF8B-B6100144FC66}" srcOrd="0" destOrd="0" presId="urn:microsoft.com/office/officeart/2005/8/layout/bList2"/>
    <dgm:cxn modelId="{0514E82B-5F75-4505-9F69-55A84958AD56}" srcId="{30BA2A7B-8E8E-423B-B185-97176A6BDA49}" destId="{6D6D39A8-D440-4464-B8A3-2EAC4375C54C}" srcOrd="0" destOrd="0" parTransId="{2D5CA728-AB1B-4696-BDCF-C0540DF815FA}" sibTransId="{A68F5ADC-6AF5-48F2-8CE3-419C2D73DCAA}"/>
    <dgm:cxn modelId="{7A132F31-CF85-4D7A-9954-6C9F68730502}" type="presOf" srcId="{DDD63C39-790C-4786-BC86-76C5A3A9CD77}" destId="{A6CC2CA1-937A-4C54-B699-A329E8CE5910}" srcOrd="0" destOrd="0" presId="urn:microsoft.com/office/officeart/2005/8/layout/bList2"/>
    <dgm:cxn modelId="{401D3236-8A16-4EBA-A06A-083F12B54EDA}" type="presOf" srcId="{89F3B205-1C43-4AE0-B9F2-4F0F101CF24B}" destId="{1B7726B0-30E8-4F76-AF8B-B6100144FC66}" srcOrd="0" destOrd="1" presId="urn:microsoft.com/office/officeart/2005/8/layout/bList2"/>
    <dgm:cxn modelId="{15D6FC37-FF64-4EFC-8091-FB6514D4852F}" srcId="{AFE0DE7F-8696-409F-A30D-C7F975D464CB}" destId="{8B2ABF36-C6E0-4A0F-9E6F-48FC56ADF20C}" srcOrd="0" destOrd="0" parTransId="{028A0C45-21C3-42C1-A4F4-79F55C4C19A4}" sibTransId="{FE4351A4-3388-4872-AB44-5E981C0C1FBD}"/>
    <dgm:cxn modelId="{24F35A43-667E-4C26-86B7-B22AC34BA18D}" srcId="{30BA2A7B-8E8E-423B-B185-97176A6BDA49}" destId="{923A4E91-14B4-4C3F-B4DC-8D4148CCE18E}" srcOrd="1" destOrd="0" parTransId="{1694A327-9A26-4A41-A99A-4677455DF5ED}" sibTransId="{92A66390-029B-4920-92A1-3B8981C05F45}"/>
    <dgm:cxn modelId="{87AF7E4A-DE0C-45BB-B954-77244CE3D075}" srcId="{AFE0DE7F-8696-409F-A30D-C7F975D464CB}" destId="{89F3B205-1C43-4AE0-B9F2-4F0F101CF24B}" srcOrd="1" destOrd="0" parTransId="{946B1FD9-56A1-41A5-AFA8-12363C536241}" sibTransId="{1E8FBAAE-CC9E-4C5F-B143-4D8889328ACB}"/>
    <dgm:cxn modelId="{35D5154F-6D8A-4B42-BF22-912A4450E7B2}" type="presOf" srcId="{8E40C951-091A-447A-808B-DE4A75A8FCEE}" destId="{2BD42875-C1F6-47DE-A31E-48F30EB6D1E3}" srcOrd="0" destOrd="0" presId="urn:microsoft.com/office/officeart/2005/8/layout/bList2"/>
    <dgm:cxn modelId="{242C6F52-61D3-4480-9D9F-22F158860B94}" type="presOf" srcId="{EC2ACEB1-43F8-45C8-BEAD-2991B3DD7770}" destId="{E07DC856-7F10-47B2-979A-D65D34325DCB}" srcOrd="0" destOrd="0" presId="urn:microsoft.com/office/officeart/2005/8/layout/bList2"/>
    <dgm:cxn modelId="{57220B58-9054-41B2-B80D-EE8DB58AB3C9}" type="presOf" srcId="{FED1039C-F5C9-4380-A8CD-7568A586DE7A}" destId="{9DE79E3C-0726-4D81-97ED-D20D96A4AC1C}" srcOrd="0" destOrd="0" presId="urn:microsoft.com/office/officeart/2005/8/layout/bList2"/>
    <dgm:cxn modelId="{D661AB58-47F9-43C2-BA03-1E2E090061F8}" srcId="{30BA2A7B-8E8E-423B-B185-97176A6BDA49}" destId="{6FE35D8C-EEAB-4F9B-BA6F-E09E2E82BCB3}" srcOrd="2" destOrd="0" parTransId="{3AD3D083-025B-4541-8C6B-5AF775814BB3}" sibTransId="{1E095A0C-B0EE-4EA7-B918-6C9EF3444841}"/>
    <dgm:cxn modelId="{FD037198-3DE9-4E75-AA18-0F097C01415B}" type="presOf" srcId="{9E25C514-B887-46BB-96C7-1F3D7005B9CB}" destId="{E07DC856-7F10-47B2-979A-D65D34325DCB}" srcOrd="0" destOrd="2" presId="urn:microsoft.com/office/officeart/2005/8/layout/bList2"/>
    <dgm:cxn modelId="{4E234EA2-93A7-4C42-82C3-62CD085E16A4}" type="presOf" srcId="{0FE39D32-3634-4805-B595-2B0B1F0E802C}" destId="{1B7726B0-30E8-4F76-AF8B-B6100144FC66}" srcOrd="0" destOrd="2" presId="urn:microsoft.com/office/officeart/2005/8/layout/bList2"/>
    <dgm:cxn modelId="{FAC269A9-0E7A-471F-A56F-7CE46FDCC489}" srcId="{8E40C951-091A-447A-808B-DE4A75A8FCEE}" destId="{EC2ACEB1-43F8-45C8-BEAD-2991B3DD7770}" srcOrd="0" destOrd="0" parTransId="{F5CD8010-0DD5-4CE4-9032-117B3149F544}" sibTransId="{2A974318-D08E-4B52-A86C-F3A2EA1677D7}"/>
    <dgm:cxn modelId="{53BF6FAD-B06F-49FD-8332-1ED154D73F5B}" srcId="{AFE0DE7F-8696-409F-A30D-C7F975D464CB}" destId="{0FE39D32-3634-4805-B595-2B0B1F0E802C}" srcOrd="2" destOrd="0" parTransId="{DB55FE7B-CAE4-45B8-8A55-197D46DABF34}" sibTransId="{E053A803-C38A-48F9-B9FF-3A577AFCC108}"/>
    <dgm:cxn modelId="{EAB90CB5-4D35-464B-9D65-E7B3078EA49D}" srcId="{FED1039C-F5C9-4380-A8CD-7568A586DE7A}" destId="{AFE0DE7F-8696-409F-A30D-C7F975D464CB}" srcOrd="0" destOrd="0" parTransId="{CE9A1BEA-8F63-4F91-9AC5-D7C73C583186}" sibTransId="{DDD63C39-790C-4786-BC86-76C5A3A9CD77}"/>
    <dgm:cxn modelId="{5292A3BA-F35C-432D-942E-AF3B6DB74604}" srcId="{8E40C951-091A-447A-808B-DE4A75A8FCEE}" destId="{F6BD444A-2A4C-4534-9FBF-1274DB882820}" srcOrd="1" destOrd="0" parTransId="{8CFBF391-A01D-40DA-A9FC-C2FC496CD705}" sibTransId="{5748E0D9-8248-48AA-B280-A7C8410358E6}"/>
    <dgm:cxn modelId="{F0B228BC-F717-4097-BA4F-6F62A08C91E3}" type="presOf" srcId="{2C12B5B3-EC1E-4A42-8046-818077C4702A}" destId="{5A166F25-ED82-4D3A-BC7B-A2BAD4FC15D1}" srcOrd="0" destOrd="0" presId="urn:microsoft.com/office/officeart/2005/8/layout/bList2"/>
    <dgm:cxn modelId="{4D9265CC-D300-41B0-AD13-EBFED64482E4}" type="presOf" srcId="{AFE0DE7F-8696-409F-A30D-C7F975D464CB}" destId="{3C2C16FB-5DE2-411E-8E71-846BFA40B1C2}" srcOrd="1" destOrd="0" presId="urn:microsoft.com/office/officeart/2005/8/layout/bList2"/>
    <dgm:cxn modelId="{1CE81FD6-9692-4BF1-810C-89599C6B7302}" srcId="{FED1039C-F5C9-4380-A8CD-7568A586DE7A}" destId="{8E40C951-091A-447A-808B-DE4A75A8FCEE}" srcOrd="2" destOrd="0" parTransId="{F0421E8D-DE2D-424E-85C1-19C82CDB8E49}" sibTransId="{1EA5CDEF-A298-4DA6-8ACE-5747A2B824F2}"/>
    <dgm:cxn modelId="{62B258DE-6D5B-4A84-964D-ED94A4E66006}" srcId="{FED1039C-F5C9-4380-A8CD-7568A586DE7A}" destId="{30BA2A7B-8E8E-423B-B185-97176A6BDA49}" srcOrd="1" destOrd="0" parTransId="{52C83253-F269-4DEA-9B0E-83AEE25D1770}" sibTransId="{2C12B5B3-EC1E-4A42-8046-818077C4702A}"/>
    <dgm:cxn modelId="{097BEBE8-3C20-4A09-8238-AA452619A587}" type="presOf" srcId="{F6BD444A-2A4C-4534-9FBF-1274DB882820}" destId="{E07DC856-7F10-47B2-979A-D65D34325DCB}" srcOrd="0" destOrd="1" presId="urn:microsoft.com/office/officeart/2005/8/layout/bList2"/>
    <dgm:cxn modelId="{7C40ACF7-2BB3-4D4F-A3DA-91A9C38CE288}" type="presOf" srcId="{6FE35D8C-EEAB-4F9B-BA6F-E09E2E82BCB3}" destId="{577A1DFC-E96E-43B3-922A-0EA90A2852DE}" srcOrd="0" destOrd="2" presId="urn:microsoft.com/office/officeart/2005/8/layout/bList2"/>
    <dgm:cxn modelId="{30C8A8FE-46A9-47EA-A808-44F885F80E96}" srcId="{8E40C951-091A-447A-808B-DE4A75A8FCEE}" destId="{9E25C514-B887-46BB-96C7-1F3D7005B9CB}" srcOrd="2" destOrd="0" parTransId="{60FA7BCA-67AC-4B0B-A7D6-2F77486DBA57}" sibTransId="{BCFB3FD3-F2B9-4F9D-8537-BC74DF8C53DC}"/>
    <dgm:cxn modelId="{85E919FF-8726-47A0-8C61-E7945B02E557}" type="presOf" srcId="{923A4E91-14B4-4C3F-B4DC-8D4148CCE18E}" destId="{577A1DFC-E96E-43B3-922A-0EA90A2852DE}" srcOrd="0" destOrd="1" presId="urn:microsoft.com/office/officeart/2005/8/layout/bList2"/>
    <dgm:cxn modelId="{10B83FEE-A77B-445B-9998-8B4A3E26F2AF}" type="presParOf" srcId="{9DE79E3C-0726-4D81-97ED-D20D96A4AC1C}" destId="{7C4CBE26-8BA4-4F03-A339-2392DD827401}" srcOrd="0" destOrd="0" presId="urn:microsoft.com/office/officeart/2005/8/layout/bList2"/>
    <dgm:cxn modelId="{D46DAE4E-87BD-4893-A6A1-37E313E9441E}" type="presParOf" srcId="{7C4CBE26-8BA4-4F03-A339-2392DD827401}" destId="{1B7726B0-30E8-4F76-AF8B-B6100144FC66}" srcOrd="0" destOrd="0" presId="urn:microsoft.com/office/officeart/2005/8/layout/bList2"/>
    <dgm:cxn modelId="{173178CF-B043-41CD-9516-898E7903AC77}" type="presParOf" srcId="{7C4CBE26-8BA4-4F03-A339-2392DD827401}" destId="{1BF3886D-4AC6-4F05-BE8E-EC4362F4E068}" srcOrd="1" destOrd="0" presId="urn:microsoft.com/office/officeart/2005/8/layout/bList2"/>
    <dgm:cxn modelId="{F18326AF-AC5B-4705-816A-E0725D36F124}" type="presParOf" srcId="{7C4CBE26-8BA4-4F03-A339-2392DD827401}" destId="{3C2C16FB-5DE2-411E-8E71-846BFA40B1C2}" srcOrd="2" destOrd="0" presId="urn:microsoft.com/office/officeart/2005/8/layout/bList2"/>
    <dgm:cxn modelId="{3758660B-4E55-4E3B-9712-BA169C5FF1CA}" type="presParOf" srcId="{7C4CBE26-8BA4-4F03-A339-2392DD827401}" destId="{623FDAC3-EEC4-4C0B-A3D7-F2C708135C7A}" srcOrd="3" destOrd="0" presId="urn:microsoft.com/office/officeart/2005/8/layout/bList2"/>
    <dgm:cxn modelId="{9986496C-09F1-45B8-B170-E16DB30A1FF1}" type="presParOf" srcId="{9DE79E3C-0726-4D81-97ED-D20D96A4AC1C}" destId="{A6CC2CA1-937A-4C54-B699-A329E8CE5910}" srcOrd="1" destOrd="0" presId="urn:microsoft.com/office/officeart/2005/8/layout/bList2"/>
    <dgm:cxn modelId="{F3E371FB-E28A-4E53-A64A-7C122ED9C5ED}" type="presParOf" srcId="{9DE79E3C-0726-4D81-97ED-D20D96A4AC1C}" destId="{E14E93AB-5AF7-4E1C-BD3B-D3AF7C4E2F16}" srcOrd="2" destOrd="0" presId="urn:microsoft.com/office/officeart/2005/8/layout/bList2"/>
    <dgm:cxn modelId="{3643717E-128A-42D0-9267-2DFF02DD925A}" type="presParOf" srcId="{E14E93AB-5AF7-4E1C-BD3B-D3AF7C4E2F16}" destId="{577A1DFC-E96E-43B3-922A-0EA90A2852DE}" srcOrd="0" destOrd="0" presId="urn:microsoft.com/office/officeart/2005/8/layout/bList2"/>
    <dgm:cxn modelId="{D8012FD9-0754-4E6E-91A3-60B18C073AB4}" type="presParOf" srcId="{E14E93AB-5AF7-4E1C-BD3B-D3AF7C4E2F16}" destId="{CCC91D16-7A3E-46D0-8ECB-F944FADCB656}" srcOrd="1" destOrd="0" presId="urn:microsoft.com/office/officeart/2005/8/layout/bList2"/>
    <dgm:cxn modelId="{9134B1A1-25FE-42D0-BC91-8FC07C0A3E45}" type="presParOf" srcId="{E14E93AB-5AF7-4E1C-BD3B-D3AF7C4E2F16}" destId="{0F8C3DBC-472C-4EBB-A9D3-FC9612588D69}" srcOrd="2" destOrd="0" presId="urn:microsoft.com/office/officeart/2005/8/layout/bList2"/>
    <dgm:cxn modelId="{58A8CC0E-3D8D-4114-9773-B0A9AB121D9B}" type="presParOf" srcId="{E14E93AB-5AF7-4E1C-BD3B-D3AF7C4E2F16}" destId="{18EC6205-1AF5-4AC9-88AB-CF5767C97674}" srcOrd="3" destOrd="0" presId="urn:microsoft.com/office/officeart/2005/8/layout/bList2"/>
    <dgm:cxn modelId="{B56662CA-71D6-4A6D-8F39-9F95CFD9DC4F}" type="presParOf" srcId="{9DE79E3C-0726-4D81-97ED-D20D96A4AC1C}" destId="{5A166F25-ED82-4D3A-BC7B-A2BAD4FC15D1}" srcOrd="3" destOrd="0" presId="urn:microsoft.com/office/officeart/2005/8/layout/bList2"/>
    <dgm:cxn modelId="{45C244FF-8064-43CB-B53F-9DAF0EB777C2}" type="presParOf" srcId="{9DE79E3C-0726-4D81-97ED-D20D96A4AC1C}" destId="{8C524638-5AE9-4622-A34C-03A70CD6A041}" srcOrd="4" destOrd="0" presId="urn:microsoft.com/office/officeart/2005/8/layout/bList2"/>
    <dgm:cxn modelId="{E180BF18-84B9-4B6D-B4E3-E691651ABB99}" type="presParOf" srcId="{8C524638-5AE9-4622-A34C-03A70CD6A041}" destId="{E07DC856-7F10-47B2-979A-D65D34325DCB}" srcOrd="0" destOrd="0" presId="urn:microsoft.com/office/officeart/2005/8/layout/bList2"/>
    <dgm:cxn modelId="{061F573E-A5AA-46C7-A487-9FFBE6C9842F}" type="presParOf" srcId="{8C524638-5AE9-4622-A34C-03A70CD6A041}" destId="{2BD42875-C1F6-47DE-A31E-48F30EB6D1E3}" srcOrd="1" destOrd="0" presId="urn:microsoft.com/office/officeart/2005/8/layout/bList2"/>
    <dgm:cxn modelId="{1D3A1140-0594-4A4C-92C3-D9056814F86C}" type="presParOf" srcId="{8C524638-5AE9-4622-A34C-03A70CD6A041}" destId="{608B1CAF-A704-4B92-8672-354D45BC2AA2}" srcOrd="2" destOrd="0" presId="urn:microsoft.com/office/officeart/2005/8/layout/bList2"/>
    <dgm:cxn modelId="{E9C49486-0AF7-490F-9971-F7FC26811D55}" type="presParOf" srcId="{8C524638-5AE9-4622-A34C-03A70CD6A041}" destId="{172C2653-99B0-4E78-A43F-229F917C093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4B85E-ABE2-4F6F-A33F-6EC61A1E76E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A75B4-74E0-4DA7-985E-C95535E0957A}">
      <dgm:prSet phldrT="[Text]"/>
      <dgm:spPr/>
      <dgm:t>
        <a:bodyPr/>
        <a:lstStyle/>
        <a:p>
          <a:r>
            <a:rPr lang="en-US" dirty="0"/>
            <a:t>passwd</a:t>
          </a:r>
        </a:p>
      </dgm:t>
    </dgm:pt>
    <dgm:pt modelId="{A9C8B986-2452-4172-9D1E-EB051785E251}" type="parTrans" cxnId="{761E7A54-2B71-4215-BB8C-4E0756907867}">
      <dgm:prSet/>
      <dgm:spPr/>
      <dgm:t>
        <a:bodyPr/>
        <a:lstStyle/>
        <a:p>
          <a:endParaRPr lang="en-US"/>
        </a:p>
      </dgm:t>
    </dgm:pt>
    <dgm:pt modelId="{C9909C92-8947-4272-985F-40DC27AF51E8}" type="sibTrans" cxnId="{761E7A54-2B71-4215-BB8C-4E0756907867}">
      <dgm:prSet/>
      <dgm:spPr/>
      <dgm:t>
        <a:bodyPr/>
        <a:lstStyle/>
        <a:p>
          <a:endParaRPr lang="en-US"/>
        </a:p>
      </dgm:t>
    </dgm:pt>
    <dgm:pt modelId="{BAF79F24-F3B4-49A1-9DF1-1391651D6970}">
      <dgm:prSet phldrT="[Text]"/>
      <dgm:spPr/>
      <dgm:t>
        <a:bodyPr/>
        <a:lstStyle/>
        <a:p>
          <a:r>
            <a:rPr lang="en-US" dirty="0"/>
            <a:t>Store users information</a:t>
          </a:r>
        </a:p>
      </dgm:t>
    </dgm:pt>
    <dgm:pt modelId="{CB0A53E5-200F-4900-AF96-B17E1D551FB2}" type="parTrans" cxnId="{0551C39A-3C1B-4682-854F-77C7A67F7659}">
      <dgm:prSet/>
      <dgm:spPr/>
      <dgm:t>
        <a:bodyPr/>
        <a:lstStyle/>
        <a:p>
          <a:endParaRPr lang="en-US"/>
        </a:p>
      </dgm:t>
    </dgm:pt>
    <dgm:pt modelId="{5E76CE26-6757-4541-8242-7C3697F3123E}" type="sibTrans" cxnId="{0551C39A-3C1B-4682-854F-77C7A67F7659}">
      <dgm:prSet/>
      <dgm:spPr/>
      <dgm:t>
        <a:bodyPr/>
        <a:lstStyle/>
        <a:p>
          <a:endParaRPr lang="en-US"/>
        </a:p>
      </dgm:t>
    </dgm:pt>
    <dgm:pt modelId="{626999D1-22D3-414B-8275-F64F0DED9AB9}">
      <dgm:prSet phldrT="[Text]"/>
      <dgm:spPr/>
      <dgm:t>
        <a:bodyPr/>
        <a:lstStyle/>
        <a:p>
          <a:r>
            <a:rPr lang="en-US" dirty="0"/>
            <a:t>Shadow</a:t>
          </a:r>
        </a:p>
      </dgm:t>
    </dgm:pt>
    <dgm:pt modelId="{A9500ACD-E655-44F8-A871-CF464CE34C4F}" type="parTrans" cxnId="{772476E6-8787-47A2-A11A-743585FD5D44}">
      <dgm:prSet/>
      <dgm:spPr/>
      <dgm:t>
        <a:bodyPr/>
        <a:lstStyle/>
        <a:p>
          <a:endParaRPr lang="en-US"/>
        </a:p>
      </dgm:t>
    </dgm:pt>
    <dgm:pt modelId="{72D8A004-80CC-4091-A4A0-71BFA98195A5}" type="sibTrans" cxnId="{772476E6-8787-47A2-A11A-743585FD5D44}">
      <dgm:prSet/>
      <dgm:spPr/>
      <dgm:t>
        <a:bodyPr/>
        <a:lstStyle/>
        <a:p>
          <a:endParaRPr lang="en-US"/>
        </a:p>
      </dgm:t>
    </dgm:pt>
    <dgm:pt modelId="{2A50A1BC-3310-4829-8220-04BF60A5A149}">
      <dgm:prSet phldrT="[Text]"/>
      <dgm:spPr/>
      <dgm:t>
        <a:bodyPr/>
        <a:lstStyle/>
        <a:p>
          <a:r>
            <a:rPr lang="en-US" dirty="0"/>
            <a:t>group</a:t>
          </a:r>
        </a:p>
      </dgm:t>
    </dgm:pt>
    <dgm:pt modelId="{2BCEAC44-562F-4882-A4FC-5E680A60BDDC}" type="parTrans" cxnId="{EFCC3281-634A-456D-9FD9-3ADE83B19122}">
      <dgm:prSet/>
      <dgm:spPr/>
      <dgm:t>
        <a:bodyPr/>
        <a:lstStyle/>
        <a:p>
          <a:endParaRPr lang="en-US"/>
        </a:p>
      </dgm:t>
    </dgm:pt>
    <dgm:pt modelId="{F3B697E0-3E7E-47CF-8C7F-84AC21395A41}" type="sibTrans" cxnId="{EFCC3281-634A-456D-9FD9-3ADE83B19122}">
      <dgm:prSet/>
      <dgm:spPr/>
      <dgm:t>
        <a:bodyPr/>
        <a:lstStyle/>
        <a:p>
          <a:endParaRPr lang="en-US"/>
        </a:p>
      </dgm:t>
    </dgm:pt>
    <dgm:pt modelId="{646A302B-1BAE-41A5-800A-4F0B39B34844}">
      <dgm:prSet phldrT="[Text]"/>
      <dgm:spPr/>
      <dgm:t>
        <a:bodyPr/>
        <a:lstStyle/>
        <a:p>
          <a:r>
            <a:rPr lang="en-US" dirty="0" err="1"/>
            <a:t>gshadow</a:t>
          </a:r>
          <a:endParaRPr lang="en-US" dirty="0"/>
        </a:p>
      </dgm:t>
    </dgm:pt>
    <dgm:pt modelId="{E3AC2B78-78F0-4B3D-9D7F-BEAE26056614}" type="parTrans" cxnId="{F270EAAF-9A70-4E00-B0C6-D36C1DB31FA1}">
      <dgm:prSet/>
      <dgm:spPr/>
      <dgm:t>
        <a:bodyPr/>
        <a:lstStyle/>
        <a:p>
          <a:endParaRPr lang="en-US"/>
        </a:p>
      </dgm:t>
    </dgm:pt>
    <dgm:pt modelId="{60E24B95-1F1D-42A4-B760-C705D5112CD1}" type="sibTrans" cxnId="{F270EAAF-9A70-4E00-B0C6-D36C1DB31FA1}">
      <dgm:prSet/>
      <dgm:spPr/>
      <dgm:t>
        <a:bodyPr/>
        <a:lstStyle/>
        <a:p>
          <a:endParaRPr lang="en-US"/>
        </a:p>
      </dgm:t>
    </dgm:pt>
    <dgm:pt modelId="{E33F8064-D455-4FCA-B00F-7C9CD51B33FF}">
      <dgm:prSet/>
      <dgm:spPr/>
      <dgm:t>
        <a:bodyPr/>
        <a:lstStyle/>
        <a:p>
          <a:r>
            <a:rPr lang="en-US" dirty="0"/>
            <a:t>Store users password </a:t>
          </a:r>
          <a:r>
            <a:rPr lang="en-US" dirty="0" err="1"/>
            <a:t>informations</a:t>
          </a:r>
          <a:r>
            <a:rPr lang="en-US" dirty="0"/>
            <a:t>.</a:t>
          </a:r>
        </a:p>
      </dgm:t>
    </dgm:pt>
    <dgm:pt modelId="{1BCADC59-325E-4EF7-A24F-2BC0AAB566A5}" type="parTrans" cxnId="{C4190F75-0AF4-417A-928A-633232F3A1BD}">
      <dgm:prSet/>
      <dgm:spPr/>
      <dgm:t>
        <a:bodyPr/>
        <a:lstStyle/>
        <a:p>
          <a:endParaRPr lang="en-US"/>
        </a:p>
      </dgm:t>
    </dgm:pt>
    <dgm:pt modelId="{E64F0BED-D0BD-464F-A232-9552F10D5558}" type="sibTrans" cxnId="{C4190F75-0AF4-417A-928A-633232F3A1BD}">
      <dgm:prSet/>
      <dgm:spPr/>
      <dgm:t>
        <a:bodyPr/>
        <a:lstStyle/>
        <a:p>
          <a:endParaRPr lang="en-US"/>
        </a:p>
      </dgm:t>
    </dgm:pt>
    <dgm:pt modelId="{F6EA8A09-D1D6-4CE3-872B-5A6C4AC5D786}">
      <dgm:prSet/>
      <dgm:spPr/>
      <dgm:t>
        <a:bodyPr/>
        <a:lstStyle/>
        <a:p>
          <a:r>
            <a:rPr lang="en-US" dirty="0"/>
            <a:t>Store group </a:t>
          </a:r>
          <a:r>
            <a:rPr lang="en-US" dirty="0" err="1"/>
            <a:t>informations</a:t>
          </a:r>
          <a:r>
            <a:rPr lang="en-US" dirty="0"/>
            <a:t>.</a:t>
          </a:r>
        </a:p>
      </dgm:t>
    </dgm:pt>
    <dgm:pt modelId="{0CE8C4B4-C228-4FF5-BE17-D92EE1228185}" type="parTrans" cxnId="{A0002A6B-D61F-4334-A5E3-21A7729CF2E6}">
      <dgm:prSet/>
      <dgm:spPr/>
      <dgm:t>
        <a:bodyPr/>
        <a:lstStyle/>
        <a:p>
          <a:endParaRPr lang="en-US"/>
        </a:p>
      </dgm:t>
    </dgm:pt>
    <dgm:pt modelId="{AB0F2B9D-CC83-488E-AF5D-86A8EAA68ED7}" type="sibTrans" cxnId="{A0002A6B-D61F-4334-A5E3-21A7729CF2E6}">
      <dgm:prSet/>
      <dgm:spPr/>
      <dgm:t>
        <a:bodyPr/>
        <a:lstStyle/>
        <a:p>
          <a:endParaRPr lang="en-US"/>
        </a:p>
      </dgm:t>
    </dgm:pt>
    <dgm:pt modelId="{2C15C6BB-7B8B-4D77-AF82-74143F675438}">
      <dgm:prSet/>
      <dgm:spPr/>
      <dgm:t>
        <a:bodyPr/>
        <a:lstStyle/>
        <a:p>
          <a:r>
            <a:rPr lang="en-US" dirty="0"/>
            <a:t>Store group password </a:t>
          </a:r>
          <a:r>
            <a:rPr lang="en-US" dirty="0" err="1"/>
            <a:t>informations</a:t>
          </a:r>
          <a:r>
            <a:rPr lang="en-US" dirty="0"/>
            <a:t>.</a:t>
          </a:r>
        </a:p>
      </dgm:t>
    </dgm:pt>
    <dgm:pt modelId="{B9E3E8A8-B7E0-402D-B076-D05C041CD83D}" type="parTrans" cxnId="{89534B6D-DBDC-49DE-93C4-995F977C01A8}">
      <dgm:prSet/>
      <dgm:spPr/>
      <dgm:t>
        <a:bodyPr/>
        <a:lstStyle/>
        <a:p>
          <a:endParaRPr lang="en-US"/>
        </a:p>
      </dgm:t>
    </dgm:pt>
    <dgm:pt modelId="{7FE3962D-0C54-4B1C-B9AE-DCCDC6F00864}" type="sibTrans" cxnId="{89534B6D-DBDC-49DE-93C4-995F977C01A8}">
      <dgm:prSet/>
      <dgm:spPr/>
      <dgm:t>
        <a:bodyPr/>
        <a:lstStyle/>
        <a:p>
          <a:endParaRPr lang="en-US"/>
        </a:p>
      </dgm:t>
    </dgm:pt>
    <dgm:pt modelId="{00D5728F-30F4-4A0A-98B6-773EEBE5CA0C}" type="pres">
      <dgm:prSet presAssocID="{A0A4B85E-ABE2-4F6F-A33F-6EC61A1E76E5}" presName="linearFlow" presStyleCnt="0">
        <dgm:presLayoutVars>
          <dgm:dir/>
          <dgm:animLvl val="lvl"/>
          <dgm:resizeHandles val="exact"/>
        </dgm:presLayoutVars>
      </dgm:prSet>
      <dgm:spPr/>
    </dgm:pt>
    <dgm:pt modelId="{86FD6A08-B370-4878-AE09-BC7573169735}" type="pres">
      <dgm:prSet presAssocID="{04BA75B4-74E0-4DA7-985E-C95535E0957A}" presName="composite" presStyleCnt="0"/>
      <dgm:spPr/>
    </dgm:pt>
    <dgm:pt modelId="{07663EBA-6D1B-42AA-868D-9F133BF248BF}" type="pres">
      <dgm:prSet presAssocID="{04BA75B4-74E0-4DA7-985E-C95535E0957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A34373F-83BC-4230-9D50-CAE586F58398}" type="pres">
      <dgm:prSet presAssocID="{04BA75B4-74E0-4DA7-985E-C95535E0957A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27CD43A2-B66C-4E8E-8C44-40E26C3E4BD2}" type="pres">
      <dgm:prSet presAssocID="{C9909C92-8947-4272-985F-40DC27AF51E8}" presName="sp" presStyleCnt="0"/>
      <dgm:spPr/>
    </dgm:pt>
    <dgm:pt modelId="{EE83C8C1-DA6E-4720-BCFF-0646068CCD7D}" type="pres">
      <dgm:prSet presAssocID="{626999D1-22D3-414B-8275-F64F0DED9AB9}" presName="composite" presStyleCnt="0"/>
      <dgm:spPr/>
    </dgm:pt>
    <dgm:pt modelId="{881E9955-DB08-4FD0-B2D2-F1C72636832B}" type="pres">
      <dgm:prSet presAssocID="{626999D1-22D3-414B-8275-F64F0DED9AB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03FF7CB-4908-4CF0-B840-64E76E58FDF1}" type="pres">
      <dgm:prSet presAssocID="{626999D1-22D3-414B-8275-F64F0DED9AB9}" presName="descendantText" presStyleLbl="alignAcc1" presStyleIdx="1" presStyleCnt="4">
        <dgm:presLayoutVars>
          <dgm:bulletEnabled val="1"/>
        </dgm:presLayoutVars>
      </dgm:prSet>
      <dgm:spPr/>
    </dgm:pt>
    <dgm:pt modelId="{09A2F68D-FD1C-4B06-8DF2-E9E976B5CB3B}" type="pres">
      <dgm:prSet presAssocID="{72D8A004-80CC-4091-A4A0-71BFA98195A5}" presName="sp" presStyleCnt="0"/>
      <dgm:spPr/>
    </dgm:pt>
    <dgm:pt modelId="{A7725EFA-6DC9-476D-9852-CCD5CECC6BC4}" type="pres">
      <dgm:prSet presAssocID="{2A50A1BC-3310-4829-8220-04BF60A5A149}" presName="composite" presStyleCnt="0"/>
      <dgm:spPr/>
    </dgm:pt>
    <dgm:pt modelId="{26B538A8-F38F-432E-B0C4-493037AF836B}" type="pres">
      <dgm:prSet presAssocID="{2A50A1BC-3310-4829-8220-04BF60A5A14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B4AF0ED-827B-4EA7-8173-54253EE0F31E}" type="pres">
      <dgm:prSet presAssocID="{2A50A1BC-3310-4829-8220-04BF60A5A149}" presName="descendantText" presStyleLbl="alignAcc1" presStyleIdx="2" presStyleCnt="4">
        <dgm:presLayoutVars>
          <dgm:bulletEnabled val="1"/>
        </dgm:presLayoutVars>
      </dgm:prSet>
      <dgm:spPr/>
    </dgm:pt>
    <dgm:pt modelId="{603559EF-EBE3-4AC1-B336-0F368A9D0D01}" type="pres">
      <dgm:prSet presAssocID="{F3B697E0-3E7E-47CF-8C7F-84AC21395A41}" presName="sp" presStyleCnt="0"/>
      <dgm:spPr/>
    </dgm:pt>
    <dgm:pt modelId="{2D0F38FA-BDBD-49A3-8A86-E12B2D241012}" type="pres">
      <dgm:prSet presAssocID="{646A302B-1BAE-41A5-800A-4F0B39B34844}" presName="composite" presStyleCnt="0"/>
      <dgm:spPr/>
    </dgm:pt>
    <dgm:pt modelId="{86915E59-DFC4-4BE5-92CE-44877AE932CE}" type="pres">
      <dgm:prSet presAssocID="{646A302B-1BAE-41A5-800A-4F0B39B3484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BF1F6AD-8B67-4CBC-9C43-D95915CF292B}" type="pres">
      <dgm:prSet presAssocID="{646A302B-1BAE-41A5-800A-4F0B39B3484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C49920A-6284-4C01-9DAF-96B441F6046B}" type="presOf" srcId="{A0A4B85E-ABE2-4F6F-A33F-6EC61A1E76E5}" destId="{00D5728F-30F4-4A0A-98B6-773EEBE5CA0C}" srcOrd="0" destOrd="0" presId="urn:microsoft.com/office/officeart/2005/8/layout/chevron2"/>
    <dgm:cxn modelId="{A0002A6B-D61F-4334-A5E3-21A7729CF2E6}" srcId="{2A50A1BC-3310-4829-8220-04BF60A5A149}" destId="{F6EA8A09-D1D6-4CE3-872B-5A6C4AC5D786}" srcOrd="0" destOrd="0" parTransId="{0CE8C4B4-C228-4FF5-BE17-D92EE1228185}" sibTransId="{AB0F2B9D-CC83-488E-AF5D-86A8EAA68ED7}"/>
    <dgm:cxn modelId="{89534B6D-DBDC-49DE-93C4-995F977C01A8}" srcId="{646A302B-1BAE-41A5-800A-4F0B39B34844}" destId="{2C15C6BB-7B8B-4D77-AF82-74143F675438}" srcOrd="0" destOrd="0" parTransId="{B9E3E8A8-B7E0-402D-B076-D05C041CD83D}" sibTransId="{7FE3962D-0C54-4B1C-B9AE-DCCDC6F00864}"/>
    <dgm:cxn modelId="{761E7A54-2B71-4215-BB8C-4E0756907867}" srcId="{A0A4B85E-ABE2-4F6F-A33F-6EC61A1E76E5}" destId="{04BA75B4-74E0-4DA7-985E-C95535E0957A}" srcOrd="0" destOrd="0" parTransId="{A9C8B986-2452-4172-9D1E-EB051785E251}" sibTransId="{C9909C92-8947-4272-985F-40DC27AF51E8}"/>
    <dgm:cxn modelId="{C4190F75-0AF4-417A-928A-633232F3A1BD}" srcId="{626999D1-22D3-414B-8275-F64F0DED9AB9}" destId="{E33F8064-D455-4FCA-B00F-7C9CD51B33FF}" srcOrd="0" destOrd="0" parTransId="{1BCADC59-325E-4EF7-A24F-2BC0AAB566A5}" sibTransId="{E64F0BED-D0BD-464F-A232-9552F10D5558}"/>
    <dgm:cxn modelId="{EFCC3281-634A-456D-9FD9-3ADE83B19122}" srcId="{A0A4B85E-ABE2-4F6F-A33F-6EC61A1E76E5}" destId="{2A50A1BC-3310-4829-8220-04BF60A5A149}" srcOrd="2" destOrd="0" parTransId="{2BCEAC44-562F-4882-A4FC-5E680A60BDDC}" sibTransId="{F3B697E0-3E7E-47CF-8C7F-84AC21395A41}"/>
    <dgm:cxn modelId="{43A19783-CC8E-4B6F-823F-F9F0FE9E0AA2}" type="presOf" srcId="{626999D1-22D3-414B-8275-F64F0DED9AB9}" destId="{881E9955-DB08-4FD0-B2D2-F1C72636832B}" srcOrd="0" destOrd="0" presId="urn:microsoft.com/office/officeart/2005/8/layout/chevron2"/>
    <dgm:cxn modelId="{98019187-B5AC-425C-B59F-F007898FE14B}" type="presOf" srcId="{F6EA8A09-D1D6-4CE3-872B-5A6C4AC5D786}" destId="{1B4AF0ED-827B-4EA7-8173-54253EE0F31E}" srcOrd="0" destOrd="0" presId="urn:microsoft.com/office/officeart/2005/8/layout/chevron2"/>
    <dgm:cxn modelId="{0551C39A-3C1B-4682-854F-77C7A67F7659}" srcId="{04BA75B4-74E0-4DA7-985E-C95535E0957A}" destId="{BAF79F24-F3B4-49A1-9DF1-1391651D6970}" srcOrd="0" destOrd="0" parTransId="{CB0A53E5-200F-4900-AF96-B17E1D551FB2}" sibTransId="{5E76CE26-6757-4541-8242-7C3697F3123E}"/>
    <dgm:cxn modelId="{F270EAAF-9A70-4E00-B0C6-D36C1DB31FA1}" srcId="{A0A4B85E-ABE2-4F6F-A33F-6EC61A1E76E5}" destId="{646A302B-1BAE-41A5-800A-4F0B39B34844}" srcOrd="3" destOrd="0" parTransId="{E3AC2B78-78F0-4B3D-9D7F-BEAE26056614}" sibTransId="{60E24B95-1F1D-42A4-B760-C705D5112CD1}"/>
    <dgm:cxn modelId="{1836C6B7-7155-412D-8458-2F6775BB0CE1}" type="presOf" srcId="{646A302B-1BAE-41A5-800A-4F0B39B34844}" destId="{86915E59-DFC4-4BE5-92CE-44877AE932CE}" srcOrd="0" destOrd="0" presId="urn:microsoft.com/office/officeart/2005/8/layout/chevron2"/>
    <dgm:cxn modelId="{423703BB-B350-454B-9D1E-C8855D2D34CD}" type="presOf" srcId="{04BA75B4-74E0-4DA7-985E-C95535E0957A}" destId="{07663EBA-6D1B-42AA-868D-9F133BF248BF}" srcOrd="0" destOrd="0" presId="urn:microsoft.com/office/officeart/2005/8/layout/chevron2"/>
    <dgm:cxn modelId="{192FF0CA-929E-4A5F-9F3B-B742F0E1007A}" type="presOf" srcId="{2A50A1BC-3310-4829-8220-04BF60A5A149}" destId="{26B538A8-F38F-432E-B0C4-493037AF836B}" srcOrd="0" destOrd="0" presId="urn:microsoft.com/office/officeart/2005/8/layout/chevron2"/>
    <dgm:cxn modelId="{173D29CB-71FE-431C-8D60-04B07538C993}" type="presOf" srcId="{2C15C6BB-7B8B-4D77-AF82-74143F675438}" destId="{0BF1F6AD-8B67-4CBC-9C43-D95915CF292B}" srcOrd="0" destOrd="0" presId="urn:microsoft.com/office/officeart/2005/8/layout/chevron2"/>
    <dgm:cxn modelId="{DE8EF3D6-EBD8-44D2-B888-3C23C544F604}" type="presOf" srcId="{BAF79F24-F3B4-49A1-9DF1-1391651D6970}" destId="{AA34373F-83BC-4230-9D50-CAE586F58398}" srcOrd="0" destOrd="0" presId="urn:microsoft.com/office/officeart/2005/8/layout/chevron2"/>
    <dgm:cxn modelId="{174AC3DA-CD15-406C-9801-9C83692EE777}" type="presOf" srcId="{E33F8064-D455-4FCA-B00F-7C9CD51B33FF}" destId="{803FF7CB-4908-4CF0-B840-64E76E58FDF1}" srcOrd="0" destOrd="0" presId="urn:microsoft.com/office/officeart/2005/8/layout/chevron2"/>
    <dgm:cxn modelId="{772476E6-8787-47A2-A11A-743585FD5D44}" srcId="{A0A4B85E-ABE2-4F6F-A33F-6EC61A1E76E5}" destId="{626999D1-22D3-414B-8275-F64F0DED9AB9}" srcOrd="1" destOrd="0" parTransId="{A9500ACD-E655-44F8-A871-CF464CE34C4F}" sibTransId="{72D8A004-80CC-4091-A4A0-71BFA98195A5}"/>
    <dgm:cxn modelId="{699B3C0A-F0F7-42CE-AF18-747F5DFD17E4}" type="presParOf" srcId="{00D5728F-30F4-4A0A-98B6-773EEBE5CA0C}" destId="{86FD6A08-B370-4878-AE09-BC7573169735}" srcOrd="0" destOrd="0" presId="urn:microsoft.com/office/officeart/2005/8/layout/chevron2"/>
    <dgm:cxn modelId="{CB341A83-1ACC-4EB5-AA8A-092BF96CF087}" type="presParOf" srcId="{86FD6A08-B370-4878-AE09-BC7573169735}" destId="{07663EBA-6D1B-42AA-868D-9F133BF248BF}" srcOrd="0" destOrd="0" presId="urn:microsoft.com/office/officeart/2005/8/layout/chevron2"/>
    <dgm:cxn modelId="{7DB873C1-B344-4A0A-B716-6D44045CFFAA}" type="presParOf" srcId="{86FD6A08-B370-4878-AE09-BC7573169735}" destId="{AA34373F-83BC-4230-9D50-CAE586F58398}" srcOrd="1" destOrd="0" presId="urn:microsoft.com/office/officeart/2005/8/layout/chevron2"/>
    <dgm:cxn modelId="{97DFD97A-A4E7-4C2E-B41B-295F511B5AD7}" type="presParOf" srcId="{00D5728F-30F4-4A0A-98B6-773EEBE5CA0C}" destId="{27CD43A2-B66C-4E8E-8C44-40E26C3E4BD2}" srcOrd="1" destOrd="0" presId="urn:microsoft.com/office/officeart/2005/8/layout/chevron2"/>
    <dgm:cxn modelId="{AFD03104-8CAC-418F-9577-A7D1A4B85623}" type="presParOf" srcId="{00D5728F-30F4-4A0A-98B6-773EEBE5CA0C}" destId="{EE83C8C1-DA6E-4720-BCFF-0646068CCD7D}" srcOrd="2" destOrd="0" presId="urn:microsoft.com/office/officeart/2005/8/layout/chevron2"/>
    <dgm:cxn modelId="{67EDFEBC-A424-40FD-8F08-A558A5518B11}" type="presParOf" srcId="{EE83C8C1-DA6E-4720-BCFF-0646068CCD7D}" destId="{881E9955-DB08-4FD0-B2D2-F1C72636832B}" srcOrd="0" destOrd="0" presId="urn:microsoft.com/office/officeart/2005/8/layout/chevron2"/>
    <dgm:cxn modelId="{4B1897F1-A8A2-413E-8F56-36AFEDA10BCD}" type="presParOf" srcId="{EE83C8C1-DA6E-4720-BCFF-0646068CCD7D}" destId="{803FF7CB-4908-4CF0-B840-64E76E58FDF1}" srcOrd="1" destOrd="0" presId="urn:microsoft.com/office/officeart/2005/8/layout/chevron2"/>
    <dgm:cxn modelId="{AE804718-D7E1-4A1E-8FC8-A904E0FE5279}" type="presParOf" srcId="{00D5728F-30F4-4A0A-98B6-773EEBE5CA0C}" destId="{09A2F68D-FD1C-4B06-8DF2-E9E976B5CB3B}" srcOrd="3" destOrd="0" presId="urn:microsoft.com/office/officeart/2005/8/layout/chevron2"/>
    <dgm:cxn modelId="{FADD4EE6-93EF-4C47-80A6-8CBAA1F80BE0}" type="presParOf" srcId="{00D5728F-30F4-4A0A-98B6-773EEBE5CA0C}" destId="{A7725EFA-6DC9-476D-9852-CCD5CECC6BC4}" srcOrd="4" destOrd="0" presId="urn:microsoft.com/office/officeart/2005/8/layout/chevron2"/>
    <dgm:cxn modelId="{81E4D088-5A2B-49B2-902F-A6D2369365B7}" type="presParOf" srcId="{A7725EFA-6DC9-476D-9852-CCD5CECC6BC4}" destId="{26B538A8-F38F-432E-B0C4-493037AF836B}" srcOrd="0" destOrd="0" presId="urn:microsoft.com/office/officeart/2005/8/layout/chevron2"/>
    <dgm:cxn modelId="{FB5DE87A-6409-4898-A572-6BE5F66F21B7}" type="presParOf" srcId="{A7725EFA-6DC9-476D-9852-CCD5CECC6BC4}" destId="{1B4AF0ED-827B-4EA7-8173-54253EE0F31E}" srcOrd="1" destOrd="0" presId="urn:microsoft.com/office/officeart/2005/8/layout/chevron2"/>
    <dgm:cxn modelId="{7A4C3FAE-B9B8-437D-B612-F5B3FE899D16}" type="presParOf" srcId="{00D5728F-30F4-4A0A-98B6-773EEBE5CA0C}" destId="{603559EF-EBE3-4AC1-B336-0F368A9D0D01}" srcOrd="5" destOrd="0" presId="urn:microsoft.com/office/officeart/2005/8/layout/chevron2"/>
    <dgm:cxn modelId="{A529B741-305B-4DD5-A34E-D4A7818C8E1B}" type="presParOf" srcId="{00D5728F-30F4-4A0A-98B6-773EEBE5CA0C}" destId="{2D0F38FA-BDBD-49A3-8A86-E12B2D241012}" srcOrd="6" destOrd="0" presId="urn:microsoft.com/office/officeart/2005/8/layout/chevron2"/>
    <dgm:cxn modelId="{DCFBE078-E8E6-4694-8340-F6DA5697F0AE}" type="presParOf" srcId="{2D0F38FA-BDBD-49A3-8A86-E12B2D241012}" destId="{86915E59-DFC4-4BE5-92CE-44877AE932CE}" srcOrd="0" destOrd="0" presId="urn:microsoft.com/office/officeart/2005/8/layout/chevron2"/>
    <dgm:cxn modelId="{12343B1F-F4C4-42BE-AD3F-A1B4F469DE38}" type="presParOf" srcId="{2D0F38FA-BDBD-49A3-8A86-E12B2D241012}" destId="{0BF1F6AD-8B67-4CBC-9C43-D95915CF29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726B0-30E8-4F76-AF8B-B6100144FC66}">
      <dsp:nvSpPr>
        <dsp:cNvPr id="0" name=""/>
        <dsp:cNvSpPr/>
      </dsp:nvSpPr>
      <dsp:spPr>
        <a:xfrm>
          <a:off x="0" y="133338"/>
          <a:ext cx="2803391" cy="20926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Superuser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Bash shell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Uid</a:t>
          </a:r>
          <a:r>
            <a:rPr lang="en-US" sz="3200" kern="1200" dirty="0"/>
            <a:t>=0</a:t>
          </a:r>
        </a:p>
      </dsp:txBody>
      <dsp:txXfrm>
        <a:off x="49034" y="182372"/>
        <a:ext cx="2705323" cy="2043638"/>
      </dsp:txXfrm>
    </dsp:sp>
    <dsp:sp modelId="{3C2C16FB-5DE2-411E-8E71-846BFA40B1C2}">
      <dsp:nvSpPr>
        <dsp:cNvPr id="0" name=""/>
        <dsp:cNvSpPr/>
      </dsp:nvSpPr>
      <dsp:spPr>
        <a:xfrm>
          <a:off x="0" y="2275289"/>
          <a:ext cx="2803391" cy="899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ROOT</a:t>
          </a:r>
        </a:p>
      </dsp:txBody>
      <dsp:txXfrm>
        <a:off x="0" y="2275289"/>
        <a:ext cx="1974219" cy="899849"/>
      </dsp:txXfrm>
    </dsp:sp>
    <dsp:sp modelId="{623FDAC3-EEC4-4C0B-A3D7-F2C708135C7A}">
      <dsp:nvSpPr>
        <dsp:cNvPr id="0" name=""/>
        <dsp:cNvSpPr/>
      </dsp:nvSpPr>
      <dsp:spPr>
        <a:xfrm>
          <a:off x="1901227" y="2303240"/>
          <a:ext cx="981186" cy="9811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A1DFC-E96E-43B3-922A-0EA90A2852DE}">
      <dsp:nvSpPr>
        <dsp:cNvPr id="0" name=""/>
        <dsp:cNvSpPr/>
      </dsp:nvSpPr>
      <dsp:spPr>
        <a:xfrm>
          <a:off x="3284282" y="116910"/>
          <a:ext cx="2803391" cy="20926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System user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Nologin</a:t>
          </a:r>
          <a:r>
            <a:rPr lang="en-US" sz="3200" kern="1200" dirty="0"/>
            <a:t> shell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Uid</a:t>
          </a:r>
          <a:r>
            <a:rPr lang="en-US" sz="3200" kern="1200" dirty="0"/>
            <a:t>=1-999</a:t>
          </a:r>
        </a:p>
      </dsp:txBody>
      <dsp:txXfrm>
        <a:off x="3333316" y="165944"/>
        <a:ext cx="2705323" cy="2043638"/>
      </dsp:txXfrm>
    </dsp:sp>
    <dsp:sp modelId="{0F8C3DBC-472C-4EBB-A9D3-FC9612588D69}">
      <dsp:nvSpPr>
        <dsp:cNvPr id="0" name=""/>
        <dsp:cNvSpPr/>
      </dsp:nvSpPr>
      <dsp:spPr>
        <a:xfrm>
          <a:off x="3284282" y="2209582"/>
          <a:ext cx="2803391" cy="899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MAIL,APACHE,FTP</a:t>
          </a:r>
        </a:p>
      </dsp:txBody>
      <dsp:txXfrm>
        <a:off x="3284282" y="2209582"/>
        <a:ext cx="1974219" cy="899849"/>
      </dsp:txXfrm>
    </dsp:sp>
    <dsp:sp modelId="{18EC6205-1AF5-4AC9-88AB-CF5767C97674}">
      <dsp:nvSpPr>
        <dsp:cNvPr id="0" name=""/>
        <dsp:cNvSpPr/>
      </dsp:nvSpPr>
      <dsp:spPr>
        <a:xfrm>
          <a:off x="5337805" y="2352515"/>
          <a:ext cx="981186" cy="9811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DC856-7F10-47B2-979A-D65D34325DCB}">
      <dsp:nvSpPr>
        <dsp:cNvPr id="0" name=""/>
        <dsp:cNvSpPr/>
      </dsp:nvSpPr>
      <dsp:spPr>
        <a:xfrm>
          <a:off x="6583969" y="116910"/>
          <a:ext cx="2803391" cy="20926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21920" rIns="40640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Local user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Bash shell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Uid</a:t>
          </a:r>
          <a:r>
            <a:rPr lang="en-US" sz="3200" kern="1200" dirty="0"/>
            <a:t> &gt; 1000</a:t>
          </a:r>
        </a:p>
      </dsp:txBody>
      <dsp:txXfrm>
        <a:off x="6633003" y="165944"/>
        <a:ext cx="2705323" cy="2043638"/>
      </dsp:txXfrm>
    </dsp:sp>
    <dsp:sp modelId="{608B1CAF-A704-4B92-8672-354D45BC2AA2}">
      <dsp:nvSpPr>
        <dsp:cNvPr id="0" name=""/>
        <dsp:cNvSpPr/>
      </dsp:nvSpPr>
      <dsp:spPr>
        <a:xfrm>
          <a:off x="6562075" y="2209582"/>
          <a:ext cx="2803391" cy="899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Gaurav,vishal,aayush</a:t>
          </a:r>
          <a:endParaRPr lang="en-US" sz="1800" kern="1200" dirty="0"/>
        </a:p>
      </dsp:txBody>
      <dsp:txXfrm>
        <a:off x="6562075" y="2209582"/>
        <a:ext cx="1974219" cy="899849"/>
      </dsp:txXfrm>
    </dsp:sp>
    <dsp:sp modelId="{172C2653-99B0-4E78-A43F-229F917C0931}">
      <dsp:nvSpPr>
        <dsp:cNvPr id="0" name=""/>
        <dsp:cNvSpPr/>
      </dsp:nvSpPr>
      <dsp:spPr>
        <a:xfrm>
          <a:off x="8615597" y="2352515"/>
          <a:ext cx="981186" cy="9811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3EBA-6D1B-42AA-868D-9F133BF248BF}">
      <dsp:nvSpPr>
        <dsp:cNvPr id="0" name=""/>
        <dsp:cNvSpPr/>
      </dsp:nvSpPr>
      <dsp:spPr>
        <a:xfrm rot="5400000">
          <a:off x="-146330" y="147725"/>
          <a:ext cx="975539" cy="682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passwd</a:t>
          </a:r>
        </a:p>
      </dsp:txBody>
      <dsp:txXfrm rot="-5400000">
        <a:off x="2" y="342833"/>
        <a:ext cx="682877" cy="292662"/>
      </dsp:txXfrm>
    </dsp:sp>
    <dsp:sp modelId="{AA34373F-83BC-4230-9D50-CAE586F58398}">
      <dsp:nvSpPr>
        <dsp:cNvPr id="0" name=""/>
        <dsp:cNvSpPr/>
      </dsp:nvSpPr>
      <dsp:spPr>
        <a:xfrm rot="5400000">
          <a:off x="4826025" y="-4141753"/>
          <a:ext cx="634100" cy="8920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Store users information</a:t>
          </a:r>
        </a:p>
      </dsp:txBody>
      <dsp:txXfrm rot="-5400000">
        <a:off x="682877" y="32349"/>
        <a:ext cx="8889443" cy="572192"/>
      </dsp:txXfrm>
    </dsp:sp>
    <dsp:sp modelId="{881E9955-DB08-4FD0-B2D2-F1C72636832B}">
      <dsp:nvSpPr>
        <dsp:cNvPr id="0" name=""/>
        <dsp:cNvSpPr/>
      </dsp:nvSpPr>
      <dsp:spPr>
        <a:xfrm rot="5400000">
          <a:off x="-146330" y="971820"/>
          <a:ext cx="975539" cy="682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Shadow</a:t>
          </a:r>
        </a:p>
      </dsp:txBody>
      <dsp:txXfrm rot="-5400000">
        <a:off x="2" y="1166928"/>
        <a:ext cx="682877" cy="292662"/>
      </dsp:txXfrm>
    </dsp:sp>
    <dsp:sp modelId="{803FF7CB-4908-4CF0-B840-64E76E58FDF1}">
      <dsp:nvSpPr>
        <dsp:cNvPr id="0" name=""/>
        <dsp:cNvSpPr/>
      </dsp:nvSpPr>
      <dsp:spPr>
        <a:xfrm rot="5400000">
          <a:off x="4826025" y="-3317658"/>
          <a:ext cx="634100" cy="8920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Store users password </a:t>
          </a:r>
          <a:r>
            <a:rPr lang="en-US" sz="3900" kern="1200" dirty="0" err="1"/>
            <a:t>informations</a:t>
          </a:r>
          <a:r>
            <a:rPr lang="en-US" sz="3900" kern="1200" dirty="0"/>
            <a:t>.</a:t>
          </a:r>
        </a:p>
      </dsp:txBody>
      <dsp:txXfrm rot="-5400000">
        <a:off x="682877" y="856444"/>
        <a:ext cx="8889443" cy="572192"/>
      </dsp:txXfrm>
    </dsp:sp>
    <dsp:sp modelId="{26B538A8-F38F-432E-B0C4-493037AF836B}">
      <dsp:nvSpPr>
        <dsp:cNvPr id="0" name=""/>
        <dsp:cNvSpPr/>
      </dsp:nvSpPr>
      <dsp:spPr>
        <a:xfrm rot="5400000">
          <a:off x="-146330" y="1795915"/>
          <a:ext cx="975539" cy="682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group</a:t>
          </a:r>
        </a:p>
      </dsp:txBody>
      <dsp:txXfrm rot="-5400000">
        <a:off x="2" y="1991023"/>
        <a:ext cx="682877" cy="292662"/>
      </dsp:txXfrm>
    </dsp:sp>
    <dsp:sp modelId="{1B4AF0ED-827B-4EA7-8173-54253EE0F31E}">
      <dsp:nvSpPr>
        <dsp:cNvPr id="0" name=""/>
        <dsp:cNvSpPr/>
      </dsp:nvSpPr>
      <dsp:spPr>
        <a:xfrm rot="5400000">
          <a:off x="4826025" y="-2493564"/>
          <a:ext cx="634100" cy="8920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Store group </a:t>
          </a:r>
          <a:r>
            <a:rPr lang="en-US" sz="3900" kern="1200" dirty="0" err="1"/>
            <a:t>informations</a:t>
          </a:r>
          <a:r>
            <a:rPr lang="en-US" sz="3900" kern="1200" dirty="0"/>
            <a:t>.</a:t>
          </a:r>
        </a:p>
      </dsp:txBody>
      <dsp:txXfrm rot="-5400000">
        <a:off x="682877" y="1680538"/>
        <a:ext cx="8889443" cy="572192"/>
      </dsp:txXfrm>
    </dsp:sp>
    <dsp:sp modelId="{86915E59-DFC4-4BE5-92CE-44877AE932CE}">
      <dsp:nvSpPr>
        <dsp:cNvPr id="0" name=""/>
        <dsp:cNvSpPr/>
      </dsp:nvSpPr>
      <dsp:spPr>
        <a:xfrm rot="5400000">
          <a:off x="-146330" y="2620009"/>
          <a:ext cx="975539" cy="682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gshadow</a:t>
          </a:r>
          <a:endParaRPr lang="en-US" sz="1400" kern="1200" dirty="0"/>
        </a:p>
      </dsp:txBody>
      <dsp:txXfrm rot="-5400000">
        <a:off x="2" y="2815117"/>
        <a:ext cx="682877" cy="292662"/>
      </dsp:txXfrm>
    </dsp:sp>
    <dsp:sp modelId="{0BF1F6AD-8B67-4CBC-9C43-D95915CF292B}">
      <dsp:nvSpPr>
        <dsp:cNvPr id="0" name=""/>
        <dsp:cNvSpPr/>
      </dsp:nvSpPr>
      <dsp:spPr>
        <a:xfrm rot="5400000">
          <a:off x="4826025" y="-1669469"/>
          <a:ext cx="634100" cy="89203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Store group password </a:t>
          </a:r>
          <a:r>
            <a:rPr lang="en-US" sz="3900" kern="1200" dirty="0" err="1"/>
            <a:t>informations</a:t>
          </a:r>
          <a:r>
            <a:rPr lang="en-US" sz="3900" kern="1200" dirty="0"/>
            <a:t>.</a:t>
          </a:r>
        </a:p>
      </dsp:txBody>
      <dsp:txXfrm rot="-5400000">
        <a:off x="682877" y="2504633"/>
        <a:ext cx="8889443" cy="572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0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5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6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A98-B553-4613-9C5D-604AE9C174E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A5766D-59EE-45FB-8B77-E1CB08DD9F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AA_(%E5%9C%98%E9%AB%94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5C63-EA1D-4094-9D15-33EC18D8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221025"/>
            <a:ext cx="8637073" cy="2122704"/>
          </a:xfrm>
        </p:spPr>
        <p:txBody>
          <a:bodyPr>
            <a:normAutofit fontScale="90000"/>
          </a:bodyPr>
          <a:lstStyle/>
          <a:p>
            <a:r>
              <a:rPr lang="en-US" dirty="0"/>
              <a:t>    </a:t>
            </a:r>
            <a:r>
              <a:rPr lang="en-US" sz="4800" dirty="0"/>
              <a:t>USER ADMINISTRATION </a:t>
            </a:r>
            <a:br>
              <a:rPr lang="en-US" sz="4800" dirty="0"/>
            </a:br>
            <a:r>
              <a:rPr lang="en-US" sz="4800" dirty="0"/>
              <a:t>                      &amp;</a:t>
            </a:r>
            <a:br>
              <a:rPr lang="en-US" sz="4800" dirty="0"/>
            </a:br>
            <a:r>
              <a:rPr lang="en-US" sz="4800" dirty="0"/>
              <a:t>             Permissions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C88739-D27F-49C1-8CDC-05B32DB2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451079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688B75-2643-46F5-85B5-516A7C10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870" y="1171745"/>
            <a:ext cx="10944605" cy="363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F83FE-6005-415E-9A4A-B0037B7A73E0}"/>
              </a:ext>
            </a:extLst>
          </p:cNvPr>
          <p:cNvSpPr txBox="1"/>
          <p:nvPr/>
        </p:nvSpPr>
        <p:spPr>
          <a:xfrm>
            <a:off x="1114910" y="4633332"/>
            <a:ext cx="98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Authentication   ||     Authorization   ||    Auditing</a:t>
            </a:r>
          </a:p>
        </p:txBody>
      </p:sp>
    </p:spTree>
    <p:extLst>
      <p:ext uri="{BB962C8B-B14F-4D97-AF65-F5344CB8AC3E}">
        <p14:creationId xmlns:p14="http://schemas.microsoft.com/office/powerpoint/2010/main" val="193491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7933-7B8B-4BA0-A99E-C3C26446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FDBF8-9E3D-4235-8360-61779F261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8702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71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87B6-584A-497B-B8C4-D036695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GroupS</a:t>
            </a:r>
            <a:r>
              <a:rPr lang="en-US" dirty="0"/>
              <a:t> &amp; Types of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E8-B768-47F4-98A1-61C8F94F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is a collection of users that need to share access to files and other system resources.</a:t>
            </a:r>
          </a:p>
          <a:p>
            <a:r>
              <a:rPr lang="en-US" dirty="0"/>
              <a:t>User have a single primary group but multiple supplementary group.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330C19-A705-47FF-AB8C-EA33A1E02D65}"/>
              </a:ext>
            </a:extLst>
          </p:cNvPr>
          <p:cNvSpPr/>
          <p:nvPr/>
        </p:nvSpPr>
        <p:spPr>
          <a:xfrm>
            <a:off x="1670012" y="3882093"/>
            <a:ext cx="3465959" cy="1472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group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6338E-C454-4FFA-8F01-D5086594634E}"/>
              </a:ext>
            </a:extLst>
          </p:cNvPr>
          <p:cNvSpPr/>
          <p:nvPr/>
        </p:nvSpPr>
        <p:spPr>
          <a:xfrm>
            <a:off x="7133598" y="3882093"/>
            <a:ext cx="3465959" cy="1472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Supplementary group</a:t>
            </a:r>
          </a:p>
        </p:txBody>
      </p:sp>
    </p:spTree>
    <p:extLst>
      <p:ext uri="{BB962C8B-B14F-4D97-AF65-F5344CB8AC3E}">
        <p14:creationId xmlns:p14="http://schemas.microsoft.com/office/powerpoint/2010/main" val="211123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1418-C78B-4909-A958-F9D374E6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42B7-A28E-4FDC-94AA-A0B48AB2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 </a:t>
            </a:r>
          </a:p>
          <a:p>
            <a:r>
              <a:rPr lang="en-US" dirty="0" err="1"/>
              <a:t>Su</a:t>
            </a:r>
            <a:r>
              <a:rPr lang="en-US" dirty="0"/>
              <a:t> </a:t>
            </a:r>
          </a:p>
          <a:p>
            <a:r>
              <a:rPr lang="en-US" dirty="0" err="1"/>
              <a:t>Su</a:t>
            </a:r>
            <a:r>
              <a:rPr lang="en-US" dirty="0"/>
              <a:t> –</a:t>
            </a:r>
          </a:p>
          <a:p>
            <a:r>
              <a:rPr lang="en-US" dirty="0" err="1"/>
              <a:t>Useradd</a:t>
            </a:r>
            <a:r>
              <a:rPr lang="en-US" dirty="0"/>
              <a:t> </a:t>
            </a:r>
          </a:p>
          <a:p>
            <a:r>
              <a:rPr lang="en-US" dirty="0" err="1"/>
              <a:t>Userdel</a:t>
            </a:r>
            <a:endParaRPr lang="en-US" dirty="0"/>
          </a:p>
          <a:p>
            <a:r>
              <a:rPr lang="en-US" dirty="0"/>
              <a:t>Passwd</a:t>
            </a:r>
          </a:p>
          <a:p>
            <a:r>
              <a:rPr lang="en-US" dirty="0" err="1"/>
              <a:t>Groupadd</a:t>
            </a:r>
            <a:endParaRPr lang="en-US" dirty="0"/>
          </a:p>
          <a:p>
            <a:r>
              <a:rPr lang="en-US" dirty="0" err="1"/>
              <a:t>Groupdel</a:t>
            </a:r>
            <a:endParaRPr lang="en-US" dirty="0"/>
          </a:p>
          <a:p>
            <a:r>
              <a:rPr lang="en-US" dirty="0" err="1"/>
              <a:t>gpasswd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0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F42D-7DC4-4D04-BD82-21CBB995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DATABASE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06223D-9E56-4719-85D2-DDBE6169E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22660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5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F509-2110-4497-9A65-36516781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7D94-A75B-4776-98F0-D7AA1D6B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Usermod</a:t>
            </a:r>
            <a:r>
              <a:rPr lang="en-US" dirty="0"/>
              <a:t> (Change users information)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( Access root control)</a:t>
            </a:r>
          </a:p>
          <a:p>
            <a:pPr marL="0" indent="0">
              <a:buNone/>
            </a:pPr>
            <a:r>
              <a:rPr lang="en-US" dirty="0" err="1"/>
              <a:t>Chage</a:t>
            </a:r>
            <a:r>
              <a:rPr lang="en-US" dirty="0"/>
              <a:t>( change password policies)</a:t>
            </a:r>
          </a:p>
          <a:p>
            <a:pPr marL="0" indent="0">
              <a:buNone/>
            </a:pPr>
            <a:r>
              <a:rPr lang="en-US" dirty="0"/>
              <a:t>W ( Currently login users)</a:t>
            </a:r>
          </a:p>
          <a:p>
            <a:pPr marL="0" indent="0">
              <a:buNone/>
            </a:pPr>
            <a:r>
              <a:rPr lang="en-US" dirty="0"/>
              <a:t>Last ( Last login users)</a:t>
            </a:r>
          </a:p>
          <a:p>
            <a:pPr marL="0" indent="0">
              <a:buNone/>
            </a:pPr>
            <a:r>
              <a:rPr lang="en-US" dirty="0" err="1"/>
              <a:t>Lastb</a:t>
            </a:r>
            <a:r>
              <a:rPr lang="en-US" dirty="0"/>
              <a:t> ( login failed users)</a:t>
            </a:r>
          </a:p>
        </p:txBody>
      </p:sp>
    </p:spTree>
    <p:extLst>
      <p:ext uri="{BB962C8B-B14F-4D97-AF65-F5344CB8AC3E}">
        <p14:creationId xmlns:p14="http://schemas.microsoft.com/office/powerpoint/2010/main" val="38647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12C0-2D91-4548-9C11-D523299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3FD2-5663-4039-B951-E09039A0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/</a:t>
            </a:r>
            <a:r>
              <a:rPr lang="en-US" sz="4000" dirty="0" err="1"/>
              <a:t>etc</a:t>
            </a:r>
            <a:r>
              <a:rPr lang="en-US" sz="4000" dirty="0"/>
              <a:t>/default/</a:t>
            </a:r>
            <a:r>
              <a:rPr lang="en-US" sz="4000" dirty="0" err="1"/>
              <a:t>useradd</a:t>
            </a:r>
            <a:r>
              <a:rPr lang="en-US" sz="4000" dirty="0"/>
              <a:t>.</a:t>
            </a:r>
          </a:p>
          <a:p>
            <a:r>
              <a:rPr lang="en-US" sz="4000" dirty="0"/>
              <a:t>/</a:t>
            </a:r>
            <a:r>
              <a:rPr lang="en-US" sz="4000" dirty="0" err="1"/>
              <a:t>etc</a:t>
            </a:r>
            <a:r>
              <a:rPr lang="en-US" sz="4000" dirty="0"/>
              <a:t>/</a:t>
            </a:r>
            <a:r>
              <a:rPr lang="en-US" sz="4000" dirty="0" err="1"/>
              <a:t>login.defs</a:t>
            </a:r>
            <a:r>
              <a:rPr lang="en-US" sz="4000" dirty="0"/>
              <a:t>.</a:t>
            </a:r>
          </a:p>
          <a:p>
            <a:r>
              <a:rPr lang="en-US" sz="4000" dirty="0"/>
              <a:t>/</a:t>
            </a:r>
            <a:r>
              <a:rPr lang="en-US" sz="4000" dirty="0" err="1"/>
              <a:t>etc</a:t>
            </a:r>
            <a:r>
              <a:rPr lang="en-US" sz="4000" dirty="0"/>
              <a:t>/security/</a:t>
            </a:r>
            <a:r>
              <a:rPr lang="en-US" sz="4000" dirty="0" err="1"/>
              <a:t>limits.conf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0507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189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    USER ADMINISTRATION                        &amp;              Permissions</vt:lpstr>
      <vt:lpstr>PowerPoint Presentation</vt:lpstr>
      <vt:lpstr>Types of users</vt:lpstr>
      <vt:lpstr>GroupS &amp; Types of groups</vt:lpstr>
      <vt:lpstr>Basic user commands</vt:lpstr>
      <vt:lpstr>USER DATABASE files</vt:lpstr>
      <vt:lpstr>Advanced commands</vt:lpstr>
      <vt:lpstr>Default configuration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USER ADMINISTRATION                        &amp;             Permissions</dc:title>
  <dc:creator>gaurav saluja</dc:creator>
  <cp:lastModifiedBy>gaurav saluja</cp:lastModifiedBy>
  <cp:revision>9</cp:revision>
  <dcterms:created xsi:type="dcterms:W3CDTF">2020-05-19T04:54:49Z</dcterms:created>
  <dcterms:modified xsi:type="dcterms:W3CDTF">2020-05-19T08:28:14Z</dcterms:modified>
</cp:coreProperties>
</file>