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451" r:id="rId5"/>
    <p:sldId id="454" r:id="rId6"/>
    <p:sldId id="455" r:id="rId7"/>
  </p:sldIdLst>
  <p:sldSz cx="9144000" cy="5143500"/>
  <p:notesSz cx="6858000" cy="9144000"/>
  <p:embeddedFontLst>
    <p:embeddedFont>
      <p:font typeface="Roboto Condensed" panose="020B0704020202020204"/>
      <p:bold r:id="rId12"/>
      <p:boldItalic r:id="rId13"/>
    </p:embeddedFont>
    <p:embeddedFont>
      <p:font typeface="Roboto Condensed Light" panose="020B0704020202020204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8" name="Google Shape;58;p4"/>
          <p:cNvSpPr txBox="1"/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52" name="Google Shape;152;p9"/>
          <p:cNvSpPr txBox="1"/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9" name="Google Shape;179;p1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 panose="020B0704020202020204"/>
              <a:buNone/>
              <a:defRPr sz="20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▰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 panose="020B0704020202020204"/>
              <a:buChar char="▻"/>
              <a:defRPr sz="2400">
                <a:solidFill>
                  <a:schemeClr val="dk1"/>
                </a:solidFill>
                <a:latin typeface="Roboto Condensed Light" panose="020B0704020202020204"/>
                <a:ea typeface="Roboto Condensed Light" panose="020B0704020202020204"/>
                <a:cs typeface="Roboto Condensed Light" panose="020B0704020202020204"/>
                <a:sym typeface="Roboto Condensed Light" panose="020B0704020202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 panose="020B0704020202020204"/>
                <a:ea typeface="Roboto Condensed" panose="020B0704020202020204"/>
                <a:cs typeface="Roboto Condensed" panose="020B0704020202020204"/>
                <a:sym typeface="Roboto Condensed" panose="020B07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338705" y="1066800"/>
            <a:ext cx="3852545" cy="3385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/>
        <p:txBody>
          <a:bodyPr/>
          <a:p>
            <a:r>
              <a:rPr lang="en-IN" altLang="en-US" sz="3200"/>
              <a:t>Spring Security Demo</a:t>
            </a:r>
            <a:endParaRPr lang="en-IN" alt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2359660"/>
            <a:ext cx="2630170" cy="1856740"/>
          </a:xfrm>
          <a:prstGeom prst="rect">
            <a:avLst/>
          </a:prstGeom>
        </p:spPr>
      </p:pic>
      <p:graphicFrame>
        <p:nvGraphicFramePr>
          <p:cNvPr id="8" name="Object 7"/>
          <p:cNvGraphicFramePr/>
          <p:nvPr/>
        </p:nvGraphicFramePr>
        <p:xfrm>
          <a:off x="3563620" y="2012315"/>
          <a:ext cx="2242185" cy="220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2240280" imgH="2202180" progId="Paint.Picture">
                  <p:embed/>
                </p:oleObj>
              </mc:Choice>
              <mc:Fallback>
                <p:oleObj name="" r:id="rId2" imgW="2240280" imgH="220218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3620" y="2012315"/>
                        <a:ext cx="2242185" cy="220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987675" y="2931795"/>
            <a:ext cx="66865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/>
          <p:nvPr/>
        </p:nvGraphicFramePr>
        <p:xfrm>
          <a:off x="6588125" y="52070"/>
          <a:ext cx="2097405" cy="221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" imgW="2095500" imgH="2209800" progId="Paint.Picture">
                  <p:embed/>
                </p:oleObj>
              </mc:Choice>
              <mc:Fallback>
                <p:oleObj name="" r:id="rId4" imgW="2095500" imgH="220980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8125" y="52070"/>
                        <a:ext cx="2097405" cy="221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/>
        </p:nvGraphicFramePr>
        <p:xfrm>
          <a:off x="6668770" y="2499995"/>
          <a:ext cx="1936750" cy="228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1935480" imgH="2278380" progId="Paint.Picture">
                  <p:embed/>
                </p:oleObj>
              </mc:Choice>
              <mc:Fallback>
                <p:oleObj name="" r:id="rId6" imgW="1935480" imgH="227838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8770" y="2499995"/>
                        <a:ext cx="1936750" cy="228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5723890" y="1564005"/>
            <a:ext cx="792480" cy="7626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6595" y="3388360"/>
            <a:ext cx="955675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/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I am </a:t>
            </a:r>
            <a:r>
              <a:rPr lang="en-IN" altLang="en-GB" sz="2000" b="1"/>
              <a:t>Vishal Thakur </a:t>
            </a:r>
            <a:endParaRPr lang="en-IN" altLang="en-GB"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 b="1"/>
              <a:t>I</a:t>
            </a:r>
            <a:r>
              <a:rPr lang="en-GB" sz="2000"/>
              <a:t>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/>
              <a:t>You can find me at </a:t>
            </a:r>
            <a:r>
              <a:rPr lang="en-US" altLang="en-GB" sz="2000"/>
              <a:t>https://javawithvishal.com</a:t>
            </a:r>
            <a:endParaRPr lang="en-US" altLang="en-GB" sz="200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1"/>
          <a:srcRect l="15648" r="28102"/>
          <a:stretch>
            <a:fillRect/>
          </a:stretch>
        </p:blipFill>
        <p:spPr>
          <a:xfrm>
            <a:off x="3539200" y="33946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24" name="Google Shape;524;p33"/>
          <p:cNvSpPr txBox="1"/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5"/>
                </a:solidFill>
              </a:rPr>
              <a:t>THANKS</a:t>
            </a:r>
            <a:r>
              <a:rPr lang="en-GB" sz="6000">
                <a:solidFill>
                  <a:schemeClr val="accent5"/>
                </a:solidFill>
              </a:rPr>
              <a:t>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/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/>
              <a:t>@</a:t>
            </a:r>
            <a:r>
              <a:rPr lang="en-US" altLang="en-GB" sz="2000"/>
              <a:t>98269-52872 </a:t>
            </a:r>
            <a:r>
              <a:rPr lang="en-GB" sz="2000"/>
              <a:t>&amp; </a:t>
            </a:r>
            <a:r>
              <a:rPr lang="en-US" altLang="en-GB" sz="2000"/>
              <a:t>vishalthakur107@gmail.com</a:t>
            </a:r>
            <a:endParaRPr lang="en-US" altLang="en-GB" sz="2000" b="1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Presentation</Application>
  <PresentationFormat/>
  <Paragraphs>22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Microsoft YaHei</vt:lpstr>
      <vt:lpstr>Arial Unicode MS</vt:lpstr>
      <vt:lpstr>Wide Latin</vt:lpstr>
      <vt:lpstr>Salerio template</vt:lpstr>
      <vt:lpstr>Paint.Picture</vt:lpstr>
      <vt:lpstr>Paint.Picture</vt:lpstr>
      <vt:lpstr>Paint.Picture</vt:lpstr>
      <vt:lpstr>PowerPoint 演示文稿</vt:lpstr>
      <vt:lpstr>Spring Security Demo</vt:lpstr>
      <vt:lpstr>HELLO!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/>
  <cp:lastModifiedBy>visha</cp:lastModifiedBy>
  <cp:revision>21</cp:revision>
  <dcterms:created xsi:type="dcterms:W3CDTF">2022-08-24T15:22:00Z</dcterms:created>
  <dcterms:modified xsi:type="dcterms:W3CDTF">2022-10-29T03:40:56Z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9A4ACE985F694EE3BF880DF8C9E1D609</vt:lpwstr>
  </property>
  <property fmtid="{D5CDD505-2E9C-101B-9397-08002B2CF9AE}" pid="3" name="KSOProductBuildVer">
    <vt:lpwstr>1033-11.2.0.11380</vt:lpwstr>
  </property>
</Properties>
</file>