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454" r:id="rId5"/>
    <p:sldId id="455" r:id="rId6"/>
    <p:sldId id="456" r:id="rId7"/>
    <p:sldId id="457" r:id="rId8"/>
    <p:sldId id="458" r:id="rId9"/>
    <p:sldId id="295" r:id="rId10"/>
    <p:sldId id="278" r:id="rId11"/>
  </p:sldIdLst>
  <p:sldSz cx="9144000" cy="5143500"/>
  <p:notesSz cx="6858000" cy="9144000"/>
  <p:embeddedFontLst>
    <p:embeddedFont>
      <p:font typeface="Roboto Condensed" panose="020B0704020202020204"/>
      <p:bold r:id="rId16"/>
      <p:boldItalic r:id="rId17"/>
    </p:embeddedFont>
    <p:embeddedFont>
      <p:font typeface="Roboto Condensed Light" panose="020B0704020202020204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8" name="Google Shape;58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9" name="Google Shape;179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▰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338705" y="1066800"/>
            <a:ext cx="3852545" cy="3385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Step-1</a:t>
            </a:r>
            <a:r>
              <a:rPr lang="en-US"/>
              <a:t> Spring Security Configuration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491615"/>
            <a:ext cx="8275320" cy="20675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Step-2</a:t>
            </a:r>
            <a:r>
              <a:rPr lang="en-US"/>
              <a:t> Add users, password and roles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275715"/>
            <a:ext cx="7930515" cy="35115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Step-2</a:t>
            </a:r>
            <a:r>
              <a:rPr lang="en-US"/>
              <a:t> Add users, password and roles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3960"/>
            <a:ext cx="8220075" cy="35731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Step-2</a:t>
            </a:r>
            <a:r>
              <a:rPr lang="en-US"/>
              <a:t> Add users, password and roles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635760"/>
            <a:ext cx="8557895" cy="901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Step-2</a:t>
            </a:r>
            <a:r>
              <a:rPr lang="en-US"/>
              <a:t> Add users, password and roles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131570"/>
            <a:ext cx="9552305" cy="40767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/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I am </a:t>
            </a:r>
            <a:r>
              <a:rPr lang="en-IN" altLang="en-GB" sz="2000" b="1"/>
              <a:t>Vishal Thakur </a:t>
            </a:r>
            <a:endParaRPr lang="en-IN" altLang="en-GB"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b="1"/>
              <a:t>I</a:t>
            </a:r>
            <a:r>
              <a:rPr lang="en-GB" sz="2000"/>
              <a:t>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1"/>
          <a:srcRect l="15648" r="28102"/>
          <a:stretch>
            <a:fillRect/>
          </a:stretch>
        </p:blipFill>
        <p:spPr>
          <a:xfrm>
            <a:off x="3539200" y="33946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4" name="Google Shape;524;p33"/>
          <p:cNvSpPr txBox="1"/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5"/>
                </a:solidFill>
              </a:rPr>
              <a:t>THANKS</a:t>
            </a:r>
            <a:r>
              <a:rPr lang="en-GB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/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@username &amp; user@mail.me</a:t>
            </a:r>
            <a:endParaRPr sz="2000" b="1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Presentation</Application>
  <PresentationFormat/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>Arial Unicode MS</vt:lpstr>
      <vt:lpstr>Wide Latin</vt:lpstr>
      <vt:lpstr>Salerio template</vt:lpstr>
      <vt:lpstr>PowerPoint 演示文稿</vt:lpstr>
      <vt:lpstr>Basic Security </vt:lpstr>
      <vt:lpstr>Step-1 Spring Security Configuration </vt:lpstr>
      <vt:lpstr>Step-2 Add users, password and roles</vt:lpstr>
      <vt:lpstr>Step-2 Add users, password and roles</vt:lpstr>
      <vt:lpstr>Step-2 Add users, password and roles</vt:lpstr>
      <vt:lpstr>HELLO!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/>
  <cp:lastModifiedBy>visha</cp:lastModifiedBy>
  <cp:revision>21</cp:revision>
  <dcterms:created xsi:type="dcterms:W3CDTF">2022-08-24T15:22:00Z</dcterms:created>
  <dcterms:modified xsi:type="dcterms:W3CDTF">2022-10-29T06:03:12Z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9A4ACE985F694EE3BF880DF8C9E1D609</vt:lpwstr>
  </property>
  <property fmtid="{D5CDD505-2E9C-101B-9397-08002B2CF9AE}" pid="3" name="KSOProductBuildVer">
    <vt:lpwstr>1033-11.2.0.11380</vt:lpwstr>
  </property>
</Properties>
</file>