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58" r:id="rId2"/>
    <p:sldId id="280" r:id="rId3"/>
    <p:sldId id="259" r:id="rId4"/>
    <p:sldId id="279" r:id="rId5"/>
    <p:sldId id="268" r:id="rId6"/>
    <p:sldId id="276" r:id="rId7"/>
    <p:sldId id="277" r:id="rId8"/>
    <p:sldId id="278" r:id="rId9"/>
    <p:sldId id="285" r:id="rId10"/>
    <p:sldId id="286" r:id="rId11"/>
    <p:sldId id="281" r:id="rId12"/>
    <p:sldId id="284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76B885-A620-4E45-A87B-90BA6977FDDE}" type="datetimeFigureOut">
              <a:rPr lang="en-US"/>
              <a:pPr>
                <a:defRPr/>
              </a:pPr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0814D3D-C514-4F17-B26F-2E1AED5D6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14D3D-C514-4F17-B26F-2E1AED5D65F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14D3D-C514-4F17-B26F-2E1AED5D65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7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14D3D-C514-4F17-B26F-2E1AED5D65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14D3D-C514-4F17-B26F-2E1AED5D65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C6B38D-8B7B-4AD3-BAE7-62F383406FE6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C6B38D-8B7B-4AD3-BAE7-62F383406FE6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9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14D3D-C514-4F17-B26F-2E1AED5D65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14D3D-C514-4F17-B26F-2E1AED5D65F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14D3D-C514-4F17-B26F-2E1AED5D65F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14D3D-C514-4F17-B26F-2E1AED5D65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14D3D-C514-4F17-B26F-2E1AED5D65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9F61-32E8-40F1-A489-94948CE86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7B047-EA79-4FD3-A116-AAB1AC149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1469-71DC-41E5-874E-E4382D3B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0DE8-5805-4D26-884A-BE295DF2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E9A6-8F9A-4E59-A665-069548D2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D3D566-3950-4EDA-B2E5-E6F48BAC7D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0264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472B-01DE-4303-AB02-E1C1A61E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54364-A549-4F6D-840A-8437EE171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2147-4AF3-4828-A2FF-73DE5B7D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1B83-5156-410F-AFAF-E97D7142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DFC2-0748-4647-A167-D46A1F3A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F9463-7EDD-4BE7-96DE-2B76DE042B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260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5ADDA-D9EF-4121-B087-45608AC7E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47A56-E260-4681-85D4-66A411506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B7DE-EE49-45ED-8FC5-54E3A459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102B-C1BA-4E8D-866D-EE97DAB1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DADF-5BCD-4F31-A7C9-2EFFF62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C151B-8BF0-42D6-965B-88C3060780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126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82BF-9529-48FC-9391-67D29F81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E4CB-A933-425F-80AA-89859790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116F-0780-4B1B-AF3A-141623AF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7752-6FB1-4381-B477-487D51E9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85041-503F-4683-9335-0FF8E252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EAA52-764B-43BE-9EB3-91772028CB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049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9500-3604-4620-8C18-0EA6670A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58975-E07D-4668-BC15-4CC70052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FB56-3937-4D4B-BD35-B7AA7B5B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C4FE2-482A-438D-99EB-BB1EE0E7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7F34-A53E-4EB8-810B-E5C63D3D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13583-EE0D-41B2-8E31-BC18754103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CAF9-80F9-45A9-ABC5-02F6C25B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54C0-C87D-4CCD-88D9-5CA735BEB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3446-8300-4280-A1E7-9B46A3173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993B-11AE-4F9C-B3F9-1224BF5A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65C7-E031-4B1E-9D1F-320931E0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E7DA-A06D-40C6-9CEF-A069CC1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A1F83-C810-4997-BA2E-9173C8C85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179E-0A21-456C-955B-91CB0BB6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DB87B-22AD-4CF8-B86C-88B2D9DB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9E606-7B79-4469-ABF8-1EE7C8006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DA7FB-2E5A-4974-ABF8-F5A34DDBB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E2DBE-9E66-4940-B400-96899D8E8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387EE-AD43-4DFA-8878-DF425320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2E888-4C5A-4AE0-835A-55723C14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7BC14-8942-44B4-895F-CDA76A43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A1F83-C810-4997-BA2E-9173C8C85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BC72-3656-4B79-82E0-4E9EEE21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CB631-9A09-471D-ABE4-0B8A5B36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4774C-F8BF-42E5-959B-49AFF2F8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7EC27-28DA-4CBD-B3D0-CF36462B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CEAF7-CEA7-4A1E-B682-56D4D4FD16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409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E84B8-A684-4025-B800-D055E320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8FB40-A23F-4280-BB29-485EB009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10481-6C62-4E23-9794-F18C05B0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21CEC-8ED6-487F-8417-3D0580C6A3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58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2CDF-EFA9-4B80-9C89-0C10E938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7DA1-DBFA-4387-837D-7AED1E5F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C6564-1F31-4266-BF12-B80CE585D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866BE-E342-494E-9660-81BC3E13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344C4-911F-401A-B607-EECA4641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CE44-9317-4A24-B1B2-23364F85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B8BE7-EAB1-48DB-8BD8-1BF079698A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45681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720E-95EE-42BB-A336-5E46A9FE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94CB3-B5CE-4E42-94E1-930368B4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3C1D9-592F-4B12-8BF4-5198AD0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C3C-0092-46F8-8A89-9B4E53CB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BC85-20E7-4ECB-83B1-65468557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923D4-1623-491D-8CAE-7E4B0F20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A1F83-C810-4997-BA2E-9173C8C85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2D2F1-DDD0-44A7-87CB-68C94987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C1976-9F6F-4206-A8BC-20BB4054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585E-8050-4834-B934-52D257612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9FE4-493C-476D-B714-0176A0ED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CCAD-4384-43A3-84B8-BC867668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1A1F83-C810-4997-BA2E-9173C8C85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6600" y="394055"/>
            <a:ext cx="2687467" cy="590931"/>
          </a:xfr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PDF </a:t>
            </a:r>
            <a:r>
              <a:rPr lang="en-US" sz="3600" b="1" spc="5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endParaRPr lang="en-US" b="1" spc="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>
            <a:normAutofit lnSpcReduction="10000"/>
          </a:bodyPr>
          <a:lstStyle/>
          <a:p>
            <a:pPr marL="0" indent="0" algn="ctr" eaLnBrk="1" hangingPunct="1">
              <a:buNone/>
            </a:pPr>
            <a:endParaRPr lang="en-US" sz="1800" dirty="0"/>
          </a:p>
          <a:p>
            <a:pPr marL="0" indent="0" algn="ctr" eaLnBrk="1" hangingPunct="1">
              <a:buNone/>
            </a:pPr>
            <a:r>
              <a:rPr lang="en-US" sz="2400" dirty="0"/>
              <a:t>An E book download website</a:t>
            </a:r>
          </a:p>
          <a:p>
            <a:pPr marL="0" indent="0" algn="ctr" eaLnBrk="1" hangingPunct="1">
              <a:buNone/>
            </a:pPr>
            <a:endParaRPr lang="en-US" sz="2400" dirty="0"/>
          </a:p>
          <a:p>
            <a:pPr marL="0" indent="0" algn="ctr" eaLnBrk="1" hangingPunct="1">
              <a:buNone/>
            </a:pPr>
            <a:r>
              <a:rPr lang="en-US" sz="2400" b="1" dirty="0"/>
              <a:t>Presented In:</a:t>
            </a:r>
          </a:p>
          <a:p>
            <a:pPr marL="0" indent="0" algn="ctr" eaLnBrk="1" hangingPunct="1">
              <a:buNone/>
            </a:pPr>
            <a:r>
              <a:rPr lang="en-US" sz="2400" b="1" dirty="0"/>
              <a:t>G P AADAMPUR TARABGANJ GONDA</a:t>
            </a:r>
          </a:p>
          <a:p>
            <a:pPr marL="0" indent="0" algn="ctr" eaLnBrk="1" hangingPunct="1">
              <a:buNone/>
            </a:pPr>
            <a:endParaRPr lang="en-US" sz="2400" b="1" dirty="0"/>
          </a:p>
          <a:p>
            <a:pPr marL="0" indent="0" algn="ctr" eaLnBrk="1" hangingPunct="1">
              <a:buNone/>
            </a:pPr>
            <a:endParaRPr lang="en-US" sz="2400" b="1" dirty="0"/>
          </a:p>
          <a:p>
            <a:pPr marL="0" indent="0" algn="ctr" eaLnBrk="1" hangingPunct="1">
              <a:buNone/>
            </a:pPr>
            <a:endParaRPr lang="en-US" sz="2400" b="1" dirty="0"/>
          </a:p>
          <a:p>
            <a:pPr marL="0" indent="0" algn="ctr" eaLnBrk="1" hangingPunct="1">
              <a:buNone/>
            </a:pP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598C64-5503-4875-B33C-46AC162BF832}"/>
              </a:ext>
            </a:extLst>
          </p:cNvPr>
          <p:cNvSpPr/>
          <p:nvPr/>
        </p:nvSpPr>
        <p:spPr>
          <a:xfrm>
            <a:off x="457200" y="2967335"/>
            <a:ext cx="8458199" cy="3231654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pPr algn="just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pPr algn="just"/>
            <a:r>
              <a:rPr lang="en-US" dirty="0">
                <a:ln w="0"/>
              </a:rPr>
              <a:t>Vikas Mishra(Group Head</a:t>
            </a:r>
          </a:p>
          <a:p>
            <a:pPr algn="just"/>
            <a:r>
              <a:rPr lang="en-US" dirty="0">
                <a:ln w="0"/>
              </a:rPr>
              <a:t>and Backend developer) </a:t>
            </a:r>
          </a:p>
          <a:p>
            <a:pPr algn="just"/>
            <a:endParaRPr lang="en-US" dirty="0">
              <a:ln w="0"/>
            </a:endParaRPr>
          </a:p>
          <a:p>
            <a:pPr algn="just"/>
            <a:r>
              <a:rPr lang="en-US" dirty="0">
                <a:ln w="0"/>
              </a:rPr>
              <a:t>Alok </a:t>
            </a:r>
            <a:r>
              <a:rPr lang="en-US" dirty="0" err="1">
                <a:ln w="0"/>
              </a:rPr>
              <a:t>Sahu</a:t>
            </a:r>
            <a:r>
              <a:rPr lang="en-US" dirty="0">
                <a:ln w="0"/>
              </a:rPr>
              <a:t>(Frontend developer And </a:t>
            </a:r>
          </a:p>
          <a:p>
            <a:pPr algn="just"/>
            <a:r>
              <a:rPr lang="en-US" dirty="0">
                <a:ln w="0"/>
              </a:rPr>
              <a:t>SEO Auditor)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</a:rPr>
              <a:t>Utkarsh Singh(Tester)</a:t>
            </a:r>
          </a:p>
          <a:p>
            <a:pPr algn="just"/>
            <a:endParaRPr lang="en-US" b="0" cap="none" spc="0" dirty="0">
              <a:ln w="0"/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dirty="0" err="1">
                <a:ln w="0"/>
              </a:rPr>
              <a:t>aysingh</a:t>
            </a:r>
            <a:r>
              <a:rPr lang="en-US" dirty="0">
                <a:ln w="0"/>
              </a:rPr>
              <a:t> Kushwaha(Content</a:t>
            </a:r>
          </a:p>
          <a:p>
            <a:pPr algn="just"/>
            <a:r>
              <a:rPr lang="en-US" dirty="0">
                <a:ln w="0"/>
              </a:rPr>
              <a:t>Researcher)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uided By:</a:t>
            </a:r>
          </a:p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</a:t>
            </a:r>
            <a:r>
              <a:rPr lang="en-US" sz="2400" dirty="0">
                <a:ln w="0"/>
              </a:rPr>
              <a:t>Mr. Rahul Singh</a:t>
            </a:r>
          </a:p>
          <a:p>
            <a:pPr algn="just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(Lecturer of CS</a:t>
            </a:r>
          </a:p>
          <a:p>
            <a:pPr algn="just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department)</a:t>
            </a:r>
          </a:p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</a:t>
            </a:r>
          </a:p>
          <a:p>
            <a:pPr algn="just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5211" y="457200"/>
            <a:ext cx="6015301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ER DIAGRAM FOR ADMIN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81A9DA-8CCB-4008-B5C1-564E952BEF4D}"/>
              </a:ext>
            </a:extLst>
          </p:cNvPr>
          <p:cNvSpPr/>
          <p:nvPr/>
        </p:nvSpPr>
        <p:spPr>
          <a:xfrm>
            <a:off x="3060118" y="1752600"/>
            <a:ext cx="25901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Admin_registration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318A815-614D-49A3-BB69-60A4D41FA9D5}"/>
              </a:ext>
            </a:extLst>
          </p:cNvPr>
          <p:cNvSpPr/>
          <p:nvPr/>
        </p:nvSpPr>
        <p:spPr>
          <a:xfrm>
            <a:off x="3827491" y="2718712"/>
            <a:ext cx="1055382" cy="51935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53A913-BB2F-49B0-AEE0-0B5DEEACBEC0}"/>
              </a:ext>
            </a:extLst>
          </p:cNvPr>
          <p:cNvSpPr/>
          <p:nvPr/>
        </p:nvSpPr>
        <p:spPr>
          <a:xfrm>
            <a:off x="1676400" y="4648200"/>
            <a:ext cx="17878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DB00E0-C3EC-4D84-944F-BF1C571D9C01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4355182" y="2214265"/>
            <a:ext cx="3" cy="5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93B174-0DFE-4191-9452-98785D1930AB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4355181" y="3238063"/>
            <a:ext cx="1" cy="28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8C1D98-F37E-48DE-B20E-092CD4023C8D}"/>
              </a:ext>
            </a:extLst>
          </p:cNvPr>
          <p:cNvSpPr/>
          <p:nvPr/>
        </p:nvSpPr>
        <p:spPr>
          <a:xfrm>
            <a:off x="762000" y="2700613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751556-0F50-4846-8097-3FBEE710D0DD}"/>
              </a:ext>
            </a:extLst>
          </p:cNvPr>
          <p:cNvCxnSpPr>
            <a:cxnSpLocks/>
            <a:stCxn id="30" idx="2"/>
            <a:endCxn id="14" idx="6"/>
          </p:cNvCxnSpPr>
          <p:nvPr/>
        </p:nvCxnSpPr>
        <p:spPr>
          <a:xfrm flipH="1">
            <a:off x="1945317" y="2214265"/>
            <a:ext cx="2409868" cy="70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8C093D-87D4-4227-851B-290085FF49AE}"/>
              </a:ext>
            </a:extLst>
          </p:cNvPr>
          <p:cNvCxnSpPr/>
          <p:nvPr/>
        </p:nvCxnSpPr>
        <p:spPr>
          <a:xfrm flipH="1">
            <a:off x="4355181" y="2214265"/>
            <a:ext cx="4" cy="5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EB612491-CA64-4CB7-8C56-E50756227636}"/>
              </a:ext>
            </a:extLst>
          </p:cNvPr>
          <p:cNvSpPr/>
          <p:nvPr/>
        </p:nvSpPr>
        <p:spPr>
          <a:xfrm>
            <a:off x="4908966" y="2731311"/>
            <a:ext cx="1517478" cy="51935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477DAA-88BF-4502-97FE-250EC8E593C3}"/>
              </a:ext>
            </a:extLst>
          </p:cNvPr>
          <p:cNvCxnSpPr>
            <a:cxnSpLocks/>
            <a:stCxn id="30" idx="2"/>
            <a:endCxn id="20" idx="1"/>
          </p:cNvCxnSpPr>
          <p:nvPr/>
        </p:nvCxnSpPr>
        <p:spPr>
          <a:xfrm>
            <a:off x="4355185" y="2214265"/>
            <a:ext cx="776011" cy="59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9BD8D2-BE28-4B5D-8A20-7CEAD8A8DBA4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 flipH="1">
            <a:off x="2867166" y="2214265"/>
            <a:ext cx="1488019" cy="58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E7C9F06-DF7F-48C1-954F-D5874838F7BD}"/>
              </a:ext>
            </a:extLst>
          </p:cNvPr>
          <p:cNvSpPr/>
          <p:nvPr/>
        </p:nvSpPr>
        <p:spPr>
          <a:xfrm>
            <a:off x="2155163" y="2800835"/>
            <a:ext cx="1424005" cy="51935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6AF9291-4123-49C0-A30E-51AF33DC623A}"/>
              </a:ext>
            </a:extLst>
          </p:cNvPr>
          <p:cNvSpPr/>
          <p:nvPr/>
        </p:nvSpPr>
        <p:spPr>
          <a:xfrm>
            <a:off x="6607382" y="2718711"/>
            <a:ext cx="1850813" cy="51935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C_password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D73FD4-9701-4737-AF39-4B1DCE935ECF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4355185" y="2214265"/>
            <a:ext cx="2523242" cy="58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C45125A7-219A-4968-9B9F-B166419E3E71}"/>
              </a:ext>
            </a:extLst>
          </p:cNvPr>
          <p:cNvSpPr/>
          <p:nvPr/>
        </p:nvSpPr>
        <p:spPr>
          <a:xfrm>
            <a:off x="3868138" y="3507636"/>
            <a:ext cx="984121" cy="6113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7194D0-78AC-4D8D-BF71-6085AFFD609B}"/>
              </a:ext>
            </a:extLst>
          </p:cNvPr>
          <p:cNvCxnSpPr>
            <a:cxnSpLocks/>
            <a:stCxn id="41" idx="2"/>
            <a:endCxn id="35" idx="0"/>
          </p:cNvCxnSpPr>
          <p:nvPr/>
        </p:nvCxnSpPr>
        <p:spPr>
          <a:xfrm flipH="1">
            <a:off x="2570350" y="4119022"/>
            <a:ext cx="1789849" cy="52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6953CD4-A57F-473F-94BD-9648C81EBC08}"/>
              </a:ext>
            </a:extLst>
          </p:cNvPr>
          <p:cNvSpPr/>
          <p:nvPr/>
        </p:nvSpPr>
        <p:spPr>
          <a:xfrm>
            <a:off x="3678050" y="4665880"/>
            <a:ext cx="17878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302944-FE49-4C76-9249-33A8760E0D81}"/>
              </a:ext>
            </a:extLst>
          </p:cNvPr>
          <p:cNvSpPr/>
          <p:nvPr/>
        </p:nvSpPr>
        <p:spPr>
          <a:xfrm>
            <a:off x="5943600" y="4665880"/>
            <a:ext cx="2286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Pending_books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5E8150-F4A1-46A6-8BD9-F74434D3906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4360199" y="4119022"/>
            <a:ext cx="211801" cy="546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28B3DD-9F4E-43D2-AC29-D9B845C2176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4360199" y="4119022"/>
            <a:ext cx="2726401" cy="546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503579A-F4E2-4EB0-B64E-6D4F06CF712A}"/>
              </a:ext>
            </a:extLst>
          </p:cNvPr>
          <p:cNvSpPr/>
          <p:nvPr/>
        </p:nvSpPr>
        <p:spPr>
          <a:xfrm>
            <a:off x="141401" y="3950819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EFF0BB-DB4B-495C-BFA6-A5963E55FDD5}"/>
              </a:ext>
            </a:extLst>
          </p:cNvPr>
          <p:cNvSpPr/>
          <p:nvPr/>
        </p:nvSpPr>
        <p:spPr>
          <a:xfrm>
            <a:off x="136321" y="4648200"/>
            <a:ext cx="930479" cy="735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Book_name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3709A5-AB6B-46E7-A76E-04E677BF1358}"/>
              </a:ext>
            </a:extLst>
          </p:cNvPr>
          <p:cNvSpPr/>
          <p:nvPr/>
        </p:nvSpPr>
        <p:spPr>
          <a:xfrm>
            <a:off x="228600" y="5648536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3FF733-E3A6-41EF-8389-CEF1FDD07AEE}"/>
              </a:ext>
            </a:extLst>
          </p:cNvPr>
          <p:cNvSpPr/>
          <p:nvPr/>
        </p:nvSpPr>
        <p:spPr>
          <a:xfrm>
            <a:off x="1324718" y="6129521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pdf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391E9C-50B3-4F77-8B21-FCDF364A400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262858" y="4269106"/>
            <a:ext cx="1307492" cy="37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1D724F-DCAA-42E0-B3A8-0AD736F308F4}"/>
              </a:ext>
            </a:extLst>
          </p:cNvPr>
          <p:cNvCxnSpPr>
            <a:cxnSpLocks/>
            <a:stCxn id="35" idx="1"/>
            <a:endCxn id="48" idx="6"/>
          </p:cNvCxnSpPr>
          <p:nvPr/>
        </p:nvCxnSpPr>
        <p:spPr>
          <a:xfrm flipH="1">
            <a:off x="1066800" y="4879033"/>
            <a:ext cx="609600" cy="13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221AC-269E-4FAE-9CCC-FEFF13FC2A9D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 flipH="1">
            <a:off x="820259" y="5109865"/>
            <a:ext cx="1750091" cy="53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D81367-455D-4D2A-B850-C0B296C860A7}"/>
              </a:ext>
            </a:extLst>
          </p:cNvPr>
          <p:cNvCxnSpPr>
            <a:cxnSpLocks/>
            <a:stCxn id="35" idx="2"/>
            <a:endCxn id="50" idx="0"/>
          </p:cNvCxnSpPr>
          <p:nvPr/>
        </p:nvCxnSpPr>
        <p:spPr>
          <a:xfrm flipH="1">
            <a:off x="1916377" y="5109865"/>
            <a:ext cx="653973" cy="101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A250CFC-F691-43C6-8796-63093A0C4B22}"/>
              </a:ext>
            </a:extLst>
          </p:cNvPr>
          <p:cNvSpPr/>
          <p:nvPr/>
        </p:nvSpPr>
        <p:spPr>
          <a:xfrm>
            <a:off x="2468459" y="5657679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User_id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9A8654-C2FA-4C9F-BA88-B1EA4BC319B0}"/>
              </a:ext>
            </a:extLst>
          </p:cNvPr>
          <p:cNvSpPr/>
          <p:nvPr/>
        </p:nvSpPr>
        <p:spPr>
          <a:xfrm>
            <a:off x="3475933" y="6081328"/>
            <a:ext cx="1183317" cy="735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User_email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14F0A51-310B-4953-984D-D71C469189BD}"/>
              </a:ext>
            </a:extLst>
          </p:cNvPr>
          <p:cNvSpPr/>
          <p:nvPr/>
        </p:nvSpPr>
        <p:spPr>
          <a:xfrm>
            <a:off x="4712710" y="5884235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D31653-3E85-4D01-BF55-40A71849833C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 flipH="1">
            <a:off x="3060118" y="5127545"/>
            <a:ext cx="1511882" cy="53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0FABFF-F4A1-4E39-BF94-F35D779B2BA9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 flipH="1">
            <a:off x="4067592" y="5127545"/>
            <a:ext cx="504408" cy="95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DA49C6-ECFF-4CAA-A624-33EC10F27D33}"/>
              </a:ext>
            </a:extLst>
          </p:cNvPr>
          <p:cNvCxnSpPr>
            <a:cxnSpLocks/>
            <a:stCxn id="42" idx="2"/>
            <a:endCxn id="64" idx="0"/>
          </p:cNvCxnSpPr>
          <p:nvPr/>
        </p:nvCxnSpPr>
        <p:spPr>
          <a:xfrm>
            <a:off x="4572000" y="5127545"/>
            <a:ext cx="732369" cy="75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9421432-0C07-4624-AAD6-D6DB7F74AA02}"/>
              </a:ext>
            </a:extLst>
          </p:cNvPr>
          <p:cNvSpPr/>
          <p:nvPr/>
        </p:nvSpPr>
        <p:spPr>
          <a:xfrm>
            <a:off x="5445078" y="6317027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User_id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90FBC62-4B14-45B3-976B-CBAAC1801A31}"/>
              </a:ext>
            </a:extLst>
          </p:cNvPr>
          <p:cNvSpPr/>
          <p:nvPr/>
        </p:nvSpPr>
        <p:spPr>
          <a:xfrm>
            <a:off x="7637941" y="5968008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book_id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BCFCCE9-2A6C-47CA-86AD-4B7E417881F0}"/>
              </a:ext>
            </a:extLst>
          </p:cNvPr>
          <p:cNvSpPr/>
          <p:nvPr/>
        </p:nvSpPr>
        <p:spPr>
          <a:xfrm>
            <a:off x="5146436" y="5346241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_name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AE3DBA2-45A9-4784-B06B-EADC16D3F9AA}"/>
              </a:ext>
            </a:extLst>
          </p:cNvPr>
          <p:cNvSpPr/>
          <p:nvPr/>
        </p:nvSpPr>
        <p:spPr>
          <a:xfrm>
            <a:off x="7732082" y="5359527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pdf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71FCF2-FEC8-4CDB-9929-6547730BB9F6}"/>
              </a:ext>
            </a:extLst>
          </p:cNvPr>
          <p:cNvSpPr/>
          <p:nvPr/>
        </p:nvSpPr>
        <p:spPr>
          <a:xfrm>
            <a:off x="6769104" y="6332535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AEE356-CEBD-4131-B004-BEC1DAB9CB92}"/>
              </a:ext>
            </a:extLst>
          </p:cNvPr>
          <p:cNvCxnSpPr>
            <a:cxnSpLocks/>
            <a:endCxn id="76" idx="6"/>
          </p:cNvCxnSpPr>
          <p:nvPr/>
        </p:nvCxnSpPr>
        <p:spPr>
          <a:xfrm flipH="1">
            <a:off x="6329753" y="5145225"/>
            <a:ext cx="669960" cy="41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8F8C0A-F0EE-4D51-BA02-3F0043E447B5}"/>
              </a:ext>
            </a:extLst>
          </p:cNvPr>
          <p:cNvCxnSpPr>
            <a:cxnSpLocks/>
            <a:stCxn id="43" idx="2"/>
            <a:endCxn id="74" idx="7"/>
          </p:cNvCxnSpPr>
          <p:nvPr/>
        </p:nvCxnSpPr>
        <p:spPr>
          <a:xfrm flipH="1">
            <a:off x="6455102" y="5127545"/>
            <a:ext cx="631498" cy="125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304BF2F-1221-4E3E-AB8B-0CEAC4425BAD}"/>
              </a:ext>
            </a:extLst>
          </p:cNvPr>
          <p:cNvCxnSpPr>
            <a:cxnSpLocks/>
            <a:stCxn id="43" idx="2"/>
            <a:endCxn id="78" idx="0"/>
          </p:cNvCxnSpPr>
          <p:nvPr/>
        </p:nvCxnSpPr>
        <p:spPr>
          <a:xfrm>
            <a:off x="7086600" y="5127545"/>
            <a:ext cx="274163" cy="120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47DC9B4-9994-4039-8E11-DD7B58C877D0}"/>
              </a:ext>
            </a:extLst>
          </p:cNvPr>
          <p:cNvCxnSpPr>
            <a:cxnSpLocks/>
            <a:stCxn id="43" idx="2"/>
            <a:endCxn id="75" idx="2"/>
          </p:cNvCxnSpPr>
          <p:nvPr/>
        </p:nvCxnSpPr>
        <p:spPr>
          <a:xfrm>
            <a:off x="7086600" y="5127545"/>
            <a:ext cx="551341" cy="105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0A2FCF-8B5D-45C1-BBBF-1841BE88B7D3}"/>
              </a:ext>
            </a:extLst>
          </p:cNvPr>
          <p:cNvCxnSpPr>
            <a:cxnSpLocks/>
            <a:stCxn id="43" idx="2"/>
            <a:endCxn id="77" idx="2"/>
          </p:cNvCxnSpPr>
          <p:nvPr/>
        </p:nvCxnSpPr>
        <p:spPr>
          <a:xfrm>
            <a:off x="7086600" y="5127545"/>
            <a:ext cx="645482" cy="44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329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7280" y="457200"/>
            <a:ext cx="2371163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UI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A8BE7-7B6E-4D49-ABA3-3FB53049A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966562"/>
            <a:ext cx="5334000" cy="4367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5C846-97B2-4A97-B041-A52748AF1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20" y="1749862"/>
            <a:ext cx="3345680" cy="48006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9FEAA1-AF4D-4198-B2E7-404EB3491859}"/>
              </a:ext>
            </a:extLst>
          </p:cNvPr>
          <p:cNvSpPr/>
          <p:nvPr/>
        </p:nvSpPr>
        <p:spPr>
          <a:xfrm>
            <a:off x="20320" y="1504897"/>
            <a:ext cx="1895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Desktop View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B0280-6E66-4A73-AA42-57CFEFAFE2E9}"/>
              </a:ext>
            </a:extLst>
          </p:cNvPr>
          <p:cNvSpPr/>
          <p:nvPr/>
        </p:nvSpPr>
        <p:spPr>
          <a:xfrm>
            <a:off x="7096083" y="1274064"/>
            <a:ext cx="189551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View</a:t>
            </a:r>
          </a:p>
        </p:txBody>
      </p:sp>
    </p:spTree>
    <p:extLst>
      <p:ext uri="{BB962C8B-B14F-4D97-AF65-F5344CB8AC3E}">
        <p14:creationId xmlns:p14="http://schemas.microsoft.com/office/powerpoint/2010/main" val="4063961701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31C0-6583-4F14-A7FE-47BA0200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IN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3AC7EC-4DDC-4E81-AE3C-868CC674D5EC}"/>
              </a:ext>
            </a:extLst>
          </p:cNvPr>
          <p:cNvSpPr txBox="1">
            <a:spLocks/>
          </p:cNvSpPr>
          <p:nvPr/>
        </p:nvSpPr>
        <p:spPr>
          <a:xfrm>
            <a:off x="7239000" y="6096000"/>
            <a:ext cx="152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endParaRPr lang="en-I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1860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6600" y="394055"/>
            <a:ext cx="2236510" cy="590931"/>
          </a:xfr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b="1" spc="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eaLnBrk="1" hangingPunct="1"/>
            <a:r>
              <a:rPr lang="en-US" sz="2000" b="1" dirty="0"/>
              <a:t>Introduction</a:t>
            </a:r>
          </a:p>
          <a:p>
            <a:pPr eaLnBrk="1" hangingPunct="1"/>
            <a:r>
              <a:rPr lang="en-US" sz="2000" b="1" dirty="0"/>
              <a:t>Purpose</a:t>
            </a:r>
          </a:p>
          <a:p>
            <a:pPr eaLnBrk="1" hangingPunct="1"/>
            <a:r>
              <a:rPr lang="en-US" sz="2000" b="1" dirty="0"/>
              <a:t>User Classes </a:t>
            </a:r>
          </a:p>
          <a:p>
            <a:r>
              <a:rPr lang="en-US" sz="2000" b="1" dirty="0"/>
              <a:t>Product Functions</a:t>
            </a:r>
          </a:p>
          <a:p>
            <a:pPr eaLnBrk="1" hangingPunct="1"/>
            <a:r>
              <a:rPr lang="en-US" sz="2000" b="1" dirty="0"/>
              <a:t>Hardware Interface</a:t>
            </a:r>
          </a:p>
          <a:p>
            <a:pPr eaLnBrk="1" hangingPunct="1"/>
            <a:r>
              <a:rPr lang="en-US" sz="2000" b="1" dirty="0"/>
              <a:t>Software Interface</a:t>
            </a:r>
          </a:p>
          <a:p>
            <a:pPr eaLnBrk="1" hangingPunct="1"/>
            <a:r>
              <a:rPr lang="en-US" sz="2000" b="1" dirty="0"/>
              <a:t>UI Design</a:t>
            </a:r>
          </a:p>
          <a:p>
            <a:pPr eaLnBrk="1" hangingPunct="1"/>
            <a:r>
              <a:rPr lang="en-US" sz="2000" b="1" dirty="0"/>
              <a:t>ER Diagram</a:t>
            </a:r>
          </a:p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85216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28600" y="1371600"/>
            <a:ext cx="8534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PDF AGILE is an E book download website.</a:t>
            </a:r>
          </a:p>
          <a:p>
            <a:endParaRPr lang="en-US" dirty="0"/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We provide you pdf of books absolute free of costs. You can choose different types of books according to your choice.</a:t>
            </a:r>
          </a:p>
          <a:p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+mn-lt"/>
              </a:rPr>
              <a:t>We will happy to got you happy!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457200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Introduction</a:t>
            </a: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28600" y="137160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Interaction: Best and your favorite books download in single click.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Free download engineering book and pdf.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Compare: This website could be better than other websites.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best thing is free audio books and pdf books on a single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from anywhere.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choose any of books because of listing.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mission is to transform the most popular work of legendary authors to modern reading virtual world 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3424" y="457200"/>
            <a:ext cx="207620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08872716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1400" y="457200"/>
            <a:ext cx="308289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User classes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3400" y="1447800"/>
            <a:ext cx="8382000" cy="22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users of the system are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Admin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Users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8442" y="457200"/>
            <a:ext cx="4108817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Product Function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3400" y="1447800"/>
            <a:ext cx="8382000" cy="35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The functions of the system include the system providing different type of services based on the type of users.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accounts and dashboard with login facilities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updated information about books and contents through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 can get information about the users and books and many more.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9525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323" y="457200"/>
            <a:ext cx="4455067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Hardware Interface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3400" y="1447800"/>
            <a:ext cx="8382000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Processor : Intel i3 or higher.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RAM: 512 MB or more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Hard drive: 10 GB or more.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9153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2270" y="457200"/>
            <a:ext cx="4301177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Software Interface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3400" y="1447800"/>
            <a:ext cx="8382000" cy="205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Operating system : windows XP/7 or higher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Front end : HTML, CSS, Bootstrap and JavaScript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Back end : php and MySQL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IDE : notepad++ or visual studio code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074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5271" y="457200"/>
            <a:ext cx="579517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ER DIAGRAM FOR USER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BE18DD-5304-4F20-87E2-AF2848130B46}"/>
              </a:ext>
            </a:extLst>
          </p:cNvPr>
          <p:cNvSpPr/>
          <p:nvPr/>
        </p:nvSpPr>
        <p:spPr>
          <a:xfrm>
            <a:off x="4876800" y="2618872"/>
            <a:ext cx="984121" cy="6113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AB240D-97A1-4BEA-8D87-8F902CB2FA6E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>
            <a:off x="1465120" y="2909176"/>
            <a:ext cx="3411680" cy="15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4E5D1-2281-40CA-AD48-D188328F82B3}"/>
              </a:ext>
            </a:extLst>
          </p:cNvPr>
          <p:cNvSpPr/>
          <p:nvPr/>
        </p:nvSpPr>
        <p:spPr>
          <a:xfrm>
            <a:off x="6477000" y="2755288"/>
            <a:ext cx="7924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CA9D01-F9F4-4EE8-9BA1-9E8E3873657E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5860921" y="2909177"/>
            <a:ext cx="616079" cy="15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9C98093-A1C4-408F-9C6A-2DD2663390DD}"/>
              </a:ext>
            </a:extLst>
          </p:cNvPr>
          <p:cNvSpPr/>
          <p:nvPr/>
        </p:nvSpPr>
        <p:spPr>
          <a:xfrm>
            <a:off x="4845996" y="1590686"/>
            <a:ext cx="118331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DECF25-B0DC-4FE5-937D-E765F053A9E0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437655" y="1976742"/>
            <a:ext cx="1435585" cy="77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EDE4082-B515-425D-B3A6-B8ED304261FF}"/>
              </a:ext>
            </a:extLst>
          </p:cNvPr>
          <p:cNvSpPr/>
          <p:nvPr/>
        </p:nvSpPr>
        <p:spPr>
          <a:xfrm>
            <a:off x="7662478" y="3322531"/>
            <a:ext cx="118331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favorite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A19A52-2C21-4E4E-91A5-E55FA83F2956}"/>
              </a:ext>
            </a:extLst>
          </p:cNvPr>
          <p:cNvSpPr/>
          <p:nvPr/>
        </p:nvSpPr>
        <p:spPr>
          <a:xfrm>
            <a:off x="6372158" y="1738926"/>
            <a:ext cx="118331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 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D18639-0235-4FD8-B907-688D9A02C516}"/>
              </a:ext>
            </a:extLst>
          </p:cNvPr>
          <p:cNvSpPr/>
          <p:nvPr/>
        </p:nvSpPr>
        <p:spPr>
          <a:xfrm>
            <a:off x="5689923" y="4336437"/>
            <a:ext cx="1183317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 book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E922DE-0B97-4FCA-940D-40ECB16E4DE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873240" y="2136640"/>
            <a:ext cx="90577" cy="61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151ABF-2220-4AFA-8FD3-1E182E79DB48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>
            <a:off x="6873240" y="3063065"/>
            <a:ext cx="962531" cy="31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96B025-F4A4-4D00-B7F8-58961B866C5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276179" y="3063065"/>
            <a:ext cx="597061" cy="127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ED17B0-A06A-48CA-A7D1-422F5F6E9A02}"/>
              </a:ext>
            </a:extLst>
          </p:cNvPr>
          <p:cNvSpPr/>
          <p:nvPr/>
        </p:nvSpPr>
        <p:spPr>
          <a:xfrm>
            <a:off x="347379" y="2755287"/>
            <a:ext cx="111774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73761D-FEAF-4EA9-9572-B5F8F44E667B}"/>
              </a:ext>
            </a:extLst>
          </p:cNvPr>
          <p:cNvSpPr/>
          <p:nvPr/>
        </p:nvSpPr>
        <p:spPr>
          <a:xfrm>
            <a:off x="88652" y="4076175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-mail Id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9ACFF9-5FF3-4530-B68A-3CAA3BC3B206}"/>
              </a:ext>
            </a:extLst>
          </p:cNvPr>
          <p:cNvSpPr/>
          <p:nvPr/>
        </p:nvSpPr>
        <p:spPr>
          <a:xfrm>
            <a:off x="1159616" y="1600868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79B6F3-9A4B-4A53-B98C-38F36819D99E}"/>
              </a:ext>
            </a:extLst>
          </p:cNvPr>
          <p:cNvSpPr/>
          <p:nvPr/>
        </p:nvSpPr>
        <p:spPr>
          <a:xfrm>
            <a:off x="1465120" y="4579117"/>
            <a:ext cx="1183317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9BA2C6-015F-46BC-833F-2559820136B2}"/>
              </a:ext>
            </a:extLst>
          </p:cNvPr>
          <p:cNvCxnSpPr>
            <a:cxnSpLocks/>
            <a:stCxn id="31" idx="0"/>
            <a:endCxn id="37" idx="4"/>
          </p:cNvCxnSpPr>
          <p:nvPr/>
        </p:nvCxnSpPr>
        <p:spPr>
          <a:xfrm flipV="1">
            <a:off x="906250" y="2033660"/>
            <a:ext cx="845025" cy="7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467A7E-69CC-4733-B990-8507A47F6BF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80311" y="3063064"/>
            <a:ext cx="225939" cy="101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CAB9DC-469E-43A1-8F06-F9F8A892154E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906250" y="3063064"/>
            <a:ext cx="1150529" cy="151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EE92587-999F-4DA9-87A4-57E3F97C6EA3}"/>
              </a:ext>
            </a:extLst>
          </p:cNvPr>
          <p:cNvSpPr/>
          <p:nvPr/>
        </p:nvSpPr>
        <p:spPr>
          <a:xfrm>
            <a:off x="2755205" y="4535035"/>
            <a:ext cx="1183317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 password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EA414D-2292-4AEC-A352-0AAD2E1D69A0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>
            <a:off x="906250" y="3063064"/>
            <a:ext cx="2440614" cy="147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4C18484-3849-41EA-9433-B2FFF4328E6E}"/>
              </a:ext>
            </a:extLst>
          </p:cNvPr>
          <p:cNvSpPr/>
          <p:nvPr/>
        </p:nvSpPr>
        <p:spPr>
          <a:xfrm>
            <a:off x="281803" y="1245973"/>
            <a:ext cx="1183317" cy="432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56A0D3-E5CB-4EFA-8C46-0C852ABA3125}"/>
              </a:ext>
            </a:extLst>
          </p:cNvPr>
          <p:cNvCxnSpPr>
            <a:cxnSpLocks/>
            <a:stCxn id="31" idx="0"/>
            <a:endCxn id="40" idx="4"/>
          </p:cNvCxnSpPr>
          <p:nvPr/>
        </p:nvCxnSpPr>
        <p:spPr>
          <a:xfrm flipH="1" flipV="1">
            <a:off x="873462" y="1678765"/>
            <a:ext cx="32788" cy="107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905787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B814117-107C-42DD-B41A-1C06BFD87B1B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CCQkd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PCCQkd7BdOSwAEAANoDAAAPAAAAAAAAAAEAAAAAAAAAAABub25lL3BsYXllci54bWxQSwUGAAAAAAEAAQA9AAAA7QEAAAAA"/>
  <p:tag name="ISPRING_PRESENTATION_TITLE" val="3979743"/>
  <p:tag name="ISPRING_RESOURCE_PATHS_HASH_PRESENTER" val="6ec7af3472bb9ae83c8928b57c4016332e52c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410</Words>
  <Application>Microsoft Office PowerPoint</Application>
  <PresentationFormat>On-screen Show (4:3)</PresentationFormat>
  <Paragraphs>118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PDF AGILE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3979743</dc:title>
  <dc:creator>mukul</dc:creator>
  <cp:lastModifiedBy>Vikas Mishra</cp:lastModifiedBy>
  <cp:revision>156</cp:revision>
  <dcterms:created xsi:type="dcterms:W3CDTF">2013-02-22T13:26:23Z</dcterms:created>
  <dcterms:modified xsi:type="dcterms:W3CDTF">2021-08-08T05:46:56Z</dcterms:modified>
</cp:coreProperties>
</file>