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B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5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1D98-FD5B-484E-9C33-98189B5696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EA85-2352-4DFF-96C3-7839EED2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9480" y="294796"/>
            <a:ext cx="8135470" cy="63138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9480" y="294796"/>
            <a:ext cx="813547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India Organization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916031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Bruce </a:t>
            </a:r>
            <a:r>
              <a:rPr lang="en-US" dirty="0" err="1">
                <a:solidFill>
                  <a:sysClr val="windowText" lastClr="000000"/>
                </a:solidFill>
              </a:rPr>
              <a:t>Polsky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Managing Director – Client Services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112819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Anurag Bhargava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Director –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3342619"/>
            <a:ext cx="3267636" cy="753035"/>
          </a:xfrm>
          <a:prstGeom prst="rect">
            <a:avLst/>
          </a:prstGeom>
          <a:solidFill>
            <a:srgbClr val="FBE1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Vishal Bhardwaj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Assistant Manager - Software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1612" y="4539406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Prateek Patel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Sr. Associate -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9960" y="5489661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Pavan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Kulhalli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77218" y="1669066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5977218" y="2898866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9" idx="3"/>
          </p:cNvCxnSpPr>
          <p:nvPr/>
        </p:nvCxnSpPr>
        <p:spPr>
          <a:xfrm rot="5400000">
            <a:off x="4675098" y="4564058"/>
            <a:ext cx="1770525" cy="833717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 flipV="1">
            <a:off x="5977216" y="4915923"/>
            <a:ext cx="914396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91611" y="5489661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Prajakta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Naringe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5977215" y="5866178"/>
            <a:ext cx="914396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59959" y="4539405"/>
            <a:ext cx="2783541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Yoganand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Chillale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Associate - Software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 flipV="1">
            <a:off x="5143500" y="4915923"/>
            <a:ext cx="874057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70103" y="73724"/>
            <a:ext cx="7414224" cy="66981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70103" y="73724"/>
            <a:ext cx="741422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Proposed US Organization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694959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Bruce </a:t>
            </a:r>
            <a:r>
              <a:rPr lang="en-US" dirty="0" err="1">
                <a:solidFill>
                  <a:sysClr val="windowText" lastClr="000000"/>
                </a:solidFill>
              </a:rPr>
              <a:t>Polsky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Managing Director – Client Services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891747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Narsimhan Mandayam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Director –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088535"/>
            <a:ext cx="3267636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Nilesh Dharmadhikari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Senior Manager –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285323"/>
            <a:ext cx="3267636" cy="753035"/>
          </a:xfrm>
          <a:prstGeom prst="rect">
            <a:avLst/>
          </a:prstGeom>
          <a:solidFill>
            <a:srgbClr val="FBE1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Vishal Bhardwaj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Assistant Manager -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393" y="5625920"/>
            <a:ext cx="3267644" cy="753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Sagar </a:t>
            </a:r>
            <a:r>
              <a:rPr lang="en-US" dirty="0" err="1">
                <a:solidFill>
                  <a:sysClr val="windowText" lastClr="000000"/>
                </a:solidFill>
              </a:rPr>
              <a:t>Ekbote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Lead - Software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977218" y="1447994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5977218" y="2644782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5977218" y="3841570"/>
            <a:ext cx="0" cy="44375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 flipH="1">
            <a:off x="5977215" y="5038358"/>
            <a:ext cx="3" cy="5875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4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Doni</dc:creator>
  <cp:lastModifiedBy>Asma Doni</cp:lastModifiedBy>
  <cp:revision>29</cp:revision>
  <dcterms:created xsi:type="dcterms:W3CDTF">2017-02-23T14:02:56Z</dcterms:created>
  <dcterms:modified xsi:type="dcterms:W3CDTF">2017-04-25T07:59:25Z</dcterms:modified>
</cp:coreProperties>
</file>