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BE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5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1D98-FD5B-484E-9C33-98189B5696A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09480" y="-217823"/>
            <a:ext cx="8135470" cy="7438894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9480" y="-217823"/>
            <a:ext cx="813547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India Organization 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403412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Bruce </a:t>
            </a:r>
            <a:r>
              <a:rPr lang="en-US" dirty="0" err="1">
                <a:solidFill>
                  <a:sysClr val="windowText" lastClr="000000"/>
                </a:solidFill>
              </a:rPr>
              <a:t>Polsky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Managing Director – Client Services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600200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Anurag Bhargava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Director –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2796988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Rajul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Mathur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Associate Director –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3993776"/>
            <a:ext cx="3267636" cy="753035"/>
          </a:xfrm>
          <a:prstGeom prst="rect">
            <a:avLst/>
          </a:prstGeom>
          <a:solidFill>
            <a:srgbClr val="FBE1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Vishal Bhardwaj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Assistant Manager - Software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1612" y="5190563"/>
            <a:ext cx="2783541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Prateek Patel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Sr. Associate -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9960" y="6140818"/>
            <a:ext cx="2783541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Pavan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Kulhalli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Associate - Software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5977218" y="1156447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5977218" y="2353235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5977218" y="3550023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9" idx="3"/>
          </p:cNvCxnSpPr>
          <p:nvPr/>
        </p:nvCxnSpPr>
        <p:spPr>
          <a:xfrm rot="5400000">
            <a:off x="4675098" y="5215215"/>
            <a:ext cx="1770525" cy="833717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flipH="1" flipV="1">
            <a:off x="5977216" y="5567080"/>
            <a:ext cx="914396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91611" y="6140818"/>
            <a:ext cx="2783541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Prajakta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Naringe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Associate - Software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5977215" y="6517335"/>
            <a:ext cx="914396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59959" y="5190562"/>
            <a:ext cx="2783541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Yoganand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Chillale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Associate - Software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 flipV="1">
            <a:off x="5143500" y="5567080"/>
            <a:ext cx="874057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5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09480" y="-217823"/>
            <a:ext cx="8135470" cy="7438894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9480" y="-217823"/>
            <a:ext cx="813547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Proposed US Organization 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403412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Bruce </a:t>
            </a:r>
            <a:r>
              <a:rPr lang="en-US" dirty="0" err="1">
                <a:solidFill>
                  <a:sysClr val="windowText" lastClr="000000"/>
                </a:solidFill>
              </a:rPr>
              <a:t>Polsky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Managing Director – Client Services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600200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Narsimhan Mandayam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Director –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2796988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Nilesh Dharmadhikari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Senior Manager –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3993776"/>
            <a:ext cx="3267636" cy="753035"/>
          </a:xfrm>
          <a:prstGeom prst="rect">
            <a:avLst/>
          </a:prstGeom>
          <a:solidFill>
            <a:srgbClr val="FBE1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Vishal Bhardwaj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Assistant Manager - Software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1612" y="5063951"/>
            <a:ext cx="2797610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Sachin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Naik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Sr. Specialist - Technology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9960" y="6038110"/>
            <a:ext cx="2783541" cy="855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Carlos Danna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Jr. Associate – Software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5977218" y="1156447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5977218" y="2353235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5977218" y="3550023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9" idx="3"/>
          </p:cNvCxnSpPr>
          <p:nvPr/>
        </p:nvCxnSpPr>
        <p:spPr>
          <a:xfrm rot="5400000">
            <a:off x="4700775" y="5189538"/>
            <a:ext cx="1719171" cy="833717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flipH="1">
            <a:off x="5991284" y="5440469"/>
            <a:ext cx="900328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91611" y="6038110"/>
            <a:ext cx="2797610" cy="855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Ashok </a:t>
            </a:r>
            <a:r>
              <a:rPr lang="en-US" dirty="0" err="1">
                <a:solidFill>
                  <a:sysClr val="windowText" lastClr="000000"/>
                </a:solidFill>
              </a:rPr>
              <a:t>Dudhade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Associate Specialist - Technology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977215" y="6461064"/>
            <a:ext cx="928465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59959" y="5063950"/>
            <a:ext cx="2783541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Sagar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Ekbote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Lead - Software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 flipV="1">
            <a:off x="5143500" y="5440468"/>
            <a:ext cx="874057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4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Doni</dc:creator>
  <cp:lastModifiedBy>Bhardwaj, Vishal</cp:lastModifiedBy>
  <cp:revision>25</cp:revision>
  <dcterms:created xsi:type="dcterms:W3CDTF">2017-02-23T14:02:56Z</dcterms:created>
  <dcterms:modified xsi:type="dcterms:W3CDTF">2017-03-23T06:10:22Z</dcterms:modified>
</cp:coreProperties>
</file>