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7" r:id="rId3"/>
    <p:sldId id="279" r:id="rId4"/>
    <p:sldId id="281" r:id="rId5"/>
    <p:sldId id="274" r:id="rId6"/>
  </p:sldIdLst>
  <p:sldSz cx="12192000" cy="6858000"/>
  <p:notesSz cx="6858000" cy="9144000"/>
  <p:embeddedFontLst>
    <p:embeddedFont>
      <p:font typeface="Carnas Light" panose="02000503000000020004" pitchFamily="50" charset="0"/>
      <p:regular r:id="rId9"/>
      <p:italic r:id="rId10"/>
    </p:embeddedFont>
    <p:embeddedFont>
      <p:font typeface="Carnas ExtraLight" panose="02000503000000020004" pitchFamily="50" charset="0"/>
      <p:regular r:id="rId11"/>
      <p:italic r:id="rId12"/>
    </p:embeddedFont>
    <p:embeddedFont>
      <p:font typeface="Carnas Medium" panose="02000603000000020004" pitchFamily="50" charset="0"/>
      <p:regular r:id="rId13"/>
      <p:italic r:id="rId14"/>
    </p:embeddedFont>
    <p:embeddedFont>
      <p:font typeface="Carnas" panose="02000503000000020004" pitchFamily="50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600"/>
    <a:srgbClr val="000000"/>
    <a:srgbClr val="FBFBFB"/>
    <a:srgbClr val="FFFF99"/>
    <a:srgbClr val="D5D5D5"/>
    <a:srgbClr val="4B4B4B"/>
    <a:srgbClr val="858585"/>
    <a:srgbClr val="C48300"/>
    <a:srgbClr val="39D689"/>
    <a:srgbClr val="F9E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80" autoAdjust="0"/>
  </p:normalViewPr>
  <p:slideViewPr>
    <p:cSldViewPr snapToGrid="0">
      <p:cViewPr varScale="1">
        <p:scale>
          <a:sx n="71" d="100"/>
          <a:sy n="71" d="100"/>
        </p:scale>
        <p:origin x="10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2FB7A-96E9-4B3F-A859-A9B27C058BD2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C85FD-D8F4-4BC7-BD20-9093D8C59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03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60C7-6199-4E5F-8DEA-773DC14004E0}" type="datetimeFigureOut">
              <a:rPr lang="en-US" smtClean="0"/>
              <a:pPr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41F7-761B-48A4-821B-C697B08C09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6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5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 smtClean="0"/>
              <a:t>Supporting text &amp; date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 Slide / Chap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842" y="6388989"/>
            <a:ext cx="1408176" cy="3375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 smtClean="0"/>
              <a:t>Supporting text &amp; date</a:t>
            </a:r>
          </a:p>
        </p:txBody>
      </p:sp>
    </p:spTree>
    <p:extLst>
      <p:ext uri="{BB962C8B-B14F-4D97-AF65-F5344CB8AC3E}">
        <p14:creationId xmlns:p14="http://schemas.microsoft.com/office/powerpoint/2010/main" val="219285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4B4B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rnas"/>
              <a:cs typeface="Carnas"/>
            </a:endParaRPr>
          </a:p>
        </p:txBody>
      </p:sp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390000"/>
            <a:ext cx="1408176" cy="33759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4500965" y="1531097"/>
            <a:ext cx="3192463" cy="347472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 smtClean="0"/>
              <a:t>BUSINESS CONSULTING</a:t>
            </a:r>
            <a:endParaRPr lang="en-US" dirty="0"/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0" y="2217600"/>
            <a:ext cx="12192000" cy="873418"/>
          </a:xfrm>
          <a:prstGeom prst="rect">
            <a:avLst/>
          </a:prstGeom>
        </p:spPr>
        <p:txBody>
          <a:bodyPr/>
          <a:lstStyle>
            <a:lvl1pPr algn="ctr">
              <a:defRPr sz="6000" b="0" i="0">
                <a:solidFill>
                  <a:schemeClr val="accent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06800"/>
            <a:ext cx="12192000" cy="8350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1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 smtClean="0"/>
              <a:t>Supporting text &amp; date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40635" y="1498722"/>
            <a:ext cx="10515600" cy="873418"/>
          </a:xfrm>
          <a:prstGeom prst="rect">
            <a:avLst/>
          </a:prstGeom>
        </p:spPr>
        <p:txBody>
          <a:bodyPr/>
          <a:lstStyle>
            <a:lvl1pPr>
              <a:defRPr sz="6000" b="0" i="0" baseline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 smtClean="0"/>
              <a:t>Click to edit chapter 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39200" y="2385392"/>
            <a:ext cx="7986713" cy="835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 smtClean="0"/>
              <a:t>Supporting text &amp; date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31303" y="1498721"/>
            <a:ext cx="109331" cy="1463040"/>
          </a:xfrm>
          <a:prstGeom prst="rect">
            <a:avLst/>
          </a:prstGeom>
          <a:solidFill>
            <a:srgbClr val="FAE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55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7"/>
          <p:cNvSpPr>
            <a:spLocks noGrp="1"/>
          </p:cNvSpPr>
          <p:nvPr>
            <p:ph sz="quarter" idx="26" hasCustomPrompt="1"/>
          </p:nvPr>
        </p:nvSpPr>
        <p:spPr>
          <a:xfrm>
            <a:off x="538458" y="1497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981144" y="149701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- 1</a:t>
            </a:r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5" hasCustomPrompt="1"/>
          </p:nvPr>
        </p:nvSpPr>
        <p:spPr>
          <a:xfrm>
            <a:off x="981144" y="207890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- 2</a:t>
            </a:r>
            <a:endParaRPr lang="en-US" dirty="0"/>
          </a:p>
        </p:txBody>
      </p:sp>
      <p:sp>
        <p:nvSpPr>
          <p:cNvPr id="42" name="Content Placeholder 37"/>
          <p:cNvSpPr>
            <a:spLocks noGrp="1"/>
          </p:cNvSpPr>
          <p:nvPr>
            <p:ph sz="quarter" idx="17" hasCustomPrompt="1"/>
          </p:nvPr>
        </p:nvSpPr>
        <p:spPr>
          <a:xfrm>
            <a:off x="981144" y="266080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- 3</a:t>
            </a:r>
            <a:endParaRPr lang="en-US" dirty="0"/>
          </a:p>
        </p:txBody>
      </p:sp>
      <p:sp>
        <p:nvSpPr>
          <p:cNvPr id="44" name="Content Placeholder 37"/>
          <p:cNvSpPr>
            <a:spLocks noGrp="1"/>
          </p:cNvSpPr>
          <p:nvPr>
            <p:ph sz="quarter" idx="19" hasCustomPrompt="1"/>
          </p:nvPr>
        </p:nvSpPr>
        <p:spPr>
          <a:xfrm>
            <a:off x="981144" y="324269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- 4</a:t>
            </a:r>
            <a:endParaRPr lang="en-US" dirty="0"/>
          </a:p>
        </p:txBody>
      </p:sp>
      <p:sp>
        <p:nvSpPr>
          <p:cNvPr id="46" name="Content Placeholder 37"/>
          <p:cNvSpPr>
            <a:spLocks noGrp="1"/>
          </p:cNvSpPr>
          <p:nvPr>
            <p:ph sz="quarter" idx="21" hasCustomPrompt="1"/>
          </p:nvPr>
        </p:nvSpPr>
        <p:spPr>
          <a:xfrm>
            <a:off x="981144" y="382459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- 5</a:t>
            </a:r>
            <a:endParaRPr lang="en-US" dirty="0"/>
          </a:p>
        </p:txBody>
      </p:sp>
      <p:sp>
        <p:nvSpPr>
          <p:cNvPr id="48" name="Content Placeholder 37"/>
          <p:cNvSpPr>
            <a:spLocks noGrp="1"/>
          </p:cNvSpPr>
          <p:nvPr>
            <p:ph sz="quarter" idx="23" hasCustomPrompt="1"/>
          </p:nvPr>
        </p:nvSpPr>
        <p:spPr>
          <a:xfrm>
            <a:off x="981144" y="4406488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- 6</a:t>
            </a:r>
            <a:endParaRPr lang="en-US" dirty="0"/>
          </a:p>
        </p:txBody>
      </p:sp>
      <p:sp>
        <p:nvSpPr>
          <p:cNvPr id="50" name="Content Placeholder 37"/>
          <p:cNvSpPr>
            <a:spLocks noGrp="1"/>
          </p:cNvSpPr>
          <p:nvPr>
            <p:ph sz="quarter" idx="25" hasCustomPrompt="1"/>
          </p:nvPr>
        </p:nvSpPr>
        <p:spPr>
          <a:xfrm>
            <a:off x="981144" y="4988383"/>
            <a:ext cx="4462462" cy="3931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Topic - 7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32800" y="199888"/>
            <a:ext cx="6788061" cy="41867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3200" b="0" i="0" baseline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9200" y="640800"/>
            <a:ext cx="6788061" cy="340250"/>
          </a:xfrm>
          <a:prstGeom prst="rect">
            <a:avLst/>
          </a:prstGeom>
        </p:spPr>
        <p:txBody>
          <a:bodyPr lIns="0" rIns="0"/>
          <a:lstStyle>
            <a:lvl1pPr marL="0" indent="0">
              <a:spcBef>
                <a:spcPts val="400"/>
              </a:spcBef>
              <a:buNone/>
              <a:defRPr sz="1800" b="0" i="0" baseline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lvl="0"/>
            <a:r>
              <a:rPr lang="en-US" dirty="0" smtClean="0"/>
              <a:t>Click to edit sub title</a:t>
            </a:r>
            <a:endParaRPr lang="en-US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sp>
        <p:nvSpPr>
          <p:cNvPr id="22" name="Content Placeholder 37"/>
          <p:cNvSpPr>
            <a:spLocks noGrp="1"/>
          </p:cNvSpPr>
          <p:nvPr>
            <p:ph sz="quarter" idx="27" hasCustomPrompt="1"/>
          </p:nvPr>
        </p:nvSpPr>
        <p:spPr>
          <a:xfrm>
            <a:off x="540000" y="20772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Content Placeholder 37"/>
          <p:cNvSpPr>
            <a:spLocks noGrp="1"/>
          </p:cNvSpPr>
          <p:nvPr>
            <p:ph sz="quarter" idx="28" hasCustomPrompt="1"/>
          </p:nvPr>
        </p:nvSpPr>
        <p:spPr>
          <a:xfrm>
            <a:off x="540000" y="26604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4" name="Content Placeholder 37"/>
          <p:cNvSpPr>
            <a:spLocks noGrp="1"/>
          </p:cNvSpPr>
          <p:nvPr>
            <p:ph sz="quarter" idx="29" hasCustomPrompt="1"/>
          </p:nvPr>
        </p:nvSpPr>
        <p:spPr>
          <a:xfrm>
            <a:off x="538458" y="3243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30" hasCustomPrompt="1"/>
          </p:nvPr>
        </p:nvSpPr>
        <p:spPr>
          <a:xfrm>
            <a:off x="540000" y="38232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Content Placeholder 37"/>
          <p:cNvSpPr>
            <a:spLocks noGrp="1"/>
          </p:cNvSpPr>
          <p:nvPr>
            <p:ph sz="quarter" idx="31" hasCustomPrompt="1"/>
          </p:nvPr>
        </p:nvSpPr>
        <p:spPr>
          <a:xfrm>
            <a:off x="540000" y="44064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Content Placeholder 37"/>
          <p:cNvSpPr>
            <a:spLocks noGrp="1"/>
          </p:cNvSpPr>
          <p:nvPr>
            <p:ph sz="quarter" idx="32" hasCustomPrompt="1"/>
          </p:nvPr>
        </p:nvSpPr>
        <p:spPr>
          <a:xfrm>
            <a:off x="540000" y="4989600"/>
            <a:ext cx="392400" cy="393192"/>
          </a:xfrm>
          <a:prstGeom prst="rect">
            <a:avLst/>
          </a:prstGeom>
          <a:solidFill>
            <a:srgbClr val="FAE600"/>
          </a:solidFill>
        </p:spPr>
        <p:txBody>
          <a:bodyPr anchor="ctr"/>
          <a:lstStyle>
            <a:lvl1pPr marL="0" indent="0" algn="ctr">
              <a:buNone/>
              <a:defRPr sz="1400" b="0" i="0" baseline="0">
                <a:solidFill>
                  <a:srgbClr val="4B4B4B"/>
                </a:solidFill>
                <a:latin typeface="Carnas Medium"/>
                <a:cs typeface="Carnas Medium"/>
              </a:defRPr>
            </a:lvl1pPr>
          </a:lstStyle>
          <a:p>
            <a:pPr lvl="0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64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29200" y="199888"/>
            <a:ext cx="6788061" cy="418678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None/>
              <a:defRPr lang="en-US" sz="3200" b="0" i="0" baseline="0" dirty="0">
                <a:solidFill>
                  <a:srgbClr val="4B4B4B"/>
                </a:solidFill>
                <a:latin typeface="Carnas ExtraLight"/>
                <a:cs typeface="Carnas ExtraLight"/>
              </a:defRPr>
            </a:lvl1pPr>
          </a:lstStyle>
          <a:p>
            <a:pPr marL="0" lvl="0" indent="0"/>
            <a:r>
              <a:rPr lang="en-US" dirty="0" smtClean="0"/>
              <a:t>Click to edit page title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29200" y="640800"/>
            <a:ext cx="6788061" cy="340250"/>
          </a:xfrm>
          <a:prstGeom prst="rect">
            <a:avLst/>
          </a:prstGeom>
        </p:spPr>
        <p:txBody>
          <a:bodyPr lIns="0" rIns="0"/>
          <a:lstStyle>
            <a:lvl1pPr marL="228600" indent="-228600">
              <a:buNone/>
              <a:defRPr lang="en-US" sz="1800" b="0" i="0" baseline="0" dirty="0">
                <a:solidFill>
                  <a:srgbClr val="858585"/>
                </a:solidFill>
                <a:latin typeface="Carnas ExtraLight"/>
                <a:cs typeface="Carnas ExtraLight"/>
              </a:defRPr>
            </a:lvl1pPr>
          </a:lstStyle>
          <a:p>
            <a:pPr marL="0" lvl="0" indent="0">
              <a:spcBef>
                <a:spcPts val="400"/>
              </a:spcBef>
            </a:pPr>
            <a:r>
              <a:rPr lang="en-US" dirty="0" smtClean="0"/>
              <a:t>Click to edit sub title</a:t>
            </a:r>
            <a:endParaRPr lang="en-US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4B4B4B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572737" y="1536669"/>
            <a:ext cx="10189282" cy="4691094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1800" b="0" i="0">
                <a:solidFill>
                  <a:srgbClr val="4B4B4B"/>
                </a:solidFill>
                <a:latin typeface="Carnas Medium"/>
                <a:cs typeface="Carnas Medium"/>
              </a:defRPr>
            </a:lvl1pPr>
            <a:lvl2pPr marL="685800" indent="-228600">
              <a:buClr>
                <a:srgbClr val="424546"/>
              </a:buClr>
              <a:buSzPct val="80000"/>
              <a:buFont typeface="Wingdings" charset="2"/>
              <a:buChar char="§"/>
              <a:defRPr sz="1400" b="0" i="0">
                <a:solidFill>
                  <a:srgbClr val="4B4B4B"/>
                </a:solidFill>
                <a:latin typeface="Carnas Light"/>
                <a:cs typeface="Carnas Light"/>
              </a:defRPr>
            </a:lvl2pPr>
            <a:lvl3pPr marL="1143000" indent="-228600">
              <a:buSzPct val="80000"/>
              <a:buFont typeface="Wingdings" panose="05000000000000000000" pitchFamily="2" charset="2"/>
              <a:buChar char="§"/>
              <a:defRPr sz="1400" b="0" i="0">
                <a:solidFill>
                  <a:srgbClr val="858585"/>
                </a:solidFill>
                <a:latin typeface="Carnas Light"/>
                <a:cs typeface="Carnas Light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bullet text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164880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rnas"/>
              <a:cs typeface="Carnas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538774" y="3564539"/>
            <a:ext cx="3949700" cy="251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200" b="0" i="0" baseline="0">
                <a:solidFill>
                  <a:schemeClr val="bg1"/>
                </a:solidFill>
                <a:latin typeface="Carnas Light"/>
                <a:cs typeface="Carnas Light"/>
              </a:defRPr>
            </a:lvl1pPr>
          </a:lstStyle>
          <a:p>
            <a:pPr lvl="0"/>
            <a:r>
              <a:rPr lang="en-US" dirty="0" smtClean="0"/>
              <a:t>For further information please contact: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Name</a:t>
            </a:r>
          </a:p>
          <a:p>
            <a:pPr lvl="0"/>
            <a:r>
              <a:rPr lang="en-US" dirty="0" smtClean="0"/>
              <a:t>Job Title </a:t>
            </a:r>
          </a:p>
          <a:p>
            <a:pPr lvl="0"/>
            <a:r>
              <a:rPr lang="en-US" dirty="0" smtClean="0"/>
              <a:t>Synechron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e:              first.last@synechron.com</a:t>
            </a:r>
          </a:p>
          <a:p>
            <a:pPr lvl="0"/>
            <a:r>
              <a:rPr lang="en-US" dirty="0" smtClean="0"/>
              <a:t>t:               +XX XXX XXXX</a:t>
            </a:r>
          </a:p>
          <a:p>
            <a:pPr lvl="0"/>
            <a:r>
              <a:rPr lang="en-US" dirty="0" smtClean="0"/>
              <a:t>m:             +XX XXX XXXX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Address Line 1 </a:t>
            </a:r>
          </a:p>
          <a:p>
            <a:pPr lvl="0"/>
            <a:r>
              <a:rPr lang="en-US" dirty="0" smtClean="0"/>
              <a:t>Address Line 1     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774" y="163733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800" b="0" i="0" baseline="0">
                <a:solidFill>
                  <a:schemeClr val="bg1"/>
                </a:solidFill>
                <a:latin typeface="Carnas ExtraLight"/>
                <a:cs typeface="Carnas ExtraLigh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390000"/>
            <a:ext cx="1408176" cy="3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9200" y="6356350"/>
            <a:ext cx="38968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228600" indent="-228600" algn="l">
              <a:defRPr sz="1000" b="0" i="0">
                <a:solidFill>
                  <a:srgbClr val="858585"/>
                </a:solidFill>
                <a:latin typeface="Carnas Light"/>
                <a:cs typeface="Carnas Light"/>
              </a:defRPr>
            </a:lvl1pPr>
          </a:lstStyle>
          <a:p>
            <a:fld id="{7591F48A-A635-4EA2-8E7E-325C9425C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40105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858585"/>
                </a:solidFill>
                <a:latin typeface="Carnas Light"/>
                <a:cs typeface="Carnas Light"/>
              </a:defRPr>
            </a:lvl1pPr>
          </a:lstStyle>
          <a:p>
            <a:endParaRPr lang="en-US" dirty="0"/>
          </a:p>
        </p:txBody>
      </p:sp>
      <p:pic>
        <p:nvPicPr>
          <p:cNvPr id="3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299" y="6389596"/>
            <a:ext cx="1405719" cy="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1" r:id="rId2"/>
    <p:sldLayoutId id="2147483686" r:id="rId3"/>
    <p:sldLayoutId id="2147483649" r:id="rId4"/>
    <p:sldLayoutId id="2147483660" r:id="rId5"/>
    <p:sldLayoutId id="2147483679" r:id="rId6"/>
    <p:sldLayoutId id="214748366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 smtClean="0"/>
              <a:t>xyz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4343928"/>
            <a:ext cx="12192000" cy="835025"/>
          </a:xfrm>
        </p:spPr>
        <p:txBody>
          <a:bodyPr/>
          <a:lstStyle/>
          <a:p>
            <a:r>
              <a:rPr lang="en-US" dirty="0" smtClean="0"/>
              <a:t>December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sz="quarter" idx="10"/>
          </p:nvPr>
        </p:nvSpPr>
        <p:spPr>
          <a:xfrm>
            <a:off x="529200" y="199888"/>
            <a:ext cx="6788061" cy="418678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72737" y="1536669"/>
            <a:ext cx="10189282" cy="154270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200" i="1" dirty="0" smtClean="0"/>
              <a:t>Xyz</a:t>
            </a:r>
          </a:p>
          <a:p>
            <a:pPr algn="just">
              <a:lnSpc>
                <a:spcPct val="100000"/>
              </a:lnSpc>
            </a:pPr>
            <a:r>
              <a:rPr lang="en-US" i="1" dirty="0" smtClean="0"/>
              <a:t>Xyz</a:t>
            </a:r>
          </a:p>
          <a:p>
            <a:pPr algn="just">
              <a:lnSpc>
                <a:spcPct val="100000"/>
              </a:lnSpc>
            </a:pPr>
            <a:r>
              <a:rPr lang="en-US" i="1" dirty="0" smtClean="0"/>
              <a:t>Xyz</a:t>
            </a:r>
          </a:p>
          <a:p>
            <a:pPr algn="just">
              <a:lnSpc>
                <a:spcPct val="100000"/>
              </a:lnSpc>
            </a:pPr>
            <a:r>
              <a:rPr lang="en-US" i="1" dirty="0" smtClean="0"/>
              <a:t>Xyz</a:t>
            </a:r>
          </a:p>
          <a:p>
            <a:pPr algn="just">
              <a:lnSpc>
                <a:spcPct val="10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493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 smtClean="0"/>
              <a:t>Xyz</a:t>
            </a:r>
          </a:p>
          <a:p>
            <a:r>
              <a:rPr lang="en-US" i="1" dirty="0" smtClean="0"/>
              <a:t>Xyz</a:t>
            </a:r>
          </a:p>
          <a:p>
            <a:r>
              <a:rPr lang="en-US" i="1" dirty="0" smtClean="0"/>
              <a:t>Xyz</a:t>
            </a:r>
          </a:p>
          <a:p>
            <a:r>
              <a:rPr lang="en-US" i="1" dirty="0" smtClean="0"/>
              <a:t>Xyz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0"/>
          </p:nvPr>
        </p:nvSpPr>
        <p:spPr>
          <a:xfrm>
            <a:off x="529200" y="199888"/>
            <a:ext cx="6788061" cy="418678"/>
          </a:xfrm>
        </p:spPr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529200" y="640800"/>
            <a:ext cx="6788061" cy="340250"/>
          </a:xfrm>
        </p:spPr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591F48A-A635-4EA2-8E7E-325C9425C81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529200" y="1540373"/>
            <a:ext cx="5419734" cy="4691094"/>
          </a:xfrm>
        </p:spPr>
        <p:txBody>
          <a:bodyPr/>
          <a:lstStyle/>
          <a:p>
            <a:r>
              <a:rPr lang="en-US" i="1" dirty="0" smtClean="0"/>
              <a:t>Xyz</a:t>
            </a:r>
          </a:p>
          <a:p>
            <a:r>
              <a:rPr lang="en-US" sz="2000" i="1" dirty="0" smtClean="0">
                <a:latin typeface="Carnas Light" panose="02000503000000020004" pitchFamily="50" charset="0"/>
              </a:rPr>
              <a:t>Xyz</a:t>
            </a:r>
          </a:p>
          <a:p>
            <a:r>
              <a:rPr lang="en-US" sz="2000" i="1" dirty="0"/>
              <a:t>Xyz</a:t>
            </a:r>
          </a:p>
          <a:p>
            <a:r>
              <a:rPr lang="en-US" sz="2400" i="1" dirty="0">
                <a:latin typeface="Carnas Light" panose="02000503000000020004" pitchFamily="50" charset="0"/>
              </a:rPr>
              <a:t>xyz</a:t>
            </a:r>
            <a:endParaRPr lang="en-US" sz="2400" dirty="0">
              <a:latin typeface="Carnas Light" panose="02000503000000020004" pitchFamily="50" charset="0"/>
            </a:endParaRPr>
          </a:p>
          <a:p>
            <a:endParaRPr lang="en-US" sz="2000" dirty="0" smtClean="0">
              <a:latin typeface="Carnas Light" panose="02000503000000020004" pitchFamily="50" charset="0"/>
            </a:endParaRPr>
          </a:p>
          <a:p>
            <a:r>
              <a:rPr lang="en-US" sz="2000" i="1" dirty="0"/>
              <a:t>Xyz</a:t>
            </a:r>
          </a:p>
          <a:p>
            <a:r>
              <a:rPr lang="en-US" sz="2400" i="1" dirty="0">
                <a:latin typeface="Carnas Light" panose="02000503000000020004" pitchFamily="50" charset="0"/>
              </a:rPr>
              <a:t>xyz</a:t>
            </a:r>
            <a:endParaRPr lang="en-US" sz="2400" dirty="0">
              <a:latin typeface="Carnas Light" panose="02000503000000020004" pitchFamily="50" charset="0"/>
            </a:endParaRPr>
          </a:p>
          <a:p>
            <a:endParaRPr lang="en-US" sz="2000" dirty="0" smtClean="0">
              <a:latin typeface="Carnas Light" panose="02000503000000020004" pitchFamily="50" charset="0"/>
            </a:endParaRPr>
          </a:p>
          <a:p>
            <a:endParaRPr lang="en-US" sz="2000" dirty="0" smtClean="0">
              <a:latin typeface="Carnas Light" panose="02000503000000020004" pitchFamily="50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N16070_Synechron_PPT-template04">
  <a:themeElements>
    <a:clrScheme name="Custom 3">
      <a:dk1>
        <a:srgbClr val="343434"/>
      </a:dk1>
      <a:lt1>
        <a:srgbClr val="FFFFFF"/>
      </a:lt1>
      <a:dk2>
        <a:srgbClr val="FFFFFF"/>
      </a:dk2>
      <a:lt2>
        <a:srgbClr val="FFFFFF"/>
      </a:lt2>
      <a:accent1>
        <a:srgbClr val="FAE600"/>
      </a:accent1>
      <a:accent2>
        <a:srgbClr val="4B4B4B"/>
      </a:accent2>
      <a:accent3>
        <a:srgbClr val="858585"/>
      </a:accent3>
      <a:accent4>
        <a:srgbClr val="D5D5D5"/>
      </a:accent4>
      <a:accent5>
        <a:srgbClr val="FFFF99"/>
      </a:accent5>
      <a:accent6>
        <a:srgbClr val="669966"/>
      </a:accent6>
      <a:hlink>
        <a:srgbClr val="727272"/>
      </a:hlink>
      <a:folHlink>
        <a:srgbClr val="D9D9D9"/>
      </a:folHlink>
    </a:clrScheme>
    <a:fontScheme name="Kantoor - klassiek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rion Analysis Data_Latest Template2" id="{1081F68E-0CD8-462B-AD33-2C08E5D2506B}" vid="{3EC130DF-F9AE-4B73-BE2B-477061EA5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Asurion Analysis Data_Latest Template2</Template>
  <TotalTime>5681</TotalTime>
  <Words>27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Carnas Light</vt:lpstr>
      <vt:lpstr>Times New Roman</vt:lpstr>
      <vt:lpstr>Carnas ExtraLight</vt:lpstr>
      <vt:lpstr>Arial</vt:lpstr>
      <vt:lpstr>Wingdings</vt:lpstr>
      <vt:lpstr>Carnas Medium</vt:lpstr>
      <vt:lpstr>Carnas</vt:lpstr>
      <vt:lpstr>Calibri</vt:lpstr>
      <vt:lpstr>SYN16070_Synechron_PPT-template04</vt:lpstr>
      <vt:lpstr>xyz</vt:lpstr>
      <vt:lpstr>PowerPoint Presentation</vt:lpstr>
      <vt:lpstr>PowerPoint Presentation</vt:lpstr>
      <vt:lpstr>PowerPoint Presentation</vt:lpstr>
      <vt:lpstr>PowerPoint Presentation</vt:lpstr>
    </vt:vector>
  </TitlesOfParts>
  <Company>Vormgeversassociatie BV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ASURION ANALYSIS DECK</dc:title>
  <dc:creator>Asma Doni</dc:creator>
  <cp:lastModifiedBy>Asma Doni</cp:lastModifiedBy>
  <cp:revision>29</cp:revision>
  <dcterms:created xsi:type="dcterms:W3CDTF">2016-04-28T12:17:19Z</dcterms:created>
  <dcterms:modified xsi:type="dcterms:W3CDTF">2016-12-20T16:03:46Z</dcterms:modified>
</cp:coreProperties>
</file>