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2"/>
  </p:notesMasterIdLst>
  <p:sldIdLst>
    <p:sldId id="256" r:id="rId3"/>
    <p:sldId id="269" r:id="rId4"/>
    <p:sldId id="278" r:id="rId5"/>
    <p:sldId id="275" r:id="rId6"/>
    <p:sldId id="276" r:id="rId7"/>
    <p:sldId id="277" r:id="rId8"/>
    <p:sldId id="265" r:id="rId9"/>
    <p:sldId id="27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4"/>
    <p:restoredTop sz="88479"/>
  </p:normalViewPr>
  <p:slideViewPr>
    <p:cSldViewPr snapToGrid="0" snapToObjects="1">
      <p:cViewPr varScale="1">
        <p:scale>
          <a:sx n="64" d="100"/>
          <a:sy n="6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97E69-4E06-4E09-BC40-ECA80EA19405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FE6B4-0093-42FB-8B9C-B398A4A6A372}">
      <dgm:prSet phldrT="[Text]" custT="1"/>
      <dgm:spPr/>
      <dgm:t>
        <a:bodyPr/>
        <a:lstStyle/>
        <a:p>
          <a:r>
            <a:rPr lang="en-US" sz="2600" dirty="0" smtClean="0"/>
            <a:t>Battery Life</a:t>
          </a:r>
          <a:r>
            <a:rPr lang="en-US" sz="1400" dirty="0" smtClean="0"/>
            <a:t> </a:t>
          </a:r>
          <a:endParaRPr lang="en-US" sz="1400" dirty="0"/>
        </a:p>
      </dgm:t>
    </dgm:pt>
    <dgm:pt modelId="{56A4F068-5481-4290-9DBB-EA705E329E85}" type="parTrans" cxnId="{4CC4F318-5E21-4B09-94AA-AF9B78C43BBB}">
      <dgm:prSet/>
      <dgm:spPr/>
      <dgm:t>
        <a:bodyPr/>
        <a:lstStyle/>
        <a:p>
          <a:endParaRPr lang="en-US"/>
        </a:p>
      </dgm:t>
    </dgm:pt>
    <dgm:pt modelId="{9F6C46FD-21D1-445D-8CE7-F9A92DBAAD67}" type="sibTrans" cxnId="{4CC4F318-5E21-4B09-94AA-AF9B78C43BBB}">
      <dgm:prSet/>
      <dgm:spPr/>
      <dgm:t>
        <a:bodyPr/>
        <a:lstStyle/>
        <a:p>
          <a:endParaRPr lang="en-US"/>
        </a:p>
      </dgm:t>
    </dgm:pt>
    <dgm:pt modelId="{AF6CC648-387B-4DF4-8B7E-4480EB0D2B01}">
      <dgm:prSet phldrT="[Text]" custT="1"/>
      <dgm:spPr/>
      <dgm:t>
        <a:bodyPr/>
        <a:lstStyle/>
        <a:p>
          <a:r>
            <a:rPr lang="en-US" sz="2600" dirty="0" smtClean="0"/>
            <a:t>Data Size </a:t>
          </a:r>
        </a:p>
      </dgm:t>
    </dgm:pt>
    <dgm:pt modelId="{7D6688F5-2256-41E7-9094-E61DE70E3533}" type="parTrans" cxnId="{5D2B7E41-AA60-4044-80B7-6BB2C6FEE96F}">
      <dgm:prSet/>
      <dgm:spPr/>
      <dgm:t>
        <a:bodyPr/>
        <a:lstStyle/>
        <a:p>
          <a:endParaRPr lang="en-US"/>
        </a:p>
      </dgm:t>
    </dgm:pt>
    <dgm:pt modelId="{509381F4-1953-442A-AD9F-92C2AE094DC1}" type="sibTrans" cxnId="{5D2B7E41-AA60-4044-80B7-6BB2C6FEE96F}">
      <dgm:prSet/>
      <dgm:spPr/>
      <dgm:t>
        <a:bodyPr/>
        <a:lstStyle/>
        <a:p>
          <a:endParaRPr lang="en-US"/>
        </a:p>
      </dgm:t>
    </dgm:pt>
    <dgm:pt modelId="{E90B4B98-7106-45B7-9D3D-6ECE174B6A45}">
      <dgm:prSet phldrT="[Text]" custT="1"/>
      <dgm:spPr/>
      <dgm:t>
        <a:bodyPr/>
        <a:lstStyle/>
        <a:p>
          <a:r>
            <a:rPr lang="en-US" sz="2600" dirty="0" smtClean="0"/>
            <a:t>Frequency</a:t>
          </a:r>
          <a:endParaRPr lang="en-US" sz="2600" dirty="0"/>
        </a:p>
      </dgm:t>
    </dgm:pt>
    <dgm:pt modelId="{85531A8B-71B7-4820-ABAB-4A4319798494}" type="parTrans" cxnId="{0B8E622E-2713-49DC-B605-E9D93157117F}">
      <dgm:prSet/>
      <dgm:spPr/>
      <dgm:t>
        <a:bodyPr/>
        <a:lstStyle/>
        <a:p>
          <a:endParaRPr lang="en-US"/>
        </a:p>
      </dgm:t>
    </dgm:pt>
    <dgm:pt modelId="{F9B1930F-E044-47FF-9E3B-9C7443932CFD}" type="sibTrans" cxnId="{0B8E622E-2713-49DC-B605-E9D93157117F}">
      <dgm:prSet/>
      <dgm:spPr/>
      <dgm:t>
        <a:bodyPr/>
        <a:lstStyle/>
        <a:p>
          <a:endParaRPr lang="en-US"/>
        </a:p>
      </dgm:t>
    </dgm:pt>
    <dgm:pt modelId="{0B38D962-65E7-42F0-9D22-CBCECB0AD4F4}">
      <dgm:prSet phldrT="[Text]" custT="1"/>
      <dgm:spPr/>
      <dgm:t>
        <a:bodyPr/>
        <a:lstStyle/>
        <a:p>
          <a:r>
            <a:rPr lang="en-US" sz="2600" dirty="0" smtClean="0"/>
            <a:t>Analysis</a:t>
          </a:r>
        </a:p>
        <a:p>
          <a:r>
            <a:rPr lang="en-US" sz="1600" dirty="0" smtClean="0"/>
            <a:t>(Device vs Backend)</a:t>
          </a:r>
        </a:p>
      </dgm:t>
    </dgm:pt>
    <dgm:pt modelId="{FE8F124E-4AB0-494D-9752-EABAA114CB8D}" type="parTrans" cxnId="{29ACE025-AB51-45A3-8538-8D823A562337}">
      <dgm:prSet/>
      <dgm:spPr/>
      <dgm:t>
        <a:bodyPr/>
        <a:lstStyle/>
        <a:p>
          <a:endParaRPr lang="en-US"/>
        </a:p>
      </dgm:t>
    </dgm:pt>
    <dgm:pt modelId="{6372E3C8-55EC-4046-B246-E37DF3A03520}" type="sibTrans" cxnId="{29ACE025-AB51-45A3-8538-8D823A562337}">
      <dgm:prSet/>
      <dgm:spPr/>
      <dgm:t>
        <a:bodyPr/>
        <a:lstStyle/>
        <a:p>
          <a:endParaRPr lang="en-US"/>
        </a:p>
      </dgm:t>
    </dgm:pt>
    <dgm:pt modelId="{D67F6A30-F639-4A44-9277-C9DD3BC44F66}">
      <dgm:prSet phldrT="[Text]" custT="1"/>
      <dgm:spPr/>
      <dgm:t>
        <a:bodyPr/>
        <a:lstStyle/>
        <a:p>
          <a:r>
            <a:rPr lang="en-US" sz="2600" dirty="0" smtClean="0"/>
            <a:t>De-Duplication</a:t>
          </a:r>
        </a:p>
        <a:p>
          <a:r>
            <a:rPr lang="en-US" sz="1600" dirty="0" smtClean="0"/>
            <a:t>(Device vs Backend)</a:t>
          </a:r>
          <a:endParaRPr lang="en-US" sz="1600" dirty="0"/>
        </a:p>
      </dgm:t>
    </dgm:pt>
    <dgm:pt modelId="{2D784812-2814-4929-9D1F-3B6C71A9F25F}" type="parTrans" cxnId="{B1783208-94A5-49A3-879B-87E2B2E26995}">
      <dgm:prSet/>
      <dgm:spPr/>
      <dgm:t>
        <a:bodyPr/>
        <a:lstStyle/>
        <a:p>
          <a:endParaRPr lang="en-US"/>
        </a:p>
      </dgm:t>
    </dgm:pt>
    <dgm:pt modelId="{38118417-4429-4CD0-BEE5-B90009BBD601}" type="sibTrans" cxnId="{B1783208-94A5-49A3-879B-87E2B2E26995}">
      <dgm:prSet/>
      <dgm:spPr/>
      <dgm:t>
        <a:bodyPr/>
        <a:lstStyle/>
        <a:p>
          <a:endParaRPr lang="en-US"/>
        </a:p>
      </dgm:t>
    </dgm:pt>
    <dgm:pt modelId="{F1F96AB7-1C0D-497F-BEB2-FBE0B3109993}">
      <dgm:prSet phldrT="[Text]" custT="1"/>
      <dgm:spPr/>
      <dgm:t>
        <a:bodyPr/>
        <a:lstStyle/>
        <a:p>
          <a:r>
            <a:rPr lang="en-US" sz="2800" dirty="0" smtClean="0"/>
            <a:t>Plug &amp; Play</a:t>
          </a:r>
          <a:endParaRPr lang="en-US" sz="3800" dirty="0"/>
        </a:p>
      </dgm:t>
    </dgm:pt>
    <dgm:pt modelId="{95D1660D-F08F-4E71-A8A2-751FAB358CCB}" type="parTrans" cxnId="{437AAC97-2C9A-4ABE-8970-75CECFB4DDA0}">
      <dgm:prSet/>
      <dgm:spPr/>
      <dgm:t>
        <a:bodyPr/>
        <a:lstStyle/>
        <a:p>
          <a:endParaRPr lang="en-US"/>
        </a:p>
      </dgm:t>
    </dgm:pt>
    <dgm:pt modelId="{A6335675-E8CF-47FE-8EC8-ABB30E831E5E}" type="sibTrans" cxnId="{437AAC97-2C9A-4ABE-8970-75CECFB4DDA0}">
      <dgm:prSet/>
      <dgm:spPr/>
      <dgm:t>
        <a:bodyPr/>
        <a:lstStyle/>
        <a:p>
          <a:endParaRPr lang="en-US"/>
        </a:p>
      </dgm:t>
    </dgm:pt>
    <dgm:pt modelId="{7513EF7E-3786-4D30-8B4B-A18BAC38FD94}">
      <dgm:prSet phldrT="[Text]" custT="1"/>
      <dgm:spPr/>
      <dgm:t>
        <a:bodyPr/>
        <a:lstStyle/>
        <a:p>
          <a:r>
            <a:rPr lang="en-US" sz="2600" dirty="0" smtClean="0"/>
            <a:t>Configurability</a:t>
          </a:r>
          <a:endParaRPr lang="en-US" sz="2600" dirty="0"/>
        </a:p>
      </dgm:t>
    </dgm:pt>
    <dgm:pt modelId="{9EE3A02B-0B69-4F39-A01E-59BC1F6875C5}" type="parTrans" cxnId="{59FDB57F-BF8B-4954-9AA3-5333D9B60D8E}">
      <dgm:prSet/>
      <dgm:spPr/>
      <dgm:t>
        <a:bodyPr/>
        <a:lstStyle/>
        <a:p>
          <a:endParaRPr lang="en-US"/>
        </a:p>
      </dgm:t>
    </dgm:pt>
    <dgm:pt modelId="{AB8FABA2-3FF1-4D84-AE75-82B7D4EABD99}" type="sibTrans" cxnId="{59FDB57F-BF8B-4954-9AA3-5333D9B60D8E}">
      <dgm:prSet/>
      <dgm:spPr/>
      <dgm:t>
        <a:bodyPr/>
        <a:lstStyle/>
        <a:p>
          <a:endParaRPr lang="en-US"/>
        </a:p>
      </dgm:t>
    </dgm:pt>
    <dgm:pt modelId="{60D9BAE1-8E8C-4ACF-B4E0-3C909D8FCA4C}">
      <dgm:prSet phldrT="[Text]" custT="1"/>
      <dgm:spPr/>
      <dgm:t>
        <a:bodyPr/>
        <a:lstStyle/>
        <a:p>
          <a:r>
            <a:rPr lang="en-US" sz="2600" dirty="0" smtClean="0"/>
            <a:t>Testable</a:t>
          </a:r>
          <a:endParaRPr lang="en-US" sz="2600" dirty="0"/>
        </a:p>
      </dgm:t>
    </dgm:pt>
    <dgm:pt modelId="{25541D90-1380-4D3B-8941-FE0B877C3916}" type="parTrans" cxnId="{7727962D-88A6-41AA-A300-D68C2B65F14F}">
      <dgm:prSet/>
      <dgm:spPr/>
      <dgm:t>
        <a:bodyPr/>
        <a:lstStyle/>
        <a:p>
          <a:endParaRPr lang="en-US"/>
        </a:p>
      </dgm:t>
    </dgm:pt>
    <dgm:pt modelId="{3651D644-4967-4A35-8260-85249B424C23}" type="sibTrans" cxnId="{7727962D-88A6-41AA-A300-D68C2B65F14F}">
      <dgm:prSet/>
      <dgm:spPr/>
      <dgm:t>
        <a:bodyPr/>
        <a:lstStyle/>
        <a:p>
          <a:endParaRPr lang="en-US"/>
        </a:p>
      </dgm:t>
    </dgm:pt>
    <dgm:pt modelId="{AB14447E-C87E-4B6A-B8F6-EC5F5B8558AE}">
      <dgm:prSet phldrT="[Text]" custT="1"/>
      <dgm:spPr/>
      <dgm:t>
        <a:bodyPr/>
        <a:lstStyle/>
        <a:p>
          <a:r>
            <a:rPr lang="en-US" sz="2400" dirty="0" smtClean="0"/>
            <a:t>Event based Incremental collection</a:t>
          </a:r>
          <a:endParaRPr lang="en-US" sz="6000" dirty="0"/>
        </a:p>
      </dgm:t>
    </dgm:pt>
    <dgm:pt modelId="{02649942-37AE-4D80-9091-E9374E1B40CF}" type="parTrans" cxnId="{D4919325-75E5-4028-8CC5-C3CB633FC5A9}">
      <dgm:prSet/>
      <dgm:spPr/>
      <dgm:t>
        <a:bodyPr/>
        <a:lstStyle/>
        <a:p>
          <a:endParaRPr lang="en-US"/>
        </a:p>
      </dgm:t>
    </dgm:pt>
    <dgm:pt modelId="{D5B578F7-B364-45CA-B119-A36F4A72036C}" type="sibTrans" cxnId="{D4919325-75E5-4028-8CC5-C3CB633FC5A9}">
      <dgm:prSet/>
      <dgm:spPr/>
      <dgm:t>
        <a:bodyPr/>
        <a:lstStyle/>
        <a:p>
          <a:endParaRPr lang="en-US"/>
        </a:p>
      </dgm:t>
    </dgm:pt>
    <dgm:pt modelId="{AFE77979-A48D-4373-900B-18FB4F098FC1}" type="pres">
      <dgm:prSet presAssocID="{45F97E69-4E06-4E09-BC40-ECA80EA194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F60210-EE66-40A3-B9C4-CB5143D60FCF}" type="pres">
      <dgm:prSet presAssocID="{31EFE6B4-0093-42FB-8B9C-B398A4A6A37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22400-E381-4C82-93F8-1B8D03FE9055}" type="pres">
      <dgm:prSet presAssocID="{9F6C46FD-21D1-445D-8CE7-F9A92DBAAD67}" presName="sibTrans" presStyleCnt="0"/>
      <dgm:spPr/>
      <dgm:t>
        <a:bodyPr/>
        <a:lstStyle/>
        <a:p>
          <a:endParaRPr lang="en-US"/>
        </a:p>
      </dgm:t>
    </dgm:pt>
    <dgm:pt modelId="{B2717B73-2A2F-484E-956A-25AA9C047BC2}" type="pres">
      <dgm:prSet presAssocID="{AF6CC648-387B-4DF4-8B7E-4480EB0D2B01}" presName="node" presStyleLbl="node1" presStyleIdx="1" presStyleCnt="9" custLinFactNeighborY="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264A2-AA76-41B2-8E9B-2153502D1A9D}" type="pres">
      <dgm:prSet presAssocID="{509381F4-1953-442A-AD9F-92C2AE094DC1}" presName="sibTrans" presStyleCnt="0"/>
      <dgm:spPr/>
      <dgm:t>
        <a:bodyPr/>
        <a:lstStyle/>
        <a:p>
          <a:endParaRPr lang="en-US"/>
        </a:p>
      </dgm:t>
    </dgm:pt>
    <dgm:pt modelId="{8409564E-77C9-4853-92A5-618E8810859C}" type="pres">
      <dgm:prSet presAssocID="{E90B4B98-7106-45B7-9D3D-6ECE174B6A4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F6830-E192-450D-AF38-8003E5CD6342}" type="pres">
      <dgm:prSet presAssocID="{F9B1930F-E044-47FF-9E3B-9C7443932CFD}" presName="sibTrans" presStyleCnt="0"/>
      <dgm:spPr/>
      <dgm:t>
        <a:bodyPr/>
        <a:lstStyle/>
        <a:p>
          <a:endParaRPr lang="en-US"/>
        </a:p>
      </dgm:t>
    </dgm:pt>
    <dgm:pt modelId="{AA825249-361D-4FB8-95DE-774880CCC914}" type="pres">
      <dgm:prSet presAssocID="{0B38D962-65E7-42F0-9D22-CBCECB0AD4F4}" presName="node" presStyleLbl="node1" presStyleIdx="3" presStyleCnt="9" custLinFactNeighborX="-2919" custLinFactNeighborY="-1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EA6CD-B87E-41E6-98BA-F245F3A62488}" type="pres">
      <dgm:prSet presAssocID="{6372E3C8-55EC-4046-B246-E37DF3A03520}" presName="sibTrans" presStyleCnt="0"/>
      <dgm:spPr/>
      <dgm:t>
        <a:bodyPr/>
        <a:lstStyle/>
        <a:p>
          <a:endParaRPr lang="en-US"/>
        </a:p>
      </dgm:t>
    </dgm:pt>
    <dgm:pt modelId="{6929B7F7-E752-42FD-9AB5-536F967BF859}" type="pres">
      <dgm:prSet presAssocID="{D67F6A30-F639-4A44-9277-C9DD3BC44F66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D03BE-0EAF-4683-A6A0-726D65882B6F}" type="pres">
      <dgm:prSet presAssocID="{38118417-4429-4CD0-BEE5-B90009BBD601}" presName="sibTrans" presStyleCnt="0"/>
      <dgm:spPr/>
      <dgm:t>
        <a:bodyPr/>
        <a:lstStyle/>
        <a:p>
          <a:endParaRPr lang="en-US"/>
        </a:p>
      </dgm:t>
    </dgm:pt>
    <dgm:pt modelId="{172AA122-AD19-4439-9321-9C32A30ACB77}" type="pres">
      <dgm:prSet presAssocID="{7513EF7E-3786-4D30-8B4B-A18BAC38FD94}" presName="node" presStyleLbl="node1" presStyleIdx="5" presStyleCnt="9" custLinFactNeighborX="12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9FD33-3B31-4E11-B803-7E7E625BCF1F}" type="pres">
      <dgm:prSet presAssocID="{AB8FABA2-3FF1-4D84-AE75-82B7D4EABD99}" presName="sibTrans" presStyleCnt="0"/>
      <dgm:spPr/>
      <dgm:t>
        <a:bodyPr/>
        <a:lstStyle/>
        <a:p>
          <a:endParaRPr lang="en-US"/>
        </a:p>
      </dgm:t>
    </dgm:pt>
    <dgm:pt modelId="{9382A073-6EC9-4743-BA47-C7077D605E37}" type="pres">
      <dgm:prSet presAssocID="{60D9BAE1-8E8C-4ACF-B4E0-3C909D8FCA4C}" presName="node" presStyleLbl="node1" presStyleIdx="6" presStyleCnt="9" custScaleY="111668" custLinFactNeighborY="-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EECF6-3C9D-468F-853D-10615133E17A}" type="pres">
      <dgm:prSet presAssocID="{3651D644-4967-4A35-8260-85249B424C23}" presName="sibTrans" presStyleCnt="0"/>
      <dgm:spPr/>
      <dgm:t>
        <a:bodyPr/>
        <a:lstStyle/>
        <a:p>
          <a:endParaRPr lang="en-US"/>
        </a:p>
      </dgm:t>
    </dgm:pt>
    <dgm:pt modelId="{692ADE98-994F-4257-8E65-222C5F260D94}" type="pres">
      <dgm:prSet presAssocID="{AB14447E-C87E-4B6A-B8F6-EC5F5B8558AE}" presName="node" presStyleLbl="node1" presStyleIdx="7" presStyleCnt="9" custScaleY="106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979FA-DCB0-4148-B6FE-815683A6836F}" type="pres">
      <dgm:prSet presAssocID="{D5B578F7-B364-45CA-B119-A36F4A72036C}" presName="sibTrans" presStyleCnt="0"/>
      <dgm:spPr/>
      <dgm:t>
        <a:bodyPr/>
        <a:lstStyle/>
        <a:p>
          <a:endParaRPr lang="en-US"/>
        </a:p>
      </dgm:t>
    </dgm:pt>
    <dgm:pt modelId="{CBCAC224-B404-48E3-AD39-9F26D3626EEB}" type="pres">
      <dgm:prSet presAssocID="{F1F96AB7-1C0D-497F-BEB2-FBE0B3109993}" presName="node" presStyleLbl="node1" presStyleIdx="8" presStyleCnt="9" custScaleY="110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EC3B5-F934-4F8A-B1E9-61E95A30D060}" type="presOf" srcId="{E90B4B98-7106-45B7-9D3D-6ECE174B6A45}" destId="{8409564E-77C9-4853-92A5-618E8810859C}" srcOrd="0" destOrd="0" presId="urn:microsoft.com/office/officeart/2005/8/layout/default#1"/>
    <dgm:cxn modelId="{29ACE025-AB51-45A3-8538-8D823A562337}" srcId="{45F97E69-4E06-4E09-BC40-ECA80EA19405}" destId="{0B38D962-65E7-42F0-9D22-CBCECB0AD4F4}" srcOrd="3" destOrd="0" parTransId="{FE8F124E-4AB0-494D-9752-EABAA114CB8D}" sibTransId="{6372E3C8-55EC-4046-B246-E37DF3A03520}"/>
    <dgm:cxn modelId="{59FDB57F-BF8B-4954-9AA3-5333D9B60D8E}" srcId="{45F97E69-4E06-4E09-BC40-ECA80EA19405}" destId="{7513EF7E-3786-4D30-8B4B-A18BAC38FD94}" srcOrd="5" destOrd="0" parTransId="{9EE3A02B-0B69-4F39-A01E-59BC1F6875C5}" sibTransId="{AB8FABA2-3FF1-4D84-AE75-82B7D4EABD99}"/>
    <dgm:cxn modelId="{DED8160C-73E3-44A1-9474-C4D025998245}" type="presOf" srcId="{31EFE6B4-0093-42FB-8B9C-B398A4A6A372}" destId="{5CF60210-EE66-40A3-B9C4-CB5143D60FCF}" srcOrd="0" destOrd="0" presId="urn:microsoft.com/office/officeart/2005/8/layout/default#1"/>
    <dgm:cxn modelId="{9A828E0D-18C0-47BA-AB93-BE009304D4E5}" type="presOf" srcId="{AB14447E-C87E-4B6A-B8F6-EC5F5B8558AE}" destId="{692ADE98-994F-4257-8E65-222C5F260D94}" srcOrd="0" destOrd="0" presId="urn:microsoft.com/office/officeart/2005/8/layout/default#1"/>
    <dgm:cxn modelId="{D4919325-75E5-4028-8CC5-C3CB633FC5A9}" srcId="{45F97E69-4E06-4E09-BC40-ECA80EA19405}" destId="{AB14447E-C87E-4B6A-B8F6-EC5F5B8558AE}" srcOrd="7" destOrd="0" parTransId="{02649942-37AE-4D80-9091-E9374E1B40CF}" sibTransId="{D5B578F7-B364-45CA-B119-A36F4A72036C}"/>
    <dgm:cxn modelId="{B1783208-94A5-49A3-879B-87E2B2E26995}" srcId="{45F97E69-4E06-4E09-BC40-ECA80EA19405}" destId="{D67F6A30-F639-4A44-9277-C9DD3BC44F66}" srcOrd="4" destOrd="0" parTransId="{2D784812-2814-4929-9D1F-3B6C71A9F25F}" sibTransId="{38118417-4429-4CD0-BEE5-B90009BBD601}"/>
    <dgm:cxn modelId="{796C118D-6003-40DB-AEAB-15BF473E6536}" type="presOf" srcId="{D67F6A30-F639-4A44-9277-C9DD3BC44F66}" destId="{6929B7F7-E752-42FD-9AB5-536F967BF859}" srcOrd="0" destOrd="0" presId="urn:microsoft.com/office/officeart/2005/8/layout/default#1"/>
    <dgm:cxn modelId="{7727962D-88A6-41AA-A300-D68C2B65F14F}" srcId="{45F97E69-4E06-4E09-BC40-ECA80EA19405}" destId="{60D9BAE1-8E8C-4ACF-B4E0-3C909D8FCA4C}" srcOrd="6" destOrd="0" parTransId="{25541D90-1380-4D3B-8941-FE0B877C3916}" sibTransId="{3651D644-4967-4A35-8260-85249B424C23}"/>
    <dgm:cxn modelId="{F9CCE7FE-414A-4AA8-9F38-EC692FDE1524}" type="presOf" srcId="{F1F96AB7-1C0D-497F-BEB2-FBE0B3109993}" destId="{CBCAC224-B404-48E3-AD39-9F26D3626EEB}" srcOrd="0" destOrd="0" presId="urn:microsoft.com/office/officeart/2005/8/layout/default#1"/>
    <dgm:cxn modelId="{A5125A2B-3176-4E34-8FDD-EEC57E00C394}" type="presOf" srcId="{45F97E69-4E06-4E09-BC40-ECA80EA19405}" destId="{AFE77979-A48D-4373-900B-18FB4F098FC1}" srcOrd="0" destOrd="0" presId="urn:microsoft.com/office/officeart/2005/8/layout/default#1"/>
    <dgm:cxn modelId="{437AAC97-2C9A-4ABE-8970-75CECFB4DDA0}" srcId="{45F97E69-4E06-4E09-BC40-ECA80EA19405}" destId="{F1F96AB7-1C0D-497F-BEB2-FBE0B3109993}" srcOrd="8" destOrd="0" parTransId="{95D1660D-F08F-4E71-A8A2-751FAB358CCB}" sibTransId="{A6335675-E8CF-47FE-8EC8-ABB30E831E5E}"/>
    <dgm:cxn modelId="{5D2B7E41-AA60-4044-80B7-6BB2C6FEE96F}" srcId="{45F97E69-4E06-4E09-BC40-ECA80EA19405}" destId="{AF6CC648-387B-4DF4-8B7E-4480EB0D2B01}" srcOrd="1" destOrd="0" parTransId="{7D6688F5-2256-41E7-9094-E61DE70E3533}" sibTransId="{509381F4-1953-442A-AD9F-92C2AE094DC1}"/>
    <dgm:cxn modelId="{4CC4F318-5E21-4B09-94AA-AF9B78C43BBB}" srcId="{45F97E69-4E06-4E09-BC40-ECA80EA19405}" destId="{31EFE6B4-0093-42FB-8B9C-B398A4A6A372}" srcOrd="0" destOrd="0" parTransId="{56A4F068-5481-4290-9DBB-EA705E329E85}" sibTransId="{9F6C46FD-21D1-445D-8CE7-F9A92DBAAD67}"/>
    <dgm:cxn modelId="{CCCF6B7B-5148-43F4-90EE-6FF2406F1B44}" type="presOf" srcId="{7513EF7E-3786-4D30-8B4B-A18BAC38FD94}" destId="{172AA122-AD19-4439-9321-9C32A30ACB77}" srcOrd="0" destOrd="0" presId="urn:microsoft.com/office/officeart/2005/8/layout/default#1"/>
    <dgm:cxn modelId="{0B8E622E-2713-49DC-B605-E9D93157117F}" srcId="{45F97E69-4E06-4E09-BC40-ECA80EA19405}" destId="{E90B4B98-7106-45B7-9D3D-6ECE174B6A45}" srcOrd="2" destOrd="0" parTransId="{85531A8B-71B7-4820-ABAB-4A4319798494}" sibTransId="{F9B1930F-E044-47FF-9E3B-9C7443932CFD}"/>
    <dgm:cxn modelId="{9B0CD365-83A8-4AF4-84D4-34E5F626C7D4}" type="presOf" srcId="{60D9BAE1-8E8C-4ACF-B4E0-3C909D8FCA4C}" destId="{9382A073-6EC9-4743-BA47-C7077D605E37}" srcOrd="0" destOrd="0" presId="urn:microsoft.com/office/officeart/2005/8/layout/default#1"/>
    <dgm:cxn modelId="{85D924C6-EE7A-4555-8254-E93F83E28252}" type="presOf" srcId="{0B38D962-65E7-42F0-9D22-CBCECB0AD4F4}" destId="{AA825249-361D-4FB8-95DE-774880CCC914}" srcOrd="0" destOrd="0" presId="urn:microsoft.com/office/officeart/2005/8/layout/default#1"/>
    <dgm:cxn modelId="{8600D70A-FC18-4F74-9454-6A8A07BE1822}" type="presOf" srcId="{AF6CC648-387B-4DF4-8B7E-4480EB0D2B01}" destId="{B2717B73-2A2F-484E-956A-25AA9C047BC2}" srcOrd="0" destOrd="0" presId="urn:microsoft.com/office/officeart/2005/8/layout/default#1"/>
    <dgm:cxn modelId="{6AFA1BD9-2A3B-41DE-9FB0-DA68B26D34D7}" type="presParOf" srcId="{AFE77979-A48D-4373-900B-18FB4F098FC1}" destId="{5CF60210-EE66-40A3-B9C4-CB5143D60FCF}" srcOrd="0" destOrd="0" presId="urn:microsoft.com/office/officeart/2005/8/layout/default#1"/>
    <dgm:cxn modelId="{E888D540-1064-4CCE-A2EB-D0A886059C2A}" type="presParOf" srcId="{AFE77979-A48D-4373-900B-18FB4F098FC1}" destId="{46922400-E381-4C82-93F8-1B8D03FE9055}" srcOrd="1" destOrd="0" presId="urn:microsoft.com/office/officeart/2005/8/layout/default#1"/>
    <dgm:cxn modelId="{36EF56EA-6DCE-4FA2-A8BA-E229488E55D9}" type="presParOf" srcId="{AFE77979-A48D-4373-900B-18FB4F098FC1}" destId="{B2717B73-2A2F-484E-956A-25AA9C047BC2}" srcOrd="2" destOrd="0" presId="urn:microsoft.com/office/officeart/2005/8/layout/default#1"/>
    <dgm:cxn modelId="{234586A5-7190-40D1-B216-B6704373CF37}" type="presParOf" srcId="{AFE77979-A48D-4373-900B-18FB4F098FC1}" destId="{5D6264A2-AA76-41B2-8E9B-2153502D1A9D}" srcOrd="3" destOrd="0" presId="urn:microsoft.com/office/officeart/2005/8/layout/default#1"/>
    <dgm:cxn modelId="{10CFA2BF-2893-428E-BCA1-7C3BBADB0094}" type="presParOf" srcId="{AFE77979-A48D-4373-900B-18FB4F098FC1}" destId="{8409564E-77C9-4853-92A5-618E8810859C}" srcOrd="4" destOrd="0" presId="urn:microsoft.com/office/officeart/2005/8/layout/default#1"/>
    <dgm:cxn modelId="{DB3B4EC4-DDDD-489D-8F97-8DF5E6007C66}" type="presParOf" srcId="{AFE77979-A48D-4373-900B-18FB4F098FC1}" destId="{15DF6830-E192-450D-AF38-8003E5CD6342}" srcOrd="5" destOrd="0" presId="urn:microsoft.com/office/officeart/2005/8/layout/default#1"/>
    <dgm:cxn modelId="{A2857B5F-77F8-42B2-9029-842DA86AFA28}" type="presParOf" srcId="{AFE77979-A48D-4373-900B-18FB4F098FC1}" destId="{AA825249-361D-4FB8-95DE-774880CCC914}" srcOrd="6" destOrd="0" presId="urn:microsoft.com/office/officeart/2005/8/layout/default#1"/>
    <dgm:cxn modelId="{9CE114FC-223A-4EA4-93D5-27E0E3A7D8D9}" type="presParOf" srcId="{AFE77979-A48D-4373-900B-18FB4F098FC1}" destId="{2C7EA6CD-B87E-41E6-98BA-F245F3A62488}" srcOrd="7" destOrd="0" presId="urn:microsoft.com/office/officeart/2005/8/layout/default#1"/>
    <dgm:cxn modelId="{EF622DA3-2F88-48F5-A96B-663BA94F82EE}" type="presParOf" srcId="{AFE77979-A48D-4373-900B-18FB4F098FC1}" destId="{6929B7F7-E752-42FD-9AB5-536F967BF859}" srcOrd="8" destOrd="0" presId="urn:microsoft.com/office/officeart/2005/8/layout/default#1"/>
    <dgm:cxn modelId="{0AF413C0-7260-4D15-8909-90D7042FB854}" type="presParOf" srcId="{AFE77979-A48D-4373-900B-18FB4F098FC1}" destId="{E3BD03BE-0EAF-4683-A6A0-726D65882B6F}" srcOrd="9" destOrd="0" presId="urn:microsoft.com/office/officeart/2005/8/layout/default#1"/>
    <dgm:cxn modelId="{C2BD6880-4CCC-43FE-91B2-BFE372F9A3A5}" type="presParOf" srcId="{AFE77979-A48D-4373-900B-18FB4F098FC1}" destId="{172AA122-AD19-4439-9321-9C32A30ACB77}" srcOrd="10" destOrd="0" presId="urn:microsoft.com/office/officeart/2005/8/layout/default#1"/>
    <dgm:cxn modelId="{A2A12C98-B4B3-44A7-9014-03D9FE80A535}" type="presParOf" srcId="{AFE77979-A48D-4373-900B-18FB4F098FC1}" destId="{AA99FD33-3B31-4E11-B803-7E7E625BCF1F}" srcOrd="11" destOrd="0" presId="urn:microsoft.com/office/officeart/2005/8/layout/default#1"/>
    <dgm:cxn modelId="{E2F14E1D-1B2B-4643-9F46-F6354964ACF0}" type="presParOf" srcId="{AFE77979-A48D-4373-900B-18FB4F098FC1}" destId="{9382A073-6EC9-4743-BA47-C7077D605E37}" srcOrd="12" destOrd="0" presId="urn:microsoft.com/office/officeart/2005/8/layout/default#1"/>
    <dgm:cxn modelId="{CFE8E14C-66A7-4536-822F-99F5A39A426B}" type="presParOf" srcId="{AFE77979-A48D-4373-900B-18FB4F098FC1}" destId="{E09EECF6-3C9D-468F-853D-10615133E17A}" srcOrd="13" destOrd="0" presId="urn:microsoft.com/office/officeart/2005/8/layout/default#1"/>
    <dgm:cxn modelId="{52ABDF64-7399-4466-94FB-6ADE7ADA81A8}" type="presParOf" srcId="{AFE77979-A48D-4373-900B-18FB4F098FC1}" destId="{692ADE98-994F-4257-8E65-222C5F260D94}" srcOrd="14" destOrd="0" presId="urn:microsoft.com/office/officeart/2005/8/layout/default#1"/>
    <dgm:cxn modelId="{14956069-42B2-43BB-8AF6-10CFB280C228}" type="presParOf" srcId="{AFE77979-A48D-4373-900B-18FB4F098FC1}" destId="{994979FA-DCB0-4148-B6FE-815683A6836F}" srcOrd="15" destOrd="0" presId="urn:microsoft.com/office/officeart/2005/8/layout/default#1"/>
    <dgm:cxn modelId="{232537DD-6506-4409-AC8E-25C762D80AC6}" type="presParOf" srcId="{AFE77979-A48D-4373-900B-18FB4F098FC1}" destId="{CBCAC224-B404-48E3-AD39-9F26D3626EEB}" srcOrd="1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8B03-EB0A-456F-B0E4-C85060FBD333}">
      <dgm:prSet phldrT="[Text]"/>
      <dgm:spPr/>
      <dgm:t>
        <a:bodyPr/>
        <a:lstStyle/>
        <a:p>
          <a:r>
            <a:rPr lang="en-US" dirty="0" smtClean="0"/>
            <a:t>Plug &amp; play</a:t>
          </a:r>
          <a:endParaRPr lang="en-US" dirty="0"/>
        </a:p>
      </dgm:t>
    </dgm:pt>
    <dgm:pt modelId="{DD102379-3528-4023-9976-FDF7DBF3A78E}" type="parTrans" cxnId="{98EA1B54-3535-40A9-B704-C8C51A98E703}">
      <dgm:prSet/>
      <dgm:spPr/>
      <dgm:t>
        <a:bodyPr/>
        <a:lstStyle/>
        <a:p>
          <a:endParaRPr lang="en-US"/>
        </a:p>
      </dgm:t>
    </dgm:pt>
    <dgm:pt modelId="{497B4D36-FC68-4622-953A-EE3A952F48C3}" type="sibTrans" cxnId="{98EA1B54-3535-40A9-B704-C8C51A98E703}">
      <dgm:prSet/>
      <dgm:spPr/>
      <dgm:t>
        <a:bodyPr/>
        <a:lstStyle/>
        <a:p>
          <a:endParaRPr lang="en-US"/>
        </a:p>
      </dgm:t>
    </dgm:pt>
    <dgm:pt modelId="{CB086DE1-6AB4-47B2-9EDA-5CDFF9F9E177}">
      <dgm:prSet phldrT="[Text]"/>
      <dgm:spPr/>
      <dgm:t>
        <a:bodyPr/>
        <a:lstStyle/>
        <a:p>
          <a:r>
            <a:rPr lang="en-US" dirty="0" smtClean="0"/>
            <a:t>Easy to integrate : 4 line of code to integrate. </a:t>
          </a:r>
          <a:endParaRPr lang="en-US" dirty="0"/>
        </a:p>
      </dgm:t>
    </dgm:pt>
    <dgm:pt modelId="{8987887F-19FB-4160-BF73-996698E9FD20}" type="parTrans" cxnId="{F76E22A6-DC83-4BCA-B218-590EB5DD6718}">
      <dgm:prSet/>
      <dgm:spPr/>
      <dgm:t>
        <a:bodyPr/>
        <a:lstStyle/>
        <a:p>
          <a:endParaRPr lang="en-US"/>
        </a:p>
      </dgm:t>
    </dgm:pt>
    <dgm:pt modelId="{CADE68F8-81CC-4E56-9008-C485989A4F7E}" type="sibTrans" cxnId="{F76E22A6-DC83-4BCA-B218-590EB5DD6718}">
      <dgm:prSet/>
      <dgm:spPr/>
      <dgm:t>
        <a:bodyPr/>
        <a:lstStyle/>
        <a:p>
          <a:endParaRPr lang="en-US"/>
        </a:p>
      </dgm:t>
    </dgm:pt>
    <dgm:pt modelId="{E8ED8188-2E7E-460F-A9FD-11CCFBACABAE}">
      <dgm:prSet phldrT="[Text]"/>
      <dgm:spPr/>
      <dgm:t>
        <a:bodyPr/>
        <a:lstStyle/>
        <a:p>
          <a:r>
            <a:rPr lang="en-US" dirty="0" smtClean="0"/>
            <a:t>APIs</a:t>
          </a:r>
          <a:endParaRPr lang="en-US" dirty="0"/>
        </a:p>
      </dgm:t>
    </dgm:pt>
    <dgm:pt modelId="{34C1F832-1596-4FAC-B9CD-0E97A5764CAF}" type="parTrans" cxnId="{98969853-8F37-48E0-B8F2-6E59FC5E5D3D}">
      <dgm:prSet/>
      <dgm:spPr/>
      <dgm:t>
        <a:bodyPr/>
        <a:lstStyle/>
        <a:p>
          <a:endParaRPr lang="en-US"/>
        </a:p>
      </dgm:t>
    </dgm:pt>
    <dgm:pt modelId="{19C6F9A0-4138-469A-ABF0-78938C88C99B}" type="sibTrans" cxnId="{98969853-8F37-48E0-B8F2-6E59FC5E5D3D}">
      <dgm:prSet/>
      <dgm:spPr/>
      <dgm:t>
        <a:bodyPr/>
        <a:lstStyle/>
        <a:p>
          <a:endParaRPr lang="en-US"/>
        </a:p>
      </dgm:t>
    </dgm:pt>
    <dgm:pt modelId="{D0B53D88-AA03-4537-97D6-261B2F823A28}">
      <dgm:prSet phldrT="[Text]"/>
      <dgm:spPr/>
      <dgm:t>
        <a:bodyPr/>
        <a:lstStyle/>
        <a:p>
          <a:r>
            <a:rPr lang="en-US" dirty="0" smtClean="0"/>
            <a:t>Well defined API for any third party app developer for integration.  </a:t>
          </a:r>
          <a:endParaRPr lang="en-US" dirty="0"/>
        </a:p>
      </dgm:t>
    </dgm:pt>
    <dgm:pt modelId="{A165577D-5E75-40E1-935B-D7DEF2921D9F}" type="parTrans" cxnId="{DC4BBE00-4CD9-4B98-9CB0-9CC07B962CA0}">
      <dgm:prSet/>
      <dgm:spPr/>
      <dgm:t>
        <a:bodyPr/>
        <a:lstStyle/>
        <a:p>
          <a:endParaRPr lang="en-US"/>
        </a:p>
      </dgm:t>
    </dgm:pt>
    <dgm:pt modelId="{D5062AA3-E277-4AD4-BB95-360E1B362F80}" type="sibTrans" cxnId="{DC4BBE00-4CD9-4B98-9CB0-9CC07B962CA0}">
      <dgm:prSet/>
      <dgm:spPr/>
      <dgm:t>
        <a:bodyPr/>
        <a:lstStyle/>
        <a:p>
          <a:endParaRPr lang="en-US"/>
        </a:p>
      </dgm:t>
    </dgm:pt>
    <dgm:pt modelId="{788AB87E-4B9B-4446-AB9F-45309A266020}">
      <dgm:prSet phldrT="[Text]"/>
      <dgm:spPr/>
      <dgm:t>
        <a:bodyPr/>
        <a:lstStyle/>
        <a:p>
          <a:r>
            <a:rPr lang="en-US" dirty="0" smtClean="0"/>
            <a:t>Can be integrated easily with OEMs, Asurion apps &amp; third party applications.  </a:t>
          </a:r>
          <a:endParaRPr lang="en-US" dirty="0"/>
        </a:p>
      </dgm:t>
    </dgm:pt>
    <dgm:pt modelId="{8F1D91A9-57D3-4533-BA03-3BCEC814101F}" type="parTrans" cxnId="{E195CE00-64C8-4C9D-AACB-4C606DBAC3D9}">
      <dgm:prSet/>
      <dgm:spPr/>
      <dgm:t>
        <a:bodyPr/>
        <a:lstStyle/>
        <a:p>
          <a:endParaRPr lang="en-US"/>
        </a:p>
      </dgm:t>
    </dgm:pt>
    <dgm:pt modelId="{43F79C1A-0E52-448C-ACFA-BD49D6496B33}" type="sibTrans" cxnId="{E195CE00-64C8-4C9D-AACB-4C606DBAC3D9}">
      <dgm:prSet/>
      <dgm:spPr/>
      <dgm:t>
        <a:bodyPr/>
        <a:lstStyle/>
        <a:p>
          <a:endParaRPr lang="en-US"/>
        </a:p>
      </dgm:t>
    </dgm:pt>
    <dgm:pt modelId="{940C445F-2B73-4B5C-9C0C-80FAF134448F}">
      <dgm:prSet phldrT="[Text]"/>
      <dgm:spPr/>
      <dgm:t>
        <a:bodyPr/>
        <a:lstStyle/>
        <a:p>
          <a:r>
            <a:rPr lang="en-US" dirty="0" smtClean="0"/>
            <a:t>Using Java Docs.</a:t>
          </a:r>
          <a:endParaRPr lang="en-US" dirty="0"/>
        </a:p>
      </dgm:t>
    </dgm:pt>
    <dgm:pt modelId="{63BD6611-27C2-400E-9AA4-84276620618A}" type="parTrans" cxnId="{869B1124-5E40-4F14-8AEE-2D95C27AB00A}">
      <dgm:prSet/>
      <dgm:spPr/>
      <dgm:t>
        <a:bodyPr/>
        <a:lstStyle/>
        <a:p>
          <a:endParaRPr lang="en-US"/>
        </a:p>
      </dgm:t>
    </dgm:pt>
    <dgm:pt modelId="{1FA21ACC-F54E-4030-99AF-45152CE3C308}" type="sibTrans" cxnId="{869B1124-5E40-4F14-8AEE-2D95C27AB00A}">
      <dgm:prSet/>
      <dgm:spPr/>
      <dgm:t>
        <a:bodyPr/>
        <a:lstStyle/>
        <a:p>
          <a:endParaRPr lang="en-US"/>
        </a:p>
      </dgm:t>
    </dgm:pt>
    <dgm:pt modelId="{29BE8205-BCD5-4C3A-A0C7-EF805D070087}">
      <dgm:prSet phldrT="[Text]"/>
      <dgm:spPr/>
      <dgm:t>
        <a:bodyPr/>
        <a:lstStyle/>
        <a:p>
          <a:r>
            <a:rPr lang="en-US" dirty="0" smtClean="0"/>
            <a:t>Documented </a:t>
          </a:r>
          <a:endParaRPr lang="en-US" dirty="0"/>
        </a:p>
      </dgm:t>
    </dgm:pt>
    <dgm:pt modelId="{B5BE641D-D87C-45C6-9819-65C214CBED10}" type="parTrans" cxnId="{2C476BB8-C65F-4676-BC23-F254315723CE}">
      <dgm:prSet/>
      <dgm:spPr/>
      <dgm:t>
        <a:bodyPr/>
        <a:lstStyle/>
        <a:p>
          <a:endParaRPr lang="en-US"/>
        </a:p>
      </dgm:t>
    </dgm:pt>
    <dgm:pt modelId="{8BD1ED87-5F93-4274-A328-3328FAE420FA}" type="sibTrans" cxnId="{2C476BB8-C65F-4676-BC23-F254315723CE}">
      <dgm:prSet/>
      <dgm:spPr/>
      <dgm:t>
        <a:bodyPr/>
        <a:lstStyle/>
        <a:p>
          <a:endParaRPr lang="en-US"/>
        </a:p>
      </dgm:t>
    </dgm:pt>
    <dgm:pt modelId="{D680D5ED-5F02-4E7D-89A4-9442C9BBF69F}">
      <dgm:prSet phldrT="[Text]"/>
      <dgm:spPr/>
      <dgm:t>
        <a:bodyPr/>
        <a:lstStyle/>
        <a:p>
          <a:r>
            <a:rPr lang="en-US" dirty="0" smtClean="0"/>
            <a:t>Documentation generated at build time</a:t>
          </a:r>
          <a:r>
            <a:rPr lang="en-US" smtClean="0"/>
            <a:t>.  </a:t>
          </a:r>
          <a:endParaRPr lang="en-US" dirty="0"/>
        </a:p>
      </dgm:t>
    </dgm:pt>
    <dgm:pt modelId="{96F017C9-D72C-4B1E-8E3D-B277EF42FAB6}" type="parTrans" cxnId="{A38C1D99-4342-453F-9F4C-3D5EFBE5834E}">
      <dgm:prSet/>
      <dgm:spPr/>
      <dgm:t>
        <a:bodyPr/>
        <a:lstStyle/>
        <a:p>
          <a:endParaRPr lang="en-US"/>
        </a:p>
      </dgm:t>
    </dgm:pt>
    <dgm:pt modelId="{4B0EE189-44AB-40FA-9B3F-A5A5CBB13086}" type="sibTrans" cxnId="{A38C1D99-4342-453F-9F4C-3D5EFBE5834E}">
      <dgm:prSet/>
      <dgm:spPr/>
      <dgm:t>
        <a:bodyPr/>
        <a:lstStyle/>
        <a:p>
          <a:endParaRPr lang="en-US"/>
        </a:p>
      </dgm:t>
    </dgm:pt>
    <dgm:pt modelId="{4E1A21D3-853C-4BFB-97A6-8DA1F5BCA1B8}">
      <dgm:prSet phldrT="[Text]"/>
      <dgm:spPr/>
      <dgm:t>
        <a:bodyPr/>
        <a:lstStyle/>
        <a:p>
          <a:r>
            <a:rPr lang="en-US" dirty="0" smtClean="0"/>
            <a:t>Completely redesigned telemetry code</a:t>
          </a:r>
          <a:endParaRPr lang="en-US" dirty="0"/>
        </a:p>
      </dgm:t>
    </dgm:pt>
    <dgm:pt modelId="{D1DCB596-0232-4BDC-AD0C-CAACCFF66304}" type="parTrans" cxnId="{9BF79F6C-F36F-456E-AE0C-33460ED7C55C}">
      <dgm:prSet/>
      <dgm:spPr/>
      <dgm:t>
        <a:bodyPr/>
        <a:lstStyle/>
        <a:p>
          <a:endParaRPr lang="en-US"/>
        </a:p>
      </dgm:t>
    </dgm:pt>
    <dgm:pt modelId="{F9F4D72F-51DD-4FC9-9B07-6BB5E4B810D5}" type="sibTrans" cxnId="{9BF79F6C-F36F-456E-AE0C-33460ED7C55C}">
      <dgm:prSet/>
      <dgm:spPr/>
      <dgm:t>
        <a:bodyPr/>
        <a:lstStyle/>
        <a:p>
          <a:endParaRPr lang="en-US"/>
        </a:p>
      </dgm:t>
    </dgm:pt>
    <dgm:pt modelId="{6D11DDDD-E4ED-4A4D-8C65-7F04960C7C6E}">
      <dgm:prSet phldrT="[Text]"/>
      <dgm:spPr/>
      <dgm:t>
        <a:bodyPr/>
        <a:lstStyle/>
        <a:p>
          <a:r>
            <a:rPr lang="en-US" dirty="0" smtClean="0"/>
            <a:t>Reduced complexity and easy to maintain </a:t>
          </a:r>
          <a:endParaRPr lang="en-US" dirty="0"/>
        </a:p>
      </dgm:t>
    </dgm:pt>
    <dgm:pt modelId="{275A7773-5923-4183-88FE-31EEC0688CB1}" type="parTrans" cxnId="{77DC9E18-477B-46A5-9DB8-46E1F8B42AE4}">
      <dgm:prSet/>
      <dgm:spPr/>
      <dgm:t>
        <a:bodyPr/>
        <a:lstStyle/>
        <a:p>
          <a:endParaRPr lang="en-US"/>
        </a:p>
      </dgm:t>
    </dgm:pt>
    <dgm:pt modelId="{DCF0C09E-BC0C-471D-8AA9-657767E6AA08}" type="sibTrans" cxnId="{77DC9E18-477B-46A5-9DB8-46E1F8B42AE4}">
      <dgm:prSet/>
      <dgm:spPr/>
      <dgm:t>
        <a:bodyPr/>
        <a:lstStyle/>
        <a:p>
          <a:endParaRPr lang="en-US"/>
        </a:p>
      </dgm:t>
    </dgm:pt>
    <dgm:pt modelId="{0EFDF1AF-B0F5-417E-8F96-6312900BCDCA}">
      <dgm:prSet/>
      <dgm:spPr/>
      <dgm:t>
        <a:bodyPr/>
        <a:lstStyle/>
        <a:p>
          <a:r>
            <a:rPr lang="en-US" dirty="0" smtClean="0"/>
            <a:t>Removed unnecessary code. </a:t>
          </a:r>
          <a:endParaRPr lang="en-US" dirty="0"/>
        </a:p>
      </dgm:t>
    </dgm:pt>
    <dgm:pt modelId="{B29B4021-132E-4C8C-84AE-0D196C14D676}" type="parTrans" cxnId="{8952F6BA-4653-47FD-A6EF-94A30E1BE4F5}">
      <dgm:prSet/>
      <dgm:spPr/>
      <dgm:t>
        <a:bodyPr/>
        <a:lstStyle/>
        <a:p>
          <a:endParaRPr lang="en-US"/>
        </a:p>
      </dgm:t>
    </dgm:pt>
    <dgm:pt modelId="{9B2501E4-A193-4F09-8DD2-888E1304FC22}" type="sibTrans" cxnId="{8952F6BA-4653-47FD-A6EF-94A30E1BE4F5}">
      <dgm:prSet/>
      <dgm:spPr/>
      <dgm:t>
        <a:bodyPr/>
        <a:lstStyle/>
        <a:p>
          <a:endParaRPr lang="en-US"/>
        </a:p>
      </dgm:t>
    </dgm:pt>
    <dgm:pt modelId="{DDE9DACA-3FAD-4C3C-B141-91F1927F3DFF}">
      <dgm:prSet/>
      <dgm:spPr/>
      <dgm:t>
        <a:bodyPr/>
        <a:lstStyle/>
        <a:p>
          <a:r>
            <a:rPr lang="en-US" smtClean="0"/>
            <a:t>Report scheduling simplified. </a:t>
          </a:r>
          <a:endParaRPr lang="en-US"/>
        </a:p>
      </dgm:t>
    </dgm:pt>
    <dgm:pt modelId="{1D3EE2AD-12E0-4182-82B9-138E0D39ACBC}" type="parTrans" cxnId="{CC2DA857-6D32-4A0A-B820-FA27672962C6}">
      <dgm:prSet/>
      <dgm:spPr/>
      <dgm:t>
        <a:bodyPr/>
        <a:lstStyle/>
        <a:p>
          <a:endParaRPr lang="en-US"/>
        </a:p>
      </dgm:t>
    </dgm:pt>
    <dgm:pt modelId="{CCEF3E3A-ECF2-4693-A227-6BBD583771B6}" type="sibTrans" cxnId="{CC2DA857-6D32-4A0A-B820-FA27672962C6}">
      <dgm:prSet/>
      <dgm:spPr/>
      <dgm:t>
        <a:bodyPr/>
        <a:lstStyle/>
        <a:p>
          <a:endParaRPr lang="en-US"/>
        </a:p>
      </dgm:t>
    </dgm:pt>
    <dgm:pt modelId="{FBE88FE1-C60C-4F30-B220-0FE62F7125F8}">
      <dgm:prSet/>
      <dgm:spPr/>
      <dgm:t>
        <a:bodyPr/>
        <a:lstStyle/>
        <a:p>
          <a:r>
            <a:rPr lang="en-US" dirty="0" smtClean="0"/>
            <a:t>Modularized into 3 main pieces : Collection, Creation and Dispatching</a:t>
          </a:r>
          <a:endParaRPr lang="en-US" dirty="0"/>
        </a:p>
      </dgm:t>
    </dgm:pt>
    <dgm:pt modelId="{C06D6494-F1AF-450D-98DA-697612D2EFE8}" type="parTrans" cxnId="{ACE1B3FC-8660-4D6F-BE05-D98ADF220835}">
      <dgm:prSet/>
      <dgm:spPr/>
      <dgm:t>
        <a:bodyPr/>
        <a:lstStyle/>
        <a:p>
          <a:endParaRPr lang="en-US"/>
        </a:p>
      </dgm:t>
    </dgm:pt>
    <dgm:pt modelId="{861EF79C-7947-4774-92F0-F71924C8DCAE}" type="sibTrans" cxnId="{ACE1B3FC-8660-4D6F-BE05-D98ADF220835}">
      <dgm:prSet/>
      <dgm:spPr/>
      <dgm:t>
        <a:bodyPr/>
        <a:lstStyle/>
        <a:p>
          <a:endParaRPr lang="en-US"/>
        </a:p>
      </dgm:t>
    </dgm:pt>
    <dgm:pt modelId="{CC83893D-0CF7-4322-80AE-9EBF9F89D712}">
      <dgm:prSet/>
      <dgm:spPr/>
      <dgm:t>
        <a:bodyPr/>
        <a:lstStyle/>
        <a:p>
          <a:r>
            <a:rPr lang="en-US" dirty="0" smtClean="0"/>
            <a:t>Easy to add new reports </a:t>
          </a:r>
          <a:endParaRPr lang="en-US" dirty="0"/>
        </a:p>
      </dgm:t>
    </dgm:pt>
    <dgm:pt modelId="{B9CB9271-3A64-4454-B42C-0942E584FB88}" type="parTrans" cxnId="{D37AE559-CBE2-45C6-89AD-B06FBA05EFB5}">
      <dgm:prSet/>
      <dgm:spPr/>
      <dgm:t>
        <a:bodyPr/>
        <a:lstStyle/>
        <a:p>
          <a:endParaRPr lang="en-US"/>
        </a:p>
      </dgm:t>
    </dgm:pt>
    <dgm:pt modelId="{9FFD6969-33B5-4C27-8410-CC477E342649}" type="sibTrans" cxnId="{D37AE559-CBE2-45C6-89AD-B06FBA05EFB5}">
      <dgm:prSet/>
      <dgm:spPr/>
      <dgm:t>
        <a:bodyPr/>
        <a:lstStyle/>
        <a:p>
          <a:endParaRPr lang="en-US"/>
        </a:p>
      </dgm:t>
    </dgm:pt>
    <dgm:pt modelId="{104B95D0-FC85-4209-ABBD-CB8D75D3008D}">
      <dgm:prSet/>
      <dgm:spPr/>
      <dgm:t>
        <a:bodyPr/>
        <a:lstStyle/>
        <a:p>
          <a:r>
            <a:rPr lang="en-US" dirty="0" smtClean="0"/>
            <a:t>Easy to add new telemetry server endpoint. </a:t>
          </a:r>
          <a:endParaRPr lang="en-US" dirty="0"/>
        </a:p>
      </dgm:t>
    </dgm:pt>
    <dgm:pt modelId="{7279A4B8-CB76-4C61-9781-E63CC4EF894C}" type="parTrans" cxnId="{14199D9B-00BD-48E3-A002-CBE22FCF6DC2}">
      <dgm:prSet/>
      <dgm:spPr/>
      <dgm:t>
        <a:bodyPr/>
        <a:lstStyle/>
        <a:p>
          <a:endParaRPr lang="en-US"/>
        </a:p>
      </dgm:t>
    </dgm:pt>
    <dgm:pt modelId="{EB5797F3-5D20-4B2E-987A-F43BC92FCDA8}" type="sibTrans" cxnId="{14199D9B-00BD-48E3-A002-CBE22FCF6DC2}">
      <dgm:prSet/>
      <dgm:spPr/>
      <dgm:t>
        <a:bodyPr/>
        <a:lstStyle/>
        <a:p>
          <a:endParaRPr lang="en-US"/>
        </a:p>
      </dgm:t>
    </dgm:pt>
    <dgm:pt modelId="{2EABFAC0-E9B4-43C5-97EE-F125F99A32E8}">
      <dgm:prSet/>
      <dgm:spPr/>
      <dgm:t>
        <a:bodyPr/>
        <a:lstStyle/>
        <a:p>
          <a:r>
            <a:rPr lang="en-US" smtClean="0"/>
            <a:t>Added retry logic : Immediate or exponential </a:t>
          </a:r>
          <a:endParaRPr lang="en-US"/>
        </a:p>
      </dgm:t>
    </dgm:pt>
    <dgm:pt modelId="{6B4D6E8C-C524-49B2-91C5-3EE8C33BB905}" type="parTrans" cxnId="{5EEE506D-3A46-4F3A-9D04-C5823083F20C}">
      <dgm:prSet/>
      <dgm:spPr/>
      <dgm:t>
        <a:bodyPr/>
        <a:lstStyle/>
        <a:p>
          <a:endParaRPr lang="en-US"/>
        </a:p>
      </dgm:t>
    </dgm:pt>
    <dgm:pt modelId="{2AFAA82E-AB1D-43B6-B35E-1C72213358D9}" type="sibTrans" cxnId="{5EEE506D-3A46-4F3A-9D04-C5823083F20C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BD628B-D2F9-49CC-AA56-4239AE66FC13}" type="pres">
      <dgm:prSet presAssocID="{4E1A21D3-853C-4BFB-97A6-8DA1F5BCA1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04AB5-BFEC-4BB9-ACFB-D5107D04E6C7}" type="pres">
      <dgm:prSet presAssocID="{4E1A21D3-853C-4BFB-97A6-8DA1F5BCA1B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3A882-CA3B-432D-9C66-65EE5C5E2849}" type="pres">
      <dgm:prSet presAssocID="{6D238B03-EB0A-456F-B0E4-C85060FBD33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6D8B-15C1-4265-A825-3031044FB874}" type="pres">
      <dgm:prSet presAssocID="{6D238B03-EB0A-456F-B0E4-C85060FBD33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8110-9620-4DF2-9090-D9C59DD2879E}" type="pres">
      <dgm:prSet presAssocID="{E8ED8188-2E7E-460F-A9FD-11CCFBACABA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3FC7-55C3-43FF-8588-D1DF749ECCD5}" type="pres">
      <dgm:prSet presAssocID="{E8ED8188-2E7E-460F-A9FD-11CCFBACABA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B094D-8D0A-4C66-A20C-F1116DB3F093}" type="pres">
      <dgm:prSet presAssocID="{29BE8205-BCD5-4C3A-A0C7-EF805D07008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C424B-B369-4726-9156-91234BEC0A6C}" type="pres">
      <dgm:prSet presAssocID="{29BE8205-BCD5-4C3A-A0C7-EF805D070087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52F6BA-4653-47FD-A6EF-94A30E1BE4F5}" srcId="{4E1A21D3-853C-4BFB-97A6-8DA1F5BCA1B8}" destId="{0EFDF1AF-B0F5-417E-8F96-6312900BCDCA}" srcOrd="1" destOrd="0" parTransId="{B29B4021-132E-4C8C-84AE-0D196C14D676}" sibTransId="{9B2501E4-A193-4F09-8DD2-888E1304FC22}"/>
    <dgm:cxn modelId="{F76E22A6-DC83-4BCA-B218-590EB5DD6718}" srcId="{6D238B03-EB0A-456F-B0E4-C85060FBD333}" destId="{CB086DE1-6AB4-47B2-9EDA-5CDFF9F9E177}" srcOrd="0" destOrd="0" parTransId="{8987887F-19FB-4160-BF73-996698E9FD20}" sibTransId="{CADE68F8-81CC-4E56-9008-C485989A4F7E}"/>
    <dgm:cxn modelId="{CC8C8FFC-AA21-45CA-ADDC-2987F51D814E}" type="presOf" srcId="{277BDFD7-0FCF-40D5-93A4-D044B25F0AD2}" destId="{9D03DFD6-5581-4940-996B-48BB160C0108}" srcOrd="0" destOrd="0" presId="urn:microsoft.com/office/officeart/2005/8/layout/vList2"/>
    <dgm:cxn modelId="{23A14B66-5A8C-4424-9C8E-69236B6E1D98}" type="presOf" srcId="{6D11DDDD-E4ED-4A4D-8C65-7F04960C7C6E}" destId="{F1804AB5-BFEC-4BB9-ACFB-D5107D04E6C7}" srcOrd="0" destOrd="0" presId="urn:microsoft.com/office/officeart/2005/8/layout/vList2"/>
    <dgm:cxn modelId="{DC4BBE00-4CD9-4B98-9CB0-9CC07B962CA0}" srcId="{E8ED8188-2E7E-460F-A9FD-11CCFBACABAE}" destId="{D0B53D88-AA03-4537-97D6-261B2F823A28}" srcOrd="0" destOrd="0" parTransId="{A165577D-5E75-40E1-935B-D7DEF2921D9F}" sibTransId="{D5062AA3-E277-4AD4-BB95-360E1B362F80}"/>
    <dgm:cxn modelId="{A2C112ED-2E4E-4F60-9E43-61655B3D8FAD}" type="presOf" srcId="{CC83893D-0CF7-4322-80AE-9EBF9F89D712}" destId="{F1804AB5-BFEC-4BB9-ACFB-D5107D04E6C7}" srcOrd="0" destOrd="4" presId="urn:microsoft.com/office/officeart/2005/8/layout/vList2"/>
    <dgm:cxn modelId="{77DC9E18-477B-46A5-9DB8-46E1F8B42AE4}" srcId="{4E1A21D3-853C-4BFB-97A6-8DA1F5BCA1B8}" destId="{6D11DDDD-E4ED-4A4D-8C65-7F04960C7C6E}" srcOrd="0" destOrd="0" parTransId="{275A7773-5923-4183-88FE-31EEC0688CB1}" sibTransId="{DCF0C09E-BC0C-471D-8AA9-657767E6AA08}"/>
    <dgm:cxn modelId="{189D0FAE-0C2A-43A3-A4C7-6C23291008F9}" type="presOf" srcId="{CB086DE1-6AB4-47B2-9EDA-5CDFF9F9E177}" destId="{C9006D8B-15C1-4265-A825-3031044FB874}" srcOrd="0" destOrd="0" presId="urn:microsoft.com/office/officeart/2005/8/layout/vList2"/>
    <dgm:cxn modelId="{98969853-8F37-48E0-B8F2-6E59FC5E5D3D}" srcId="{277BDFD7-0FCF-40D5-93A4-D044B25F0AD2}" destId="{E8ED8188-2E7E-460F-A9FD-11CCFBACABAE}" srcOrd="2" destOrd="0" parTransId="{34C1F832-1596-4FAC-B9CD-0E97A5764CAF}" sibTransId="{19C6F9A0-4138-469A-ABF0-78938C88C99B}"/>
    <dgm:cxn modelId="{B0C53EA5-080C-42B3-919C-9164ADA6FE9A}" type="presOf" srcId="{FBE88FE1-C60C-4F30-B220-0FE62F7125F8}" destId="{F1804AB5-BFEC-4BB9-ACFB-D5107D04E6C7}" srcOrd="0" destOrd="3" presId="urn:microsoft.com/office/officeart/2005/8/layout/vList2"/>
    <dgm:cxn modelId="{9BF79F6C-F36F-456E-AE0C-33460ED7C55C}" srcId="{277BDFD7-0FCF-40D5-93A4-D044B25F0AD2}" destId="{4E1A21D3-853C-4BFB-97A6-8DA1F5BCA1B8}" srcOrd="0" destOrd="0" parTransId="{D1DCB596-0232-4BDC-AD0C-CAACCFF66304}" sibTransId="{F9F4D72F-51DD-4FC9-9B07-6BB5E4B810D5}"/>
    <dgm:cxn modelId="{5EEE506D-3A46-4F3A-9D04-C5823083F20C}" srcId="{4E1A21D3-853C-4BFB-97A6-8DA1F5BCA1B8}" destId="{2EABFAC0-E9B4-43C5-97EE-F125F99A32E8}" srcOrd="6" destOrd="0" parTransId="{6B4D6E8C-C524-49B2-91C5-3EE8C33BB905}" sibTransId="{2AFAA82E-AB1D-43B6-B35E-1C72213358D9}"/>
    <dgm:cxn modelId="{869B1124-5E40-4F14-8AEE-2D95C27AB00A}" srcId="{29BE8205-BCD5-4C3A-A0C7-EF805D070087}" destId="{940C445F-2B73-4B5C-9C0C-80FAF134448F}" srcOrd="0" destOrd="0" parTransId="{63BD6611-27C2-400E-9AA4-84276620618A}" sibTransId="{1FA21ACC-F54E-4030-99AF-45152CE3C308}"/>
    <dgm:cxn modelId="{E195CE00-64C8-4C9D-AACB-4C606DBAC3D9}" srcId="{6D238B03-EB0A-456F-B0E4-C85060FBD333}" destId="{788AB87E-4B9B-4446-AB9F-45309A266020}" srcOrd="1" destOrd="0" parTransId="{8F1D91A9-57D3-4533-BA03-3BCEC814101F}" sibTransId="{43F79C1A-0E52-448C-ACFA-BD49D6496B33}"/>
    <dgm:cxn modelId="{CC2DA857-6D32-4A0A-B820-FA27672962C6}" srcId="{4E1A21D3-853C-4BFB-97A6-8DA1F5BCA1B8}" destId="{DDE9DACA-3FAD-4C3C-B141-91F1927F3DFF}" srcOrd="2" destOrd="0" parTransId="{1D3EE2AD-12E0-4182-82B9-138E0D39ACBC}" sibTransId="{CCEF3E3A-ECF2-4693-A227-6BBD583771B6}"/>
    <dgm:cxn modelId="{40154A0D-639A-4C40-A863-3C5A0FA9828F}" type="presOf" srcId="{104B95D0-FC85-4209-ABBD-CB8D75D3008D}" destId="{F1804AB5-BFEC-4BB9-ACFB-D5107D04E6C7}" srcOrd="0" destOrd="5" presId="urn:microsoft.com/office/officeart/2005/8/layout/vList2"/>
    <dgm:cxn modelId="{B7885027-57A9-41BA-85D7-3537D47B1DF3}" type="presOf" srcId="{788AB87E-4B9B-4446-AB9F-45309A266020}" destId="{C9006D8B-15C1-4265-A825-3031044FB874}" srcOrd="0" destOrd="1" presId="urn:microsoft.com/office/officeart/2005/8/layout/vList2"/>
    <dgm:cxn modelId="{F1FA5221-03F9-46FB-86E6-14B07F01F08A}" type="presOf" srcId="{4E1A21D3-853C-4BFB-97A6-8DA1F5BCA1B8}" destId="{90BD628B-D2F9-49CC-AA56-4239AE66FC13}" srcOrd="0" destOrd="0" presId="urn:microsoft.com/office/officeart/2005/8/layout/vList2"/>
    <dgm:cxn modelId="{BA2D58EF-D2F9-48E0-AABB-9D1EC1F98A8E}" type="presOf" srcId="{6D238B03-EB0A-456F-B0E4-C85060FBD333}" destId="{F843A882-CA3B-432D-9C66-65EE5C5E2849}" srcOrd="0" destOrd="0" presId="urn:microsoft.com/office/officeart/2005/8/layout/vList2"/>
    <dgm:cxn modelId="{1C3FCC88-8F99-4416-9C82-351B67ECB779}" type="presOf" srcId="{DDE9DACA-3FAD-4C3C-B141-91F1927F3DFF}" destId="{F1804AB5-BFEC-4BB9-ACFB-D5107D04E6C7}" srcOrd="0" destOrd="2" presId="urn:microsoft.com/office/officeart/2005/8/layout/vList2"/>
    <dgm:cxn modelId="{98EA1B54-3535-40A9-B704-C8C51A98E703}" srcId="{277BDFD7-0FCF-40D5-93A4-D044B25F0AD2}" destId="{6D238B03-EB0A-456F-B0E4-C85060FBD333}" srcOrd="1" destOrd="0" parTransId="{DD102379-3528-4023-9976-FDF7DBF3A78E}" sibTransId="{497B4D36-FC68-4622-953A-EE3A952F48C3}"/>
    <dgm:cxn modelId="{18AA2CF5-29B5-48F2-AADB-1E6E6D6725C1}" type="presOf" srcId="{D0B53D88-AA03-4537-97D6-261B2F823A28}" destId="{66F23FC7-55C3-43FF-8588-D1DF749ECCD5}" srcOrd="0" destOrd="0" presId="urn:microsoft.com/office/officeart/2005/8/layout/vList2"/>
    <dgm:cxn modelId="{C9695326-2423-4443-8CD5-A45926DC7465}" type="presOf" srcId="{2EABFAC0-E9B4-43C5-97EE-F125F99A32E8}" destId="{F1804AB5-BFEC-4BB9-ACFB-D5107D04E6C7}" srcOrd="0" destOrd="6" presId="urn:microsoft.com/office/officeart/2005/8/layout/vList2"/>
    <dgm:cxn modelId="{026D31D2-5098-40F8-ABEA-1B9602C98BC5}" type="presOf" srcId="{E8ED8188-2E7E-460F-A9FD-11CCFBACABAE}" destId="{B4298110-9620-4DF2-9090-D9C59DD2879E}" srcOrd="0" destOrd="0" presId="urn:microsoft.com/office/officeart/2005/8/layout/vList2"/>
    <dgm:cxn modelId="{ACE1B3FC-8660-4D6F-BE05-D98ADF220835}" srcId="{4E1A21D3-853C-4BFB-97A6-8DA1F5BCA1B8}" destId="{FBE88FE1-C60C-4F30-B220-0FE62F7125F8}" srcOrd="3" destOrd="0" parTransId="{C06D6494-F1AF-450D-98DA-697612D2EFE8}" sibTransId="{861EF79C-7947-4774-92F0-F71924C8DCAE}"/>
    <dgm:cxn modelId="{372067D1-724C-4723-BA3C-FDE64E2CFC6D}" type="presOf" srcId="{D680D5ED-5F02-4E7D-89A4-9442C9BBF69F}" destId="{135C424B-B369-4726-9156-91234BEC0A6C}" srcOrd="0" destOrd="1" presId="urn:microsoft.com/office/officeart/2005/8/layout/vList2"/>
    <dgm:cxn modelId="{57B6C7B4-0200-4672-A0AE-16454DC5FA5E}" type="presOf" srcId="{29BE8205-BCD5-4C3A-A0C7-EF805D070087}" destId="{A3CB094D-8D0A-4C66-A20C-F1116DB3F093}" srcOrd="0" destOrd="0" presId="urn:microsoft.com/office/officeart/2005/8/layout/vList2"/>
    <dgm:cxn modelId="{EE3EEC2F-5741-47DD-8635-46C6AEADCE86}" type="presOf" srcId="{0EFDF1AF-B0F5-417E-8F96-6312900BCDCA}" destId="{F1804AB5-BFEC-4BB9-ACFB-D5107D04E6C7}" srcOrd="0" destOrd="1" presId="urn:microsoft.com/office/officeart/2005/8/layout/vList2"/>
    <dgm:cxn modelId="{14199D9B-00BD-48E3-A002-CBE22FCF6DC2}" srcId="{4E1A21D3-853C-4BFB-97A6-8DA1F5BCA1B8}" destId="{104B95D0-FC85-4209-ABBD-CB8D75D3008D}" srcOrd="5" destOrd="0" parTransId="{7279A4B8-CB76-4C61-9781-E63CC4EF894C}" sibTransId="{EB5797F3-5D20-4B2E-987A-F43BC92FCDA8}"/>
    <dgm:cxn modelId="{FD920D4D-8E7C-4CD0-9F30-7D961BE7A86B}" type="presOf" srcId="{940C445F-2B73-4B5C-9C0C-80FAF134448F}" destId="{135C424B-B369-4726-9156-91234BEC0A6C}" srcOrd="0" destOrd="0" presId="urn:microsoft.com/office/officeart/2005/8/layout/vList2"/>
    <dgm:cxn modelId="{A38C1D99-4342-453F-9F4C-3D5EFBE5834E}" srcId="{29BE8205-BCD5-4C3A-A0C7-EF805D070087}" destId="{D680D5ED-5F02-4E7D-89A4-9442C9BBF69F}" srcOrd="1" destOrd="0" parTransId="{96F017C9-D72C-4B1E-8E3D-B277EF42FAB6}" sibTransId="{4B0EE189-44AB-40FA-9B3F-A5A5CBB13086}"/>
    <dgm:cxn modelId="{D37AE559-CBE2-45C6-89AD-B06FBA05EFB5}" srcId="{4E1A21D3-853C-4BFB-97A6-8DA1F5BCA1B8}" destId="{CC83893D-0CF7-4322-80AE-9EBF9F89D712}" srcOrd="4" destOrd="0" parTransId="{B9CB9271-3A64-4454-B42C-0942E584FB88}" sibTransId="{9FFD6969-33B5-4C27-8410-CC477E342649}"/>
    <dgm:cxn modelId="{2C476BB8-C65F-4676-BC23-F254315723CE}" srcId="{277BDFD7-0FCF-40D5-93A4-D044B25F0AD2}" destId="{29BE8205-BCD5-4C3A-A0C7-EF805D070087}" srcOrd="3" destOrd="0" parTransId="{B5BE641D-D87C-45C6-9819-65C214CBED10}" sibTransId="{8BD1ED87-5F93-4274-A328-3328FAE420FA}"/>
    <dgm:cxn modelId="{593AD57C-329D-419C-8310-383A01A89892}" type="presParOf" srcId="{9D03DFD6-5581-4940-996B-48BB160C0108}" destId="{90BD628B-D2F9-49CC-AA56-4239AE66FC13}" srcOrd="0" destOrd="0" presId="urn:microsoft.com/office/officeart/2005/8/layout/vList2"/>
    <dgm:cxn modelId="{C91200AF-8A84-4735-8345-2C5174AB7D23}" type="presParOf" srcId="{9D03DFD6-5581-4940-996B-48BB160C0108}" destId="{F1804AB5-BFEC-4BB9-ACFB-D5107D04E6C7}" srcOrd="1" destOrd="0" presId="urn:microsoft.com/office/officeart/2005/8/layout/vList2"/>
    <dgm:cxn modelId="{29CEBBB7-9269-497A-AB36-15ECBEE6B945}" type="presParOf" srcId="{9D03DFD6-5581-4940-996B-48BB160C0108}" destId="{F843A882-CA3B-432D-9C66-65EE5C5E2849}" srcOrd="2" destOrd="0" presId="urn:microsoft.com/office/officeart/2005/8/layout/vList2"/>
    <dgm:cxn modelId="{EC8CD6F1-E392-4E5F-BF12-403E953CCE19}" type="presParOf" srcId="{9D03DFD6-5581-4940-996B-48BB160C0108}" destId="{C9006D8B-15C1-4265-A825-3031044FB874}" srcOrd="3" destOrd="0" presId="urn:microsoft.com/office/officeart/2005/8/layout/vList2"/>
    <dgm:cxn modelId="{3E0E0825-FEA2-4827-9CFC-D6AB32358D02}" type="presParOf" srcId="{9D03DFD6-5581-4940-996B-48BB160C0108}" destId="{B4298110-9620-4DF2-9090-D9C59DD2879E}" srcOrd="4" destOrd="0" presId="urn:microsoft.com/office/officeart/2005/8/layout/vList2"/>
    <dgm:cxn modelId="{8C439601-FC60-4F70-B8B1-01AC9F1BD7B7}" type="presParOf" srcId="{9D03DFD6-5581-4940-996B-48BB160C0108}" destId="{66F23FC7-55C3-43FF-8588-D1DF749ECCD5}" srcOrd="5" destOrd="0" presId="urn:microsoft.com/office/officeart/2005/8/layout/vList2"/>
    <dgm:cxn modelId="{BC27A410-D881-4984-A6EC-DE942E12616D}" type="presParOf" srcId="{9D03DFD6-5581-4940-996B-48BB160C0108}" destId="{A3CB094D-8D0A-4C66-A20C-F1116DB3F093}" srcOrd="6" destOrd="0" presId="urn:microsoft.com/office/officeart/2005/8/layout/vList2"/>
    <dgm:cxn modelId="{01EF757F-2B58-42ED-AD6F-4D4FB141DB55}" type="presParOf" srcId="{9D03DFD6-5581-4940-996B-48BB160C0108}" destId="{135C424B-B369-4726-9156-91234BEC0A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6AB30-515C-4357-A245-311F5E19CC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44131-D93E-4514-AC34-75398C6C24A0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OEM</a:t>
          </a:r>
          <a:endParaRPr lang="en-US" dirty="0">
            <a:solidFill>
              <a:schemeClr val="tx1"/>
            </a:solidFill>
          </a:endParaRPr>
        </a:p>
      </dgm:t>
    </dgm:pt>
    <dgm:pt modelId="{29325AD5-F3E0-40AA-8EB3-2FEDBAC71FE2}" type="parTrans" cxnId="{00FC7922-3540-4A3C-9000-1E543FD126B4}">
      <dgm:prSet/>
      <dgm:spPr/>
      <dgm:t>
        <a:bodyPr/>
        <a:lstStyle/>
        <a:p>
          <a:endParaRPr lang="en-US"/>
        </a:p>
      </dgm:t>
    </dgm:pt>
    <dgm:pt modelId="{BF36FE58-7E4E-4364-9E83-B30D4852CD96}" type="sibTrans" cxnId="{00FC7922-3540-4A3C-9000-1E543FD126B4}">
      <dgm:prSet/>
      <dgm:spPr/>
      <dgm:t>
        <a:bodyPr/>
        <a:lstStyle/>
        <a:p>
          <a:endParaRPr lang="en-US"/>
        </a:p>
      </dgm:t>
    </dgm:pt>
    <dgm:pt modelId="{0B3BFD51-1E16-48E1-B349-7B22EA95CD9E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Apps</a:t>
          </a:r>
          <a:endParaRPr lang="en-US" dirty="0">
            <a:solidFill>
              <a:schemeClr val="tx1"/>
            </a:solidFill>
          </a:endParaRPr>
        </a:p>
      </dgm:t>
    </dgm:pt>
    <dgm:pt modelId="{698029CD-3040-4489-8906-6AF9A05A21BC}" type="parTrans" cxnId="{67D2D9D9-D2E4-4697-A113-6FD1CC067A6C}">
      <dgm:prSet/>
      <dgm:spPr/>
      <dgm:t>
        <a:bodyPr/>
        <a:lstStyle/>
        <a:p>
          <a:endParaRPr lang="en-US"/>
        </a:p>
      </dgm:t>
    </dgm:pt>
    <dgm:pt modelId="{F0A7E883-E204-4501-AC38-25C0B7166483}" type="sibTrans" cxnId="{67D2D9D9-D2E4-4697-A113-6FD1CC067A6C}">
      <dgm:prSet/>
      <dgm:spPr/>
      <dgm:t>
        <a:bodyPr/>
        <a:lstStyle/>
        <a:p>
          <a:endParaRPr lang="en-US"/>
        </a:p>
      </dgm:t>
    </dgm:pt>
    <dgm:pt modelId="{03AF7587-8B2E-482B-A607-7839854A89E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ATT</a:t>
          </a:r>
          <a:endParaRPr lang="en-US" sz="1100" b="1" dirty="0">
            <a:solidFill>
              <a:schemeClr val="tx1"/>
            </a:solidFill>
          </a:endParaRPr>
        </a:p>
      </dgm:t>
    </dgm:pt>
    <dgm:pt modelId="{DD4527AD-14AE-4D11-BC66-A541EBC44D63}" type="parTrans" cxnId="{23042515-8BC8-4A7B-9891-25CEA31F34E3}">
      <dgm:prSet/>
      <dgm:spPr/>
      <dgm:t>
        <a:bodyPr/>
        <a:lstStyle/>
        <a:p>
          <a:endParaRPr lang="en-US"/>
        </a:p>
      </dgm:t>
    </dgm:pt>
    <dgm:pt modelId="{B45EA083-AEC2-4CB2-9746-962826ACAFF9}" type="sibTrans" cxnId="{23042515-8BC8-4A7B-9891-25CEA31F34E3}">
      <dgm:prSet/>
      <dgm:spPr/>
      <dgm:t>
        <a:bodyPr/>
        <a:lstStyle/>
        <a:p>
          <a:endParaRPr lang="en-US"/>
        </a:p>
      </dgm:t>
    </dgm:pt>
    <dgm:pt modelId="{3EE1D35B-1A8E-4209-BD9C-81FD92FA1F22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Samsung</a:t>
          </a:r>
          <a:endParaRPr lang="en-US" sz="1100" b="1" dirty="0">
            <a:solidFill>
              <a:schemeClr val="tx1"/>
            </a:solidFill>
          </a:endParaRPr>
        </a:p>
      </dgm:t>
    </dgm:pt>
    <dgm:pt modelId="{2F6BA977-F704-4B30-9773-33EF99AC51E1}" type="parTrans" cxnId="{FD63AD9C-DD08-4FA0-B445-C135B96E714E}">
      <dgm:prSet/>
      <dgm:spPr/>
      <dgm:t>
        <a:bodyPr/>
        <a:lstStyle/>
        <a:p>
          <a:endParaRPr lang="en-US"/>
        </a:p>
      </dgm:t>
    </dgm:pt>
    <dgm:pt modelId="{656EBB26-829B-48A2-A68B-FFDD229976A6}" type="sibTrans" cxnId="{FD63AD9C-DD08-4FA0-B445-C135B96E714E}">
      <dgm:prSet/>
      <dgm:spPr/>
      <dgm:t>
        <a:bodyPr/>
        <a:lstStyle/>
        <a:p>
          <a:endParaRPr lang="en-US"/>
        </a:p>
      </dgm:t>
    </dgm:pt>
    <dgm:pt modelId="{A2FA1719-A870-40BD-88E5-A9E4C4F65E2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LG</a:t>
          </a:r>
          <a:endParaRPr lang="en-US" sz="1100" b="1" dirty="0">
            <a:solidFill>
              <a:schemeClr val="tx1"/>
            </a:solidFill>
          </a:endParaRPr>
        </a:p>
      </dgm:t>
    </dgm:pt>
    <dgm:pt modelId="{318BF3ED-49FA-4C07-95FA-8F7CF96A640B}" type="parTrans" cxnId="{4DE3B01D-7C73-43C2-B035-7BEE96880889}">
      <dgm:prSet/>
      <dgm:spPr/>
      <dgm:t>
        <a:bodyPr/>
        <a:lstStyle/>
        <a:p>
          <a:endParaRPr lang="en-US"/>
        </a:p>
      </dgm:t>
    </dgm:pt>
    <dgm:pt modelId="{3134881D-416B-4D71-8CC0-D6A4A05B0681}" type="sibTrans" cxnId="{4DE3B01D-7C73-43C2-B035-7BEE96880889}">
      <dgm:prSet/>
      <dgm:spPr/>
      <dgm:t>
        <a:bodyPr/>
        <a:lstStyle/>
        <a:p>
          <a:endParaRPr lang="en-US"/>
        </a:p>
      </dgm:t>
    </dgm:pt>
    <dgm:pt modelId="{B5D93618-8DDD-4778-B673-C5D2401CDB3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Japan</a:t>
          </a:r>
          <a:endParaRPr lang="en-US" sz="1100" b="1" dirty="0">
            <a:solidFill>
              <a:schemeClr val="tx1"/>
            </a:solidFill>
          </a:endParaRPr>
        </a:p>
      </dgm:t>
    </dgm:pt>
    <dgm:pt modelId="{9D7AB381-CD68-4049-AD1D-6ECEFC48C050}" type="parTrans" cxnId="{FDCC943A-7EF8-4BBF-996F-C7597475375B}">
      <dgm:prSet/>
      <dgm:spPr/>
      <dgm:t>
        <a:bodyPr/>
        <a:lstStyle/>
        <a:p>
          <a:endParaRPr lang="en-US"/>
        </a:p>
      </dgm:t>
    </dgm:pt>
    <dgm:pt modelId="{C05740A4-596B-423A-AB88-87413CF36366}" type="sibTrans" cxnId="{FDCC943A-7EF8-4BBF-996F-C7597475375B}">
      <dgm:prSet/>
      <dgm:spPr/>
      <dgm:t>
        <a:bodyPr/>
        <a:lstStyle/>
        <a:p>
          <a:endParaRPr lang="en-US"/>
        </a:p>
      </dgm:t>
    </dgm:pt>
    <dgm:pt modelId="{1CFC28C3-8EEE-4374-BEC3-37E616E2F6C0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Third party app</a:t>
          </a:r>
          <a:endParaRPr lang="en-US" sz="1100" b="1" dirty="0">
            <a:solidFill>
              <a:schemeClr val="tx1"/>
            </a:solidFill>
          </a:endParaRPr>
        </a:p>
      </dgm:t>
    </dgm:pt>
    <dgm:pt modelId="{C468B48D-631F-469F-AD01-18E33E736E52}" type="parTrans" cxnId="{26A3A194-B254-452B-ABBF-5EE3EA24EA84}">
      <dgm:prSet/>
      <dgm:spPr/>
      <dgm:t>
        <a:bodyPr/>
        <a:lstStyle/>
        <a:p>
          <a:endParaRPr lang="en-US"/>
        </a:p>
      </dgm:t>
    </dgm:pt>
    <dgm:pt modelId="{EF912226-0BDA-4732-A612-F40F5B9E42BD}" type="sibTrans" cxnId="{26A3A194-B254-452B-ABBF-5EE3EA24EA84}">
      <dgm:prSet/>
      <dgm:spPr/>
      <dgm:t>
        <a:bodyPr/>
        <a:lstStyle/>
        <a:p>
          <a:endParaRPr lang="en-US"/>
        </a:p>
      </dgm:t>
    </dgm:pt>
    <dgm:pt modelId="{7916D0EA-419A-4F5E-B47E-F19E716500F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Telemetry Library</a:t>
          </a:r>
          <a:endParaRPr lang="en-US" sz="3600" dirty="0">
            <a:solidFill>
              <a:schemeClr val="tx1"/>
            </a:solidFill>
          </a:endParaRPr>
        </a:p>
      </dgm:t>
    </dgm:pt>
    <dgm:pt modelId="{37E7F96C-540F-4D87-84A2-B57F58831439}" type="sibTrans" cxnId="{80077418-DE23-4B4B-A5DA-848BDA4CE16D}">
      <dgm:prSet/>
      <dgm:spPr/>
      <dgm:t>
        <a:bodyPr/>
        <a:lstStyle/>
        <a:p>
          <a:endParaRPr lang="en-US"/>
        </a:p>
      </dgm:t>
    </dgm:pt>
    <dgm:pt modelId="{3EB0E9EF-65F1-437C-B22D-5C53F0393466}" type="parTrans" cxnId="{80077418-DE23-4B4B-A5DA-848BDA4CE16D}">
      <dgm:prSet/>
      <dgm:spPr/>
      <dgm:t>
        <a:bodyPr/>
        <a:lstStyle/>
        <a:p>
          <a:endParaRPr lang="en-US"/>
        </a:p>
      </dgm:t>
    </dgm:pt>
    <dgm:pt modelId="{AA74B7F2-615F-41AE-938D-E27F2206DE1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Home</a:t>
          </a:r>
          <a:endParaRPr lang="en-US" sz="1100" b="1" dirty="0">
            <a:solidFill>
              <a:schemeClr val="tx1"/>
            </a:solidFill>
          </a:endParaRPr>
        </a:p>
      </dgm:t>
    </dgm:pt>
    <dgm:pt modelId="{ABEF21FE-CD6C-4856-8EE6-024566A0286C}" type="parTrans" cxnId="{D8B3BDBA-9338-428D-B8F7-D0BF7BBF5D4E}">
      <dgm:prSet/>
      <dgm:spPr/>
      <dgm:t>
        <a:bodyPr/>
        <a:lstStyle/>
        <a:p>
          <a:endParaRPr lang="en-US"/>
        </a:p>
      </dgm:t>
    </dgm:pt>
    <dgm:pt modelId="{0AA089E1-3B6B-4A73-A323-0E2BB2A4ACF3}" type="sibTrans" cxnId="{D8B3BDBA-9338-428D-B8F7-D0BF7BBF5D4E}">
      <dgm:prSet/>
      <dgm:spPr/>
      <dgm:t>
        <a:bodyPr/>
        <a:lstStyle/>
        <a:p>
          <a:endParaRPr lang="en-US"/>
        </a:p>
      </dgm:t>
    </dgm:pt>
    <dgm:pt modelId="{B14C1B3E-7907-4490-B244-062C3705169B}" type="pres">
      <dgm:prSet presAssocID="{AC36AB30-515C-4357-A245-311F5E19CC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2F8121-5CB1-4F19-8C47-4BE51ED10849}" type="pres">
      <dgm:prSet presAssocID="{7916D0EA-419A-4F5E-B47E-F19E716500FE}" presName="textCenter" presStyleLbl="node1" presStyleIdx="0" presStyleCnt="9" custScaleX="153993" custScaleY="30390"/>
      <dgm:spPr/>
      <dgm:t>
        <a:bodyPr/>
        <a:lstStyle/>
        <a:p>
          <a:endParaRPr lang="en-US"/>
        </a:p>
      </dgm:t>
    </dgm:pt>
    <dgm:pt modelId="{ECCE265F-BB8F-4BA7-A5ED-B8574AB8D281}" type="pres">
      <dgm:prSet presAssocID="{7916D0EA-419A-4F5E-B47E-F19E716500FE}" presName="cycle_1" presStyleCnt="0"/>
      <dgm:spPr/>
    </dgm:pt>
    <dgm:pt modelId="{A852B431-A9C0-4CAC-9FD0-75896917F6B9}" type="pres">
      <dgm:prSet presAssocID="{36244131-D93E-4514-AC34-75398C6C24A0}" presName="childCenter1" presStyleLbl="node1" presStyleIdx="1" presStyleCnt="9"/>
      <dgm:spPr/>
      <dgm:t>
        <a:bodyPr/>
        <a:lstStyle/>
        <a:p>
          <a:endParaRPr lang="en-US"/>
        </a:p>
      </dgm:t>
    </dgm:pt>
    <dgm:pt modelId="{5DE7C1CE-8DA0-47BA-8C4A-4F90CEF04CC2}" type="pres">
      <dgm:prSet presAssocID="{2F6BA977-F704-4B30-9773-33EF99AC51E1}" presName="Name141" presStyleLbl="parChTrans1D3" presStyleIdx="0" presStyleCnt="6"/>
      <dgm:spPr/>
      <dgm:t>
        <a:bodyPr/>
        <a:lstStyle/>
        <a:p>
          <a:endParaRPr lang="en-US"/>
        </a:p>
      </dgm:t>
    </dgm:pt>
    <dgm:pt modelId="{C949E9EC-7AC5-41D2-836F-45BAD9C0683B}" type="pres">
      <dgm:prSet presAssocID="{3EE1D35B-1A8E-4209-BD9C-81FD92FA1F22}" presName="text1" presStyleLbl="node1" presStyleIdx="2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404F8-EFF1-4FFC-BD06-FC746E5DDECD}" type="pres">
      <dgm:prSet presAssocID="{318BF3ED-49FA-4C07-95FA-8F7CF96A640B}" presName="Name141" presStyleLbl="parChTrans1D3" presStyleIdx="1" presStyleCnt="6"/>
      <dgm:spPr/>
      <dgm:t>
        <a:bodyPr/>
        <a:lstStyle/>
        <a:p>
          <a:endParaRPr lang="en-US"/>
        </a:p>
      </dgm:t>
    </dgm:pt>
    <dgm:pt modelId="{4872C86D-B9AF-488B-BCB9-B582AFE4BE34}" type="pres">
      <dgm:prSet presAssocID="{A2FA1719-A870-40BD-88E5-A9E4C4F65E24}" presName="text1" presStyleLbl="node1" presStyleIdx="3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2DC98-18A0-4550-955E-52AF7DED0619}" type="pres">
      <dgm:prSet presAssocID="{29325AD5-F3E0-40AA-8EB3-2FEDBAC71FE2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B3FEA601-1B8D-4D3B-B015-B6E7244FA04D}" type="pres">
      <dgm:prSet presAssocID="{7916D0EA-419A-4F5E-B47E-F19E716500FE}" presName="cycle_2" presStyleCnt="0"/>
      <dgm:spPr/>
    </dgm:pt>
    <dgm:pt modelId="{86EEC19F-8F27-4128-BB3B-E0056A109F31}" type="pres">
      <dgm:prSet presAssocID="{0B3BFD51-1E16-48E1-B349-7B22EA95CD9E}" presName="childCenter2" presStyleLbl="node1" presStyleIdx="4" presStyleCnt="9"/>
      <dgm:spPr/>
      <dgm:t>
        <a:bodyPr/>
        <a:lstStyle/>
        <a:p>
          <a:endParaRPr lang="en-US"/>
        </a:p>
      </dgm:t>
    </dgm:pt>
    <dgm:pt modelId="{0AD5EBE8-1FBE-406E-9929-CA33FE7160CA}" type="pres">
      <dgm:prSet presAssocID="{DD4527AD-14AE-4D11-BC66-A541EBC44D63}" presName="Name218" presStyleLbl="parChTrans1D3" presStyleIdx="2" presStyleCnt="6"/>
      <dgm:spPr/>
      <dgm:t>
        <a:bodyPr/>
        <a:lstStyle/>
        <a:p>
          <a:endParaRPr lang="en-US"/>
        </a:p>
      </dgm:t>
    </dgm:pt>
    <dgm:pt modelId="{AC99FBC9-7C92-46F4-8BD7-1C7714F90011}" type="pres">
      <dgm:prSet presAssocID="{03AF7587-8B2E-482B-A607-7839854A89E7}" presName="text2" presStyleLbl="node1" presStyleIdx="5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2AC33-C61E-4642-9321-3CC79D70EF5D}" type="pres">
      <dgm:prSet presAssocID="{9D7AB381-CD68-4049-AD1D-6ECEFC48C050}" presName="Name218" presStyleLbl="parChTrans1D3" presStyleIdx="3" presStyleCnt="6"/>
      <dgm:spPr/>
      <dgm:t>
        <a:bodyPr/>
        <a:lstStyle/>
        <a:p>
          <a:endParaRPr lang="en-US"/>
        </a:p>
      </dgm:t>
    </dgm:pt>
    <dgm:pt modelId="{1CB1ECE2-AA7D-484E-802C-EA52BE7A2CF4}" type="pres">
      <dgm:prSet presAssocID="{B5D93618-8DDD-4778-B673-C5D2401CDB3B}" presName="text2" presStyleLbl="node1" presStyleIdx="6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29777-382B-4D05-83E6-7047DCA90E05}" type="pres">
      <dgm:prSet presAssocID="{C468B48D-631F-469F-AD01-18E33E736E52}" presName="Name218" presStyleLbl="parChTrans1D3" presStyleIdx="4" presStyleCnt="6"/>
      <dgm:spPr/>
      <dgm:t>
        <a:bodyPr/>
        <a:lstStyle/>
        <a:p>
          <a:endParaRPr lang="en-US"/>
        </a:p>
      </dgm:t>
    </dgm:pt>
    <dgm:pt modelId="{B561223E-B91A-4439-BB99-1D5C61904907}" type="pres">
      <dgm:prSet presAssocID="{1CFC28C3-8EEE-4374-BEC3-37E616E2F6C0}" presName="text2" presStyleLbl="node1" presStyleIdx="7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0E599-A781-4892-985A-8ED22F46959F}" type="pres">
      <dgm:prSet presAssocID="{ABEF21FE-CD6C-4856-8EE6-024566A0286C}" presName="Name218" presStyleLbl="parChTrans1D3" presStyleIdx="5" presStyleCnt="6"/>
      <dgm:spPr/>
      <dgm:t>
        <a:bodyPr/>
        <a:lstStyle/>
        <a:p>
          <a:endParaRPr lang="en-US"/>
        </a:p>
      </dgm:t>
    </dgm:pt>
    <dgm:pt modelId="{C17B2104-808C-4199-865C-257EF8FE3332}" type="pres">
      <dgm:prSet presAssocID="{AA74B7F2-615F-41AE-938D-E27F2206DE14}" presName="text2" presStyleLbl="node1" presStyleIdx="8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0E409-BF02-4F0A-BCB6-7703F83079A0}" type="pres">
      <dgm:prSet presAssocID="{698029CD-3040-4489-8906-6AF9A05A21BC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047554E5-2E54-40EB-963F-8023A5E1EF65}" type="presOf" srcId="{AC36AB30-515C-4357-A245-311F5E19CC44}" destId="{B14C1B3E-7907-4490-B244-062C3705169B}" srcOrd="0" destOrd="0" presId="urn:microsoft.com/office/officeart/2008/layout/RadialCluster"/>
    <dgm:cxn modelId="{446479D0-2385-48B1-9777-702DF221D352}" type="presOf" srcId="{318BF3ED-49FA-4C07-95FA-8F7CF96A640B}" destId="{6B3404F8-EFF1-4FFC-BD06-FC746E5DDECD}" srcOrd="0" destOrd="0" presId="urn:microsoft.com/office/officeart/2008/layout/RadialCluster"/>
    <dgm:cxn modelId="{2EF84896-F0C6-44D4-B22A-86A5EF3C65DE}" type="presOf" srcId="{DD4527AD-14AE-4D11-BC66-A541EBC44D63}" destId="{0AD5EBE8-1FBE-406E-9929-CA33FE7160CA}" srcOrd="0" destOrd="0" presId="urn:microsoft.com/office/officeart/2008/layout/RadialCluster"/>
    <dgm:cxn modelId="{F5AD2C73-C54E-4C73-98A3-FA8F47303B7A}" type="presOf" srcId="{A2FA1719-A870-40BD-88E5-A9E4C4F65E24}" destId="{4872C86D-B9AF-488B-BCB9-B582AFE4BE34}" srcOrd="0" destOrd="0" presId="urn:microsoft.com/office/officeart/2008/layout/RadialCluster"/>
    <dgm:cxn modelId="{6C86F963-DF59-499D-88A4-1A8701D59EA0}" type="presOf" srcId="{C468B48D-631F-469F-AD01-18E33E736E52}" destId="{18429777-382B-4D05-83E6-7047DCA90E05}" srcOrd="0" destOrd="0" presId="urn:microsoft.com/office/officeart/2008/layout/RadialCluster"/>
    <dgm:cxn modelId="{E6890F19-7B27-4926-B827-50AA5D865311}" type="presOf" srcId="{0B3BFD51-1E16-48E1-B349-7B22EA95CD9E}" destId="{86EEC19F-8F27-4128-BB3B-E0056A109F31}" srcOrd="0" destOrd="0" presId="urn:microsoft.com/office/officeart/2008/layout/RadialCluster"/>
    <dgm:cxn modelId="{FD63AD9C-DD08-4FA0-B445-C135B96E714E}" srcId="{36244131-D93E-4514-AC34-75398C6C24A0}" destId="{3EE1D35B-1A8E-4209-BD9C-81FD92FA1F22}" srcOrd="0" destOrd="0" parTransId="{2F6BA977-F704-4B30-9773-33EF99AC51E1}" sibTransId="{656EBB26-829B-48A2-A68B-FFDD229976A6}"/>
    <dgm:cxn modelId="{1EBEA38A-FB19-45AB-8404-978C500A4381}" type="presOf" srcId="{698029CD-3040-4489-8906-6AF9A05A21BC}" destId="{E2E0E409-BF02-4F0A-BCB6-7703F83079A0}" srcOrd="0" destOrd="0" presId="urn:microsoft.com/office/officeart/2008/layout/RadialCluster"/>
    <dgm:cxn modelId="{26A3A194-B254-452B-ABBF-5EE3EA24EA84}" srcId="{0B3BFD51-1E16-48E1-B349-7B22EA95CD9E}" destId="{1CFC28C3-8EEE-4374-BEC3-37E616E2F6C0}" srcOrd="2" destOrd="0" parTransId="{C468B48D-631F-469F-AD01-18E33E736E52}" sibTransId="{EF912226-0BDA-4732-A612-F40F5B9E42BD}"/>
    <dgm:cxn modelId="{BE8724FA-24E4-4297-92C3-CCE4ECFFAFBB}" type="presOf" srcId="{36244131-D93E-4514-AC34-75398C6C24A0}" destId="{A852B431-A9C0-4CAC-9FD0-75896917F6B9}" srcOrd="0" destOrd="0" presId="urn:microsoft.com/office/officeart/2008/layout/RadialCluster"/>
    <dgm:cxn modelId="{4DE3B01D-7C73-43C2-B035-7BEE96880889}" srcId="{36244131-D93E-4514-AC34-75398C6C24A0}" destId="{A2FA1719-A870-40BD-88E5-A9E4C4F65E24}" srcOrd="1" destOrd="0" parTransId="{318BF3ED-49FA-4C07-95FA-8F7CF96A640B}" sibTransId="{3134881D-416B-4D71-8CC0-D6A4A05B0681}"/>
    <dgm:cxn modelId="{273D3D3E-194C-4179-BA66-49A8BA55C055}" type="presOf" srcId="{3EE1D35B-1A8E-4209-BD9C-81FD92FA1F22}" destId="{C949E9EC-7AC5-41D2-836F-45BAD9C0683B}" srcOrd="0" destOrd="0" presId="urn:microsoft.com/office/officeart/2008/layout/RadialCluster"/>
    <dgm:cxn modelId="{CD0FC14B-BC3B-4EDA-9EC5-61F57CB4EFDB}" type="presOf" srcId="{03AF7587-8B2E-482B-A607-7839854A89E7}" destId="{AC99FBC9-7C92-46F4-8BD7-1C7714F90011}" srcOrd="0" destOrd="0" presId="urn:microsoft.com/office/officeart/2008/layout/RadialCluster"/>
    <dgm:cxn modelId="{7C4BEE2F-62CE-43B4-9656-436473F53562}" type="presOf" srcId="{7916D0EA-419A-4F5E-B47E-F19E716500FE}" destId="{4C2F8121-5CB1-4F19-8C47-4BE51ED10849}" srcOrd="0" destOrd="0" presId="urn:microsoft.com/office/officeart/2008/layout/RadialCluster"/>
    <dgm:cxn modelId="{FB7A9CCB-D184-4746-921B-29EBB3444258}" type="presOf" srcId="{9D7AB381-CD68-4049-AD1D-6ECEFC48C050}" destId="{3AF2AC33-C61E-4642-9321-3CC79D70EF5D}" srcOrd="0" destOrd="0" presId="urn:microsoft.com/office/officeart/2008/layout/RadialCluster"/>
    <dgm:cxn modelId="{D8B3BDBA-9338-428D-B8F7-D0BF7BBF5D4E}" srcId="{0B3BFD51-1E16-48E1-B349-7B22EA95CD9E}" destId="{AA74B7F2-615F-41AE-938D-E27F2206DE14}" srcOrd="3" destOrd="0" parTransId="{ABEF21FE-CD6C-4856-8EE6-024566A0286C}" sibTransId="{0AA089E1-3B6B-4A73-A323-0E2BB2A4ACF3}"/>
    <dgm:cxn modelId="{C86F1F84-DC2F-4C75-BEAD-5FF6ED45EFEF}" type="presOf" srcId="{1CFC28C3-8EEE-4374-BEC3-37E616E2F6C0}" destId="{B561223E-B91A-4439-BB99-1D5C61904907}" srcOrd="0" destOrd="0" presId="urn:microsoft.com/office/officeart/2008/layout/RadialCluster"/>
    <dgm:cxn modelId="{67D2D9D9-D2E4-4697-A113-6FD1CC067A6C}" srcId="{7916D0EA-419A-4F5E-B47E-F19E716500FE}" destId="{0B3BFD51-1E16-48E1-B349-7B22EA95CD9E}" srcOrd="1" destOrd="0" parTransId="{698029CD-3040-4489-8906-6AF9A05A21BC}" sibTransId="{F0A7E883-E204-4501-AC38-25C0B7166483}"/>
    <dgm:cxn modelId="{83CAD528-9F9C-4B0F-99C0-8EAE658F31D8}" type="presOf" srcId="{ABEF21FE-CD6C-4856-8EE6-024566A0286C}" destId="{8250E599-A781-4892-985A-8ED22F46959F}" srcOrd="0" destOrd="0" presId="urn:microsoft.com/office/officeart/2008/layout/RadialCluster"/>
    <dgm:cxn modelId="{B2EEE8AC-89F8-4652-B724-8165A5208063}" type="presOf" srcId="{AA74B7F2-615F-41AE-938D-E27F2206DE14}" destId="{C17B2104-808C-4199-865C-257EF8FE3332}" srcOrd="0" destOrd="0" presId="urn:microsoft.com/office/officeart/2008/layout/RadialCluster"/>
    <dgm:cxn modelId="{FDCC943A-7EF8-4BBF-996F-C7597475375B}" srcId="{0B3BFD51-1E16-48E1-B349-7B22EA95CD9E}" destId="{B5D93618-8DDD-4778-B673-C5D2401CDB3B}" srcOrd="1" destOrd="0" parTransId="{9D7AB381-CD68-4049-AD1D-6ECEFC48C050}" sibTransId="{C05740A4-596B-423A-AB88-87413CF36366}"/>
    <dgm:cxn modelId="{C5F18213-C8B2-460C-A5E6-5B4A0F4BED09}" type="presOf" srcId="{2F6BA977-F704-4B30-9773-33EF99AC51E1}" destId="{5DE7C1CE-8DA0-47BA-8C4A-4F90CEF04CC2}" srcOrd="0" destOrd="0" presId="urn:microsoft.com/office/officeart/2008/layout/RadialCluster"/>
    <dgm:cxn modelId="{80077418-DE23-4B4B-A5DA-848BDA4CE16D}" srcId="{AC36AB30-515C-4357-A245-311F5E19CC44}" destId="{7916D0EA-419A-4F5E-B47E-F19E716500FE}" srcOrd="0" destOrd="0" parTransId="{3EB0E9EF-65F1-437C-B22D-5C53F0393466}" sibTransId="{37E7F96C-540F-4D87-84A2-B57F58831439}"/>
    <dgm:cxn modelId="{816AAA69-74B0-438D-B736-1273ECB0F86D}" type="presOf" srcId="{B5D93618-8DDD-4778-B673-C5D2401CDB3B}" destId="{1CB1ECE2-AA7D-484E-802C-EA52BE7A2CF4}" srcOrd="0" destOrd="0" presId="urn:microsoft.com/office/officeart/2008/layout/RadialCluster"/>
    <dgm:cxn modelId="{9204DD5D-296A-455E-A1D8-A940078ED583}" type="presOf" srcId="{29325AD5-F3E0-40AA-8EB3-2FEDBAC71FE2}" destId="{B002DC98-18A0-4550-955E-52AF7DED0619}" srcOrd="0" destOrd="0" presId="urn:microsoft.com/office/officeart/2008/layout/RadialCluster"/>
    <dgm:cxn modelId="{23042515-8BC8-4A7B-9891-25CEA31F34E3}" srcId="{0B3BFD51-1E16-48E1-B349-7B22EA95CD9E}" destId="{03AF7587-8B2E-482B-A607-7839854A89E7}" srcOrd="0" destOrd="0" parTransId="{DD4527AD-14AE-4D11-BC66-A541EBC44D63}" sibTransId="{B45EA083-AEC2-4CB2-9746-962826ACAFF9}"/>
    <dgm:cxn modelId="{00FC7922-3540-4A3C-9000-1E543FD126B4}" srcId="{7916D0EA-419A-4F5E-B47E-F19E716500FE}" destId="{36244131-D93E-4514-AC34-75398C6C24A0}" srcOrd="0" destOrd="0" parTransId="{29325AD5-F3E0-40AA-8EB3-2FEDBAC71FE2}" sibTransId="{BF36FE58-7E4E-4364-9E83-B30D4852CD96}"/>
    <dgm:cxn modelId="{F0C359FA-14FB-4C3A-B669-F9BB99F6F68C}" type="presParOf" srcId="{B14C1B3E-7907-4490-B244-062C3705169B}" destId="{4C2F8121-5CB1-4F19-8C47-4BE51ED10849}" srcOrd="0" destOrd="0" presId="urn:microsoft.com/office/officeart/2008/layout/RadialCluster"/>
    <dgm:cxn modelId="{668C8332-E243-418B-9B50-90EC0702CF92}" type="presParOf" srcId="{B14C1B3E-7907-4490-B244-062C3705169B}" destId="{ECCE265F-BB8F-4BA7-A5ED-B8574AB8D281}" srcOrd="1" destOrd="0" presId="urn:microsoft.com/office/officeart/2008/layout/RadialCluster"/>
    <dgm:cxn modelId="{16E0FB34-58BA-422E-9F52-216DB949E381}" type="presParOf" srcId="{ECCE265F-BB8F-4BA7-A5ED-B8574AB8D281}" destId="{A852B431-A9C0-4CAC-9FD0-75896917F6B9}" srcOrd="0" destOrd="0" presId="urn:microsoft.com/office/officeart/2008/layout/RadialCluster"/>
    <dgm:cxn modelId="{AD2A974E-DF73-433F-863B-6A1AED48DE98}" type="presParOf" srcId="{ECCE265F-BB8F-4BA7-A5ED-B8574AB8D281}" destId="{5DE7C1CE-8DA0-47BA-8C4A-4F90CEF04CC2}" srcOrd="1" destOrd="0" presId="urn:microsoft.com/office/officeart/2008/layout/RadialCluster"/>
    <dgm:cxn modelId="{DDCBB8B4-A4CD-42DD-BB2D-50959B4C970E}" type="presParOf" srcId="{ECCE265F-BB8F-4BA7-A5ED-B8574AB8D281}" destId="{C949E9EC-7AC5-41D2-836F-45BAD9C0683B}" srcOrd="2" destOrd="0" presId="urn:microsoft.com/office/officeart/2008/layout/RadialCluster"/>
    <dgm:cxn modelId="{FD4E5E78-CD72-4504-9E16-D6D3DEAE9F99}" type="presParOf" srcId="{ECCE265F-BB8F-4BA7-A5ED-B8574AB8D281}" destId="{6B3404F8-EFF1-4FFC-BD06-FC746E5DDECD}" srcOrd="3" destOrd="0" presId="urn:microsoft.com/office/officeart/2008/layout/RadialCluster"/>
    <dgm:cxn modelId="{495515F3-75F8-4A02-9B5B-51F3A3B76104}" type="presParOf" srcId="{ECCE265F-BB8F-4BA7-A5ED-B8574AB8D281}" destId="{4872C86D-B9AF-488B-BCB9-B582AFE4BE34}" srcOrd="4" destOrd="0" presId="urn:microsoft.com/office/officeart/2008/layout/RadialCluster"/>
    <dgm:cxn modelId="{5259C444-C90B-45A2-91BD-818D3AD686FA}" type="presParOf" srcId="{B14C1B3E-7907-4490-B244-062C3705169B}" destId="{B002DC98-18A0-4550-955E-52AF7DED0619}" srcOrd="2" destOrd="0" presId="urn:microsoft.com/office/officeart/2008/layout/RadialCluster"/>
    <dgm:cxn modelId="{6863176E-F055-4935-B9D0-4C88C58FD86C}" type="presParOf" srcId="{B14C1B3E-7907-4490-B244-062C3705169B}" destId="{B3FEA601-1B8D-4D3B-B015-B6E7244FA04D}" srcOrd="3" destOrd="0" presId="urn:microsoft.com/office/officeart/2008/layout/RadialCluster"/>
    <dgm:cxn modelId="{F6211124-2CD4-4A15-8954-DB189234DE9C}" type="presParOf" srcId="{B3FEA601-1B8D-4D3B-B015-B6E7244FA04D}" destId="{86EEC19F-8F27-4128-BB3B-E0056A109F31}" srcOrd="0" destOrd="0" presId="urn:microsoft.com/office/officeart/2008/layout/RadialCluster"/>
    <dgm:cxn modelId="{B5D2AD9B-4234-4103-9703-FB8163AC6636}" type="presParOf" srcId="{B3FEA601-1B8D-4D3B-B015-B6E7244FA04D}" destId="{0AD5EBE8-1FBE-406E-9929-CA33FE7160CA}" srcOrd="1" destOrd="0" presId="urn:microsoft.com/office/officeart/2008/layout/RadialCluster"/>
    <dgm:cxn modelId="{DBCD645F-6ECA-4EBE-B05B-9EB0237F7F23}" type="presParOf" srcId="{B3FEA601-1B8D-4D3B-B015-B6E7244FA04D}" destId="{AC99FBC9-7C92-46F4-8BD7-1C7714F90011}" srcOrd="2" destOrd="0" presId="urn:microsoft.com/office/officeart/2008/layout/RadialCluster"/>
    <dgm:cxn modelId="{7B97FB88-B028-4D3D-B1B6-B655ADE3AD82}" type="presParOf" srcId="{B3FEA601-1B8D-4D3B-B015-B6E7244FA04D}" destId="{3AF2AC33-C61E-4642-9321-3CC79D70EF5D}" srcOrd="3" destOrd="0" presId="urn:microsoft.com/office/officeart/2008/layout/RadialCluster"/>
    <dgm:cxn modelId="{CDB2D261-2BB0-45D2-BC4B-13D968BD15A7}" type="presParOf" srcId="{B3FEA601-1B8D-4D3B-B015-B6E7244FA04D}" destId="{1CB1ECE2-AA7D-484E-802C-EA52BE7A2CF4}" srcOrd="4" destOrd="0" presId="urn:microsoft.com/office/officeart/2008/layout/RadialCluster"/>
    <dgm:cxn modelId="{BB23F224-3098-4DA3-BB1E-472239D5A72E}" type="presParOf" srcId="{B3FEA601-1B8D-4D3B-B015-B6E7244FA04D}" destId="{18429777-382B-4D05-83E6-7047DCA90E05}" srcOrd="5" destOrd="0" presId="urn:microsoft.com/office/officeart/2008/layout/RadialCluster"/>
    <dgm:cxn modelId="{035AD53B-8920-4406-85C1-37C5AA2CDE43}" type="presParOf" srcId="{B3FEA601-1B8D-4D3B-B015-B6E7244FA04D}" destId="{B561223E-B91A-4439-BB99-1D5C61904907}" srcOrd="6" destOrd="0" presId="urn:microsoft.com/office/officeart/2008/layout/RadialCluster"/>
    <dgm:cxn modelId="{CBA43B41-365E-414E-9D79-30DE43F68BAB}" type="presParOf" srcId="{B3FEA601-1B8D-4D3B-B015-B6E7244FA04D}" destId="{8250E599-A781-4892-985A-8ED22F46959F}" srcOrd="7" destOrd="0" presId="urn:microsoft.com/office/officeart/2008/layout/RadialCluster"/>
    <dgm:cxn modelId="{6210CFFE-18A6-480F-BB22-4027BE351168}" type="presParOf" srcId="{B3FEA601-1B8D-4D3B-B015-B6E7244FA04D}" destId="{C17B2104-808C-4199-865C-257EF8FE3332}" srcOrd="8" destOrd="0" presId="urn:microsoft.com/office/officeart/2008/layout/RadialCluster"/>
    <dgm:cxn modelId="{3ED361C7-2128-4C84-8042-C90E689A248E}" type="presParOf" srcId="{B14C1B3E-7907-4490-B244-062C3705169B}" destId="{E2E0E409-BF02-4F0A-BCB6-7703F83079A0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47D287-9DEB-48CB-98C9-61F71F62FE0E}">
      <dgm:prSet phldrT="[Text]"/>
      <dgm:spPr/>
      <dgm:t>
        <a:bodyPr/>
        <a:lstStyle/>
        <a:p>
          <a:r>
            <a:rPr lang="en-US" dirty="0" smtClean="0"/>
            <a:t>230 KB</a:t>
          </a:r>
          <a:endParaRPr lang="en-US" dirty="0"/>
        </a:p>
      </dgm:t>
    </dgm:pt>
    <dgm:pt modelId="{B870F51D-C70E-41DA-AF12-D2C2B9514093}" type="parTrans" cxnId="{924B0480-F834-41F6-BC55-407865535485}">
      <dgm:prSet/>
      <dgm:spPr/>
      <dgm:t>
        <a:bodyPr/>
        <a:lstStyle/>
        <a:p>
          <a:endParaRPr lang="en-US"/>
        </a:p>
      </dgm:t>
    </dgm:pt>
    <dgm:pt modelId="{54B733FF-8AE2-4596-9251-4BBA7FF19F5E}" type="sibTrans" cxnId="{924B0480-F834-41F6-BC55-407865535485}">
      <dgm:prSet/>
      <dgm:spPr/>
      <dgm:t>
        <a:bodyPr/>
        <a:lstStyle/>
        <a:p>
          <a:endParaRPr lang="en-US"/>
        </a:p>
      </dgm:t>
    </dgm:pt>
    <dgm:pt modelId="{9555970E-FC38-4229-83A0-6F796F753490}">
      <dgm:prSet phldrT="[Text]"/>
      <dgm:spPr/>
      <dgm:t>
        <a:bodyPr/>
        <a:lstStyle/>
        <a:p>
          <a:r>
            <a:rPr lang="en-US" dirty="0" smtClean="0"/>
            <a:t>Small footprint</a:t>
          </a:r>
          <a:endParaRPr lang="en-US" dirty="0"/>
        </a:p>
      </dgm:t>
    </dgm:pt>
    <dgm:pt modelId="{DC737C23-F87F-4762-B251-85404B381449}" type="parTrans" cxnId="{0BE61022-E97A-46D3-B45F-D4FFA09DDDED}">
      <dgm:prSet/>
      <dgm:spPr/>
      <dgm:t>
        <a:bodyPr/>
        <a:lstStyle/>
        <a:p>
          <a:endParaRPr lang="en-US"/>
        </a:p>
      </dgm:t>
    </dgm:pt>
    <dgm:pt modelId="{CC566C5D-07F7-4401-8D32-D9650F38D909}" type="sibTrans" cxnId="{0BE61022-E97A-46D3-B45F-D4FFA09DDDED}">
      <dgm:prSet/>
      <dgm:spPr/>
      <dgm:t>
        <a:bodyPr/>
        <a:lstStyle/>
        <a:p>
          <a:endParaRPr lang="en-US"/>
        </a:p>
      </dgm:t>
    </dgm:pt>
    <dgm:pt modelId="{9A332EB6-EA0E-4416-BB8D-1A458E843F40}">
      <dgm:prSet phldrT="[Text]"/>
      <dgm:spPr/>
      <dgm:t>
        <a:bodyPr/>
        <a:lstStyle/>
        <a:p>
          <a:r>
            <a:rPr lang="en-US" dirty="0" smtClean="0"/>
            <a:t>Easily testable</a:t>
          </a:r>
          <a:endParaRPr lang="en-US" dirty="0"/>
        </a:p>
      </dgm:t>
    </dgm:pt>
    <dgm:pt modelId="{91A8C111-56BE-412B-8973-A506B7AD7B23}" type="parTrans" cxnId="{BDC5ED77-2AC2-4308-A868-8A0E10F9BDC9}">
      <dgm:prSet/>
      <dgm:spPr/>
      <dgm:t>
        <a:bodyPr/>
        <a:lstStyle/>
        <a:p>
          <a:endParaRPr lang="en-US"/>
        </a:p>
      </dgm:t>
    </dgm:pt>
    <dgm:pt modelId="{64A35EB6-389D-42AD-B498-B35AAB0C234A}" type="sibTrans" cxnId="{BDC5ED77-2AC2-4308-A868-8A0E10F9BDC9}">
      <dgm:prSet/>
      <dgm:spPr/>
      <dgm:t>
        <a:bodyPr/>
        <a:lstStyle/>
        <a:p>
          <a:endParaRPr lang="en-US"/>
        </a:p>
      </dgm:t>
    </dgm:pt>
    <dgm:pt modelId="{F9C24EB0-5D49-48EC-B1E3-7E49B61E90BD}">
      <dgm:prSet phldrT="[Text]"/>
      <dgm:spPr/>
      <dgm:t>
        <a:bodyPr/>
        <a:lstStyle/>
        <a:p>
          <a:r>
            <a:rPr lang="en-US" dirty="0" smtClean="0"/>
            <a:t>Unit test cases </a:t>
          </a:r>
          <a:endParaRPr lang="en-US" dirty="0"/>
        </a:p>
      </dgm:t>
    </dgm:pt>
    <dgm:pt modelId="{3B63DE32-1571-41DD-ACE2-00AAA1296B51}" type="parTrans" cxnId="{7F06E6BB-1285-491E-B193-7B9BCE2D0BC1}">
      <dgm:prSet/>
      <dgm:spPr/>
      <dgm:t>
        <a:bodyPr/>
        <a:lstStyle/>
        <a:p>
          <a:endParaRPr lang="en-US"/>
        </a:p>
      </dgm:t>
    </dgm:pt>
    <dgm:pt modelId="{9B138E74-8C73-46FF-8CD3-297A89E4C791}" type="sibTrans" cxnId="{7F06E6BB-1285-491E-B193-7B9BCE2D0BC1}">
      <dgm:prSet/>
      <dgm:spPr/>
      <dgm:t>
        <a:bodyPr/>
        <a:lstStyle/>
        <a:p>
          <a:endParaRPr lang="en-US"/>
        </a:p>
      </dgm:t>
    </dgm:pt>
    <dgm:pt modelId="{A5A306F6-CF7D-4CE2-8449-EE988C805499}">
      <dgm:prSet phldrT="[Text]"/>
      <dgm:spPr/>
      <dgm:t>
        <a:bodyPr/>
        <a:lstStyle/>
        <a:p>
          <a:r>
            <a:rPr lang="en-US" dirty="0" smtClean="0"/>
            <a:t>Test app to test the library</a:t>
          </a:r>
          <a:endParaRPr lang="en-US" dirty="0"/>
        </a:p>
      </dgm:t>
    </dgm:pt>
    <dgm:pt modelId="{AA1E99BE-C499-4799-8C4F-A74638B4F2DC}" type="parTrans" cxnId="{93BD71FB-A4B2-4EF1-86DE-35126E898F47}">
      <dgm:prSet/>
      <dgm:spPr/>
      <dgm:t>
        <a:bodyPr/>
        <a:lstStyle/>
        <a:p>
          <a:endParaRPr lang="en-US"/>
        </a:p>
      </dgm:t>
    </dgm:pt>
    <dgm:pt modelId="{6706B77F-A369-403F-BE47-2883DC2B33EE}" type="sibTrans" cxnId="{93BD71FB-A4B2-4EF1-86DE-35126E898F47}">
      <dgm:prSet/>
      <dgm:spPr/>
      <dgm:t>
        <a:bodyPr/>
        <a:lstStyle/>
        <a:p>
          <a:endParaRPr lang="en-US"/>
        </a:p>
      </dgm:t>
    </dgm:pt>
    <dgm:pt modelId="{B5BA610D-CD6C-4F36-8C56-DF2AA047D969}">
      <dgm:prSet phldrT="[Text]"/>
      <dgm:spPr/>
      <dgm:t>
        <a:bodyPr/>
        <a:lstStyle/>
        <a:p>
          <a:r>
            <a:rPr lang="en-US" dirty="0" smtClean="0"/>
            <a:t>New Reports</a:t>
          </a:r>
          <a:endParaRPr lang="en-US" dirty="0"/>
        </a:p>
      </dgm:t>
    </dgm:pt>
    <dgm:pt modelId="{E3BC5851-4D06-4967-A748-951938DEED81}" type="parTrans" cxnId="{2B75B7F3-AECC-4C9A-AA19-C042760231E6}">
      <dgm:prSet/>
      <dgm:spPr/>
      <dgm:t>
        <a:bodyPr/>
        <a:lstStyle/>
        <a:p>
          <a:endParaRPr lang="en-US"/>
        </a:p>
      </dgm:t>
    </dgm:pt>
    <dgm:pt modelId="{F53FEDF2-88E5-4002-9103-00650B940AD7}" type="sibTrans" cxnId="{2B75B7F3-AECC-4C9A-AA19-C042760231E6}">
      <dgm:prSet/>
      <dgm:spPr/>
      <dgm:t>
        <a:bodyPr/>
        <a:lstStyle/>
        <a:p>
          <a:endParaRPr lang="en-US"/>
        </a:p>
      </dgm:t>
    </dgm:pt>
    <dgm:pt modelId="{2C70B9B2-DB24-4005-80C9-F33FBA41ECDF}">
      <dgm:prSet phldrT="[Text]"/>
      <dgm:spPr/>
      <dgm:t>
        <a:bodyPr/>
        <a:lstStyle/>
        <a:p>
          <a:r>
            <a:rPr lang="en-US" dirty="0" smtClean="0"/>
            <a:t>Bluetooth</a:t>
          </a:r>
          <a:endParaRPr lang="en-US" dirty="0"/>
        </a:p>
      </dgm:t>
    </dgm:pt>
    <dgm:pt modelId="{85C76787-45B3-43D6-B99F-FF4A15093812}" type="parTrans" cxnId="{9D582ACD-C8BB-4009-9CCD-D849A9E17744}">
      <dgm:prSet/>
      <dgm:spPr/>
      <dgm:t>
        <a:bodyPr/>
        <a:lstStyle/>
        <a:p>
          <a:endParaRPr lang="en-US"/>
        </a:p>
      </dgm:t>
    </dgm:pt>
    <dgm:pt modelId="{942C1C88-2B6E-4A74-AD0F-B67683FAF215}" type="sibTrans" cxnId="{9D582ACD-C8BB-4009-9CCD-D849A9E17744}">
      <dgm:prSet/>
      <dgm:spPr/>
      <dgm:t>
        <a:bodyPr/>
        <a:lstStyle/>
        <a:p>
          <a:endParaRPr lang="en-US"/>
        </a:p>
      </dgm:t>
    </dgm:pt>
    <dgm:pt modelId="{4AAE4003-6BA8-4F92-9B0F-FD70DF1B753D}">
      <dgm:prSet phldrT="[Text]"/>
      <dgm:spPr/>
      <dgm:t>
        <a:bodyPr/>
        <a:lstStyle/>
        <a:p>
          <a:r>
            <a:rPr lang="en-US" dirty="0" err="1" smtClean="0"/>
            <a:t>Wifi</a:t>
          </a:r>
          <a:r>
            <a:rPr lang="en-US" dirty="0" smtClean="0"/>
            <a:t> vs Network data usage</a:t>
          </a:r>
          <a:endParaRPr lang="en-US" dirty="0"/>
        </a:p>
      </dgm:t>
    </dgm:pt>
    <dgm:pt modelId="{10D68829-D365-426D-A92F-32354BBC35B8}" type="parTrans" cxnId="{BA2C1419-39FF-46B6-B7E6-4233FF4166F9}">
      <dgm:prSet/>
      <dgm:spPr/>
      <dgm:t>
        <a:bodyPr/>
        <a:lstStyle/>
        <a:p>
          <a:endParaRPr lang="en-US"/>
        </a:p>
      </dgm:t>
    </dgm:pt>
    <dgm:pt modelId="{10209AE1-3735-4437-8907-53F6CE807BD0}" type="sibTrans" cxnId="{BA2C1419-39FF-46B6-B7E6-4233FF4166F9}">
      <dgm:prSet/>
      <dgm:spPr/>
      <dgm:t>
        <a:bodyPr/>
        <a:lstStyle/>
        <a:p>
          <a:endParaRPr lang="en-US"/>
        </a:p>
      </dgm:t>
    </dgm:pt>
    <dgm:pt modelId="{C11C373F-0C7A-4F39-8D04-AD335EA5ECDF}">
      <dgm:prSet phldrT="[Text]"/>
      <dgm:spPr/>
      <dgm:t>
        <a:bodyPr/>
        <a:lstStyle/>
        <a:p>
          <a:r>
            <a:rPr lang="en-US" dirty="0" smtClean="0"/>
            <a:t>Optimizations</a:t>
          </a:r>
          <a:endParaRPr lang="en-US" dirty="0"/>
        </a:p>
      </dgm:t>
    </dgm:pt>
    <dgm:pt modelId="{B03A9B62-4F47-48A9-B1EA-FC02761764D2}" type="parTrans" cxnId="{F3DF5556-9C68-4BDD-8D2C-F0B870422814}">
      <dgm:prSet/>
      <dgm:spPr/>
      <dgm:t>
        <a:bodyPr/>
        <a:lstStyle/>
        <a:p>
          <a:endParaRPr lang="en-US"/>
        </a:p>
      </dgm:t>
    </dgm:pt>
    <dgm:pt modelId="{06C33C27-7785-4394-A2C3-92CADC13DC02}" type="sibTrans" cxnId="{F3DF5556-9C68-4BDD-8D2C-F0B870422814}">
      <dgm:prSet/>
      <dgm:spPr/>
      <dgm:t>
        <a:bodyPr/>
        <a:lstStyle/>
        <a:p>
          <a:endParaRPr lang="en-US"/>
        </a:p>
      </dgm:t>
    </dgm:pt>
    <dgm:pt modelId="{4FDBDFFE-B1B4-440E-93E7-E8E294020E4E}">
      <dgm:prSet phldrT="[Text]"/>
      <dgm:spPr/>
      <dgm:t>
        <a:bodyPr/>
        <a:lstStyle/>
        <a:p>
          <a:r>
            <a:rPr lang="en-US" dirty="0" smtClean="0"/>
            <a:t>Event based, incremental data collection and dispatch</a:t>
          </a:r>
          <a:endParaRPr lang="en-US" dirty="0"/>
        </a:p>
      </dgm:t>
    </dgm:pt>
    <dgm:pt modelId="{E8536D32-3A26-4B37-8D78-0A88BAB8E51C}" type="parTrans" cxnId="{B28065ED-8C88-4AF8-B5E6-E9C35E5A7BF5}">
      <dgm:prSet/>
      <dgm:spPr/>
      <dgm:t>
        <a:bodyPr/>
        <a:lstStyle/>
        <a:p>
          <a:endParaRPr lang="en-US"/>
        </a:p>
      </dgm:t>
    </dgm:pt>
    <dgm:pt modelId="{339E89F2-6CA9-4C6D-AEAC-536CE2ECCF53}" type="sibTrans" cxnId="{B28065ED-8C88-4AF8-B5E6-E9C35E5A7BF5}">
      <dgm:prSet/>
      <dgm:spPr/>
      <dgm:t>
        <a:bodyPr/>
        <a:lstStyle/>
        <a:p>
          <a:endParaRPr lang="en-US"/>
        </a:p>
      </dgm:t>
    </dgm:pt>
    <dgm:pt modelId="{4E875432-D573-42B5-A811-385B345B87DD}">
      <dgm:prSet phldrT="[Text]"/>
      <dgm:spPr/>
      <dgm:t>
        <a:bodyPr/>
        <a:lstStyle/>
        <a:p>
          <a:r>
            <a:rPr lang="en-US" dirty="0" smtClean="0"/>
            <a:t>De-duplication of data</a:t>
          </a:r>
          <a:endParaRPr lang="en-US" dirty="0"/>
        </a:p>
      </dgm:t>
    </dgm:pt>
    <dgm:pt modelId="{096269D9-7CBB-4BE6-A6AD-5BC6A392CE99}" type="parTrans" cxnId="{E84770D5-C113-4085-9DC0-8AD44F355FD7}">
      <dgm:prSet/>
      <dgm:spPr/>
      <dgm:t>
        <a:bodyPr/>
        <a:lstStyle/>
        <a:p>
          <a:endParaRPr lang="en-US"/>
        </a:p>
      </dgm:t>
    </dgm:pt>
    <dgm:pt modelId="{CF59D6FA-53A3-47D0-AA29-044D094E6E0F}" type="sibTrans" cxnId="{E84770D5-C113-4085-9DC0-8AD44F355FD7}">
      <dgm:prSet/>
      <dgm:spPr/>
      <dgm:t>
        <a:bodyPr/>
        <a:lstStyle/>
        <a:p>
          <a:endParaRPr lang="en-US"/>
        </a:p>
      </dgm:t>
    </dgm:pt>
    <dgm:pt modelId="{16307F5E-086C-49DA-A119-C49D232BC36F}">
      <dgm:prSet phldrT="[Text]"/>
      <dgm:spPr/>
      <dgm:t>
        <a:bodyPr/>
        <a:lstStyle/>
        <a:p>
          <a:r>
            <a:rPr lang="en-US" dirty="0" smtClean="0"/>
            <a:t>Battery optimized telemetry dispatch</a:t>
          </a:r>
          <a:endParaRPr lang="en-US" dirty="0"/>
        </a:p>
      </dgm:t>
    </dgm:pt>
    <dgm:pt modelId="{73ECC0C7-E596-4629-977E-E951D9989C4F}" type="parTrans" cxnId="{19C20A75-5F7A-4591-A881-AF26FE1D47ED}">
      <dgm:prSet/>
      <dgm:spPr/>
      <dgm:t>
        <a:bodyPr/>
        <a:lstStyle/>
        <a:p>
          <a:endParaRPr lang="en-US"/>
        </a:p>
      </dgm:t>
    </dgm:pt>
    <dgm:pt modelId="{6E93B36D-045B-47B2-8E50-E20500B8008C}" type="sibTrans" cxnId="{19C20A75-5F7A-4591-A881-AF26FE1D47ED}">
      <dgm:prSet/>
      <dgm:spPr/>
      <dgm:t>
        <a:bodyPr/>
        <a:lstStyle/>
        <a:p>
          <a:endParaRPr lang="en-US"/>
        </a:p>
      </dgm:t>
    </dgm:pt>
    <dgm:pt modelId="{106283F7-0A53-48E4-AA08-0D6669848E96}">
      <dgm:prSet phldrT="[Text]"/>
      <dgm:spPr/>
      <dgm:t>
        <a:bodyPr/>
        <a:lstStyle/>
        <a:p>
          <a:r>
            <a:rPr lang="en-US" dirty="0" smtClean="0"/>
            <a:t>Easy on Big Data processing</a:t>
          </a:r>
          <a:endParaRPr lang="en-US" dirty="0"/>
        </a:p>
      </dgm:t>
    </dgm:pt>
    <dgm:pt modelId="{147322C4-2AB4-4BE9-8156-BAF17F35917B}" type="parTrans" cxnId="{E7C1C4AA-57C2-4B87-9CC2-FE6EED1B1457}">
      <dgm:prSet/>
      <dgm:spPr/>
      <dgm:t>
        <a:bodyPr/>
        <a:lstStyle/>
        <a:p>
          <a:endParaRPr lang="en-US"/>
        </a:p>
      </dgm:t>
    </dgm:pt>
    <dgm:pt modelId="{C5856108-71F7-41B8-A3AF-BE60937CA0A4}" type="sibTrans" cxnId="{E7C1C4AA-57C2-4B87-9CC2-FE6EED1B1457}">
      <dgm:prSet/>
      <dgm:spPr/>
      <dgm:t>
        <a:bodyPr/>
        <a:lstStyle/>
        <a:p>
          <a:endParaRPr lang="en-US"/>
        </a:p>
      </dgm:t>
    </dgm:pt>
    <dgm:pt modelId="{801437C9-8E69-40BE-9493-056F87705810}">
      <dgm:prSet phldrT="[Text]"/>
      <dgm:spPr/>
      <dgm:t>
        <a:bodyPr/>
        <a:lstStyle/>
        <a:p>
          <a:r>
            <a:rPr lang="en-US" dirty="0" smtClean="0"/>
            <a:t>Android M support </a:t>
          </a:r>
          <a:endParaRPr lang="en-US" dirty="0"/>
        </a:p>
      </dgm:t>
    </dgm:pt>
    <dgm:pt modelId="{D6C4F3C7-9234-4D2B-AD41-9DEE0B69A2E5}" type="parTrans" cxnId="{8070CE17-600D-4833-8C31-3CEE8325B308}">
      <dgm:prSet/>
      <dgm:spPr/>
      <dgm:t>
        <a:bodyPr/>
        <a:lstStyle/>
        <a:p>
          <a:endParaRPr lang="en-US"/>
        </a:p>
      </dgm:t>
    </dgm:pt>
    <dgm:pt modelId="{A98C192A-04FF-4A2D-9659-608847B03764}" type="sibTrans" cxnId="{8070CE17-600D-4833-8C31-3CEE8325B308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CCE7C-ABA6-48BD-B975-06673DCF1FD4}" type="pres">
      <dgm:prSet presAssocID="{9555970E-FC38-4229-83A0-6F796F75349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D2239-8C8F-4D8C-9FE3-A9982C110801}" type="pres">
      <dgm:prSet presAssocID="{9555970E-FC38-4229-83A0-6F796F75349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BF43B-CD1D-4C20-8536-CC11D3BE9DB6}" type="pres">
      <dgm:prSet presAssocID="{9A332EB6-EA0E-4416-BB8D-1A458E843F4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7F44E-E734-4737-A9FF-7412729114C4}" type="pres">
      <dgm:prSet presAssocID="{9A332EB6-EA0E-4416-BB8D-1A458E843F4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606D5-D485-4F1B-ABEC-11195E5DC67C}" type="pres">
      <dgm:prSet presAssocID="{B5BA610D-CD6C-4F36-8C56-DF2AA047D96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5709D-42F9-4D0A-810E-176187A87BDA}" type="pres">
      <dgm:prSet presAssocID="{B5BA610D-CD6C-4F36-8C56-DF2AA047D969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CD183-459C-47F5-A182-4928452EBB7A}" type="pres">
      <dgm:prSet presAssocID="{C11C373F-0C7A-4F39-8D04-AD335EA5ECD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66456-1093-4479-A8BD-CA3540D3866B}" type="pres">
      <dgm:prSet presAssocID="{C11C373F-0C7A-4F39-8D04-AD335EA5ECD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17F011-797D-4B0B-99D0-0DA14AD5ABF4}" type="presOf" srcId="{ED47D287-9DEB-48CB-98C9-61F71F62FE0E}" destId="{F9BD2239-8C8F-4D8C-9FE3-A9982C110801}" srcOrd="0" destOrd="0" presId="urn:microsoft.com/office/officeart/2005/8/layout/vList2"/>
    <dgm:cxn modelId="{924B0480-F834-41F6-BC55-407865535485}" srcId="{9555970E-FC38-4229-83A0-6F796F753490}" destId="{ED47D287-9DEB-48CB-98C9-61F71F62FE0E}" srcOrd="0" destOrd="0" parTransId="{B870F51D-C70E-41DA-AF12-D2C2B9514093}" sibTransId="{54B733FF-8AE2-4596-9251-4BBA7FF19F5E}"/>
    <dgm:cxn modelId="{14A03EC6-154F-4869-B4C1-8F3C6EDA6FAE}" type="presOf" srcId="{9555970E-FC38-4229-83A0-6F796F753490}" destId="{77FCCE7C-ABA6-48BD-B975-06673DCF1FD4}" srcOrd="0" destOrd="0" presId="urn:microsoft.com/office/officeart/2005/8/layout/vList2"/>
    <dgm:cxn modelId="{0BE61022-E97A-46D3-B45F-D4FFA09DDDED}" srcId="{277BDFD7-0FCF-40D5-93A4-D044B25F0AD2}" destId="{9555970E-FC38-4229-83A0-6F796F753490}" srcOrd="0" destOrd="0" parTransId="{DC737C23-F87F-4762-B251-85404B381449}" sibTransId="{CC566C5D-07F7-4401-8D32-D9650F38D909}"/>
    <dgm:cxn modelId="{93BD71FB-A4B2-4EF1-86DE-35126E898F47}" srcId="{9A332EB6-EA0E-4416-BB8D-1A458E843F40}" destId="{A5A306F6-CF7D-4CE2-8449-EE988C805499}" srcOrd="1" destOrd="0" parTransId="{AA1E99BE-C499-4799-8C4F-A74638B4F2DC}" sibTransId="{6706B77F-A369-403F-BE47-2883DC2B33EE}"/>
    <dgm:cxn modelId="{CBC53D8D-EBD0-46EB-8694-CF2280C1B12C}" type="presOf" srcId="{B5BA610D-CD6C-4F36-8C56-DF2AA047D969}" destId="{A9B606D5-D485-4F1B-ABEC-11195E5DC67C}" srcOrd="0" destOrd="0" presId="urn:microsoft.com/office/officeart/2005/8/layout/vList2"/>
    <dgm:cxn modelId="{B28065ED-8C88-4AF8-B5E6-E9C35E5A7BF5}" srcId="{C11C373F-0C7A-4F39-8D04-AD335EA5ECDF}" destId="{4FDBDFFE-B1B4-440E-93E7-E8E294020E4E}" srcOrd="0" destOrd="0" parTransId="{E8536D32-3A26-4B37-8D78-0A88BAB8E51C}" sibTransId="{339E89F2-6CA9-4C6D-AEAC-536CE2ECCF53}"/>
    <dgm:cxn modelId="{9D582ACD-C8BB-4009-9CCD-D849A9E17744}" srcId="{B5BA610D-CD6C-4F36-8C56-DF2AA047D969}" destId="{2C70B9B2-DB24-4005-80C9-F33FBA41ECDF}" srcOrd="0" destOrd="0" parTransId="{85C76787-45B3-43D6-B99F-FF4A15093812}" sibTransId="{942C1C88-2B6E-4A74-AD0F-B67683FAF215}"/>
    <dgm:cxn modelId="{A2927203-55F6-42B2-A52E-8097396A555F}" type="presOf" srcId="{2C70B9B2-DB24-4005-80C9-F33FBA41ECDF}" destId="{CAA5709D-42F9-4D0A-810E-176187A87BDA}" srcOrd="0" destOrd="0" presId="urn:microsoft.com/office/officeart/2005/8/layout/vList2"/>
    <dgm:cxn modelId="{E84770D5-C113-4085-9DC0-8AD44F355FD7}" srcId="{C11C373F-0C7A-4F39-8D04-AD335EA5ECDF}" destId="{4E875432-D573-42B5-A811-385B345B87DD}" srcOrd="1" destOrd="0" parTransId="{096269D9-7CBB-4BE6-A6AD-5BC6A392CE99}" sibTransId="{CF59D6FA-53A3-47D0-AA29-044D094E6E0F}"/>
    <dgm:cxn modelId="{19C20A75-5F7A-4591-A881-AF26FE1D47ED}" srcId="{C11C373F-0C7A-4F39-8D04-AD335EA5ECDF}" destId="{16307F5E-086C-49DA-A119-C49D232BC36F}" srcOrd="2" destOrd="0" parTransId="{73ECC0C7-E596-4629-977E-E951D9989C4F}" sibTransId="{6E93B36D-045B-47B2-8E50-E20500B8008C}"/>
    <dgm:cxn modelId="{17A426A3-4244-47F2-804B-074A9D850F9E}" type="presOf" srcId="{F9C24EB0-5D49-48EC-B1E3-7E49B61E90BD}" destId="{1597F44E-E734-4737-A9FF-7412729114C4}" srcOrd="0" destOrd="0" presId="urn:microsoft.com/office/officeart/2005/8/layout/vList2"/>
    <dgm:cxn modelId="{E0D301F4-3B79-4CED-AD76-D51210FE3C47}" type="presOf" srcId="{277BDFD7-0FCF-40D5-93A4-D044B25F0AD2}" destId="{9D03DFD6-5581-4940-996B-48BB160C0108}" srcOrd="0" destOrd="0" presId="urn:microsoft.com/office/officeart/2005/8/layout/vList2"/>
    <dgm:cxn modelId="{BBF724CF-28B2-4E02-ABBC-CF521CB523A8}" type="presOf" srcId="{9A332EB6-EA0E-4416-BB8D-1A458E843F40}" destId="{FE0BF43B-CD1D-4C20-8536-CC11D3BE9DB6}" srcOrd="0" destOrd="0" presId="urn:microsoft.com/office/officeart/2005/8/layout/vList2"/>
    <dgm:cxn modelId="{D7050271-ECC8-42BA-8C28-5C5130AF9387}" type="presOf" srcId="{801437C9-8E69-40BE-9493-056F87705810}" destId="{A5766456-1093-4479-A8BD-CA3540D3866B}" srcOrd="0" destOrd="4" presId="urn:microsoft.com/office/officeart/2005/8/layout/vList2"/>
    <dgm:cxn modelId="{BA2C1419-39FF-46B6-B7E6-4233FF4166F9}" srcId="{B5BA610D-CD6C-4F36-8C56-DF2AA047D969}" destId="{4AAE4003-6BA8-4F92-9B0F-FD70DF1B753D}" srcOrd="1" destOrd="0" parTransId="{10D68829-D365-426D-A92F-32354BBC35B8}" sibTransId="{10209AE1-3735-4437-8907-53F6CE807BD0}"/>
    <dgm:cxn modelId="{B1A91672-D79D-4814-B39F-FD61C735F210}" type="presOf" srcId="{A5A306F6-CF7D-4CE2-8449-EE988C805499}" destId="{1597F44E-E734-4737-A9FF-7412729114C4}" srcOrd="0" destOrd="1" presId="urn:microsoft.com/office/officeart/2005/8/layout/vList2"/>
    <dgm:cxn modelId="{70027AD3-4174-4BD0-BF0E-9871FC986906}" type="presOf" srcId="{16307F5E-086C-49DA-A119-C49D232BC36F}" destId="{A5766456-1093-4479-A8BD-CA3540D3866B}" srcOrd="0" destOrd="2" presId="urn:microsoft.com/office/officeart/2005/8/layout/vList2"/>
    <dgm:cxn modelId="{7B44DAB7-E85C-4600-8D50-A303F9F6F8C0}" type="presOf" srcId="{4E875432-D573-42B5-A811-385B345B87DD}" destId="{A5766456-1093-4479-A8BD-CA3540D3866B}" srcOrd="0" destOrd="1" presId="urn:microsoft.com/office/officeart/2005/8/layout/vList2"/>
    <dgm:cxn modelId="{F3DF5556-9C68-4BDD-8D2C-F0B870422814}" srcId="{277BDFD7-0FCF-40D5-93A4-D044B25F0AD2}" destId="{C11C373F-0C7A-4F39-8D04-AD335EA5ECDF}" srcOrd="3" destOrd="0" parTransId="{B03A9B62-4F47-48A9-B1EA-FC02761764D2}" sibTransId="{06C33C27-7785-4394-A2C3-92CADC13DC02}"/>
    <dgm:cxn modelId="{B8258E29-7BAA-468D-A193-A63C0A4E434E}" type="presOf" srcId="{106283F7-0A53-48E4-AA08-0D6669848E96}" destId="{A5766456-1093-4479-A8BD-CA3540D3866B}" srcOrd="0" destOrd="3" presId="urn:microsoft.com/office/officeart/2005/8/layout/vList2"/>
    <dgm:cxn modelId="{888BB966-2E4C-48B6-95F7-B7F496CF91A4}" type="presOf" srcId="{4FDBDFFE-B1B4-440E-93E7-E8E294020E4E}" destId="{A5766456-1093-4479-A8BD-CA3540D3866B}" srcOrd="0" destOrd="0" presId="urn:microsoft.com/office/officeart/2005/8/layout/vList2"/>
    <dgm:cxn modelId="{2B75B7F3-AECC-4C9A-AA19-C042760231E6}" srcId="{277BDFD7-0FCF-40D5-93A4-D044B25F0AD2}" destId="{B5BA610D-CD6C-4F36-8C56-DF2AA047D969}" srcOrd="2" destOrd="0" parTransId="{E3BC5851-4D06-4967-A748-951938DEED81}" sibTransId="{F53FEDF2-88E5-4002-9103-00650B940AD7}"/>
    <dgm:cxn modelId="{E7C1C4AA-57C2-4B87-9CC2-FE6EED1B1457}" srcId="{C11C373F-0C7A-4F39-8D04-AD335EA5ECDF}" destId="{106283F7-0A53-48E4-AA08-0D6669848E96}" srcOrd="3" destOrd="0" parTransId="{147322C4-2AB4-4BE9-8156-BAF17F35917B}" sibTransId="{C5856108-71F7-41B8-A3AF-BE60937CA0A4}"/>
    <dgm:cxn modelId="{7F06E6BB-1285-491E-B193-7B9BCE2D0BC1}" srcId="{9A332EB6-EA0E-4416-BB8D-1A458E843F40}" destId="{F9C24EB0-5D49-48EC-B1E3-7E49B61E90BD}" srcOrd="0" destOrd="0" parTransId="{3B63DE32-1571-41DD-ACE2-00AAA1296B51}" sibTransId="{9B138E74-8C73-46FF-8CD3-297A89E4C791}"/>
    <dgm:cxn modelId="{EE817C56-8C51-4C93-98C9-53080BE98A83}" type="presOf" srcId="{4AAE4003-6BA8-4F92-9B0F-FD70DF1B753D}" destId="{CAA5709D-42F9-4D0A-810E-176187A87BDA}" srcOrd="0" destOrd="1" presId="urn:microsoft.com/office/officeart/2005/8/layout/vList2"/>
    <dgm:cxn modelId="{CF1E063E-EF26-4F5F-9BFC-31FF34873AE9}" type="presOf" srcId="{C11C373F-0C7A-4F39-8D04-AD335EA5ECDF}" destId="{7E4CD183-459C-47F5-A182-4928452EBB7A}" srcOrd="0" destOrd="0" presId="urn:microsoft.com/office/officeart/2005/8/layout/vList2"/>
    <dgm:cxn modelId="{8070CE17-600D-4833-8C31-3CEE8325B308}" srcId="{C11C373F-0C7A-4F39-8D04-AD335EA5ECDF}" destId="{801437C9-8E69-40BE-9493-056F87705810}" srcOrd="4" destOrd="0" parTransId="{D6C4F3C7-9234-4D2B-AD41-9DEE0B69A2E5}" sibTransId="{A98C192A-04FF-4A2D-9659-608847B03764}"/>
    <dgm:cxn modelId="{BDC5ED77-2AC2-4308-A868-8A0E10F9BDC9}" srcId="{277BDFD7-0FCF-40D5-93A4-D044B25F0AD2}" destId="{9A332EB6-EA0E-4416-BB8D-1A458E843F40}" srcOrd="1" destOrd="0" parTransId="{91A8C111-56BE-412B-8973-A506B7AD7B23}" sibTransId="{64A35EB6-389D-42AD-B498-B35AAB0C234A}"/>
    <dgm:cxn modelId="{2EE53EBE-31CC-436A-9342-8BA9DC1D3361}" type="presParOf" srcId="{9D03DFD6-5581-4940-996B-48BB160C0108}" destId="{77FCCE7C-ABA6-48BD-B975-06673DCF1FD4}" srcOrd="0" destOrd="0" presId="urn:microsoft.com/office/officeart/2005/8/layout/vList2"/>
    <dgm:cxn modelId="{7805CCDB-25AC-411C-A906-E6E05C587E31}" type="presParOf" srcId="{9D03DFD6-5581-4940-996B-48BB160C0108}" destId="{F9BD2239-8C8F-4D8C-9FE3-A9982C110801}" srcOrd="1" destOrd="0" presId="urn:microsoft.com/office/officeart/2005/8/layout/vList2"/>
    <dgm:cxn modelId="{24F80BEA-2574-45B5-81D2-33D2C53A78F5}" type="presParOf" srcId="{9D03DFD6-5581-4940-996B-48BB160C0108}" destId="{FE0BF43B-CD1D-4C20-8536-CC11D3BE9DB6}" srcOrd="2" destOrd="0" presId="urn:microsoft.com/office/officeart/2005/8/layout/vList2"/>
    <dgm:cxn modelId="{26DE58D7-583A-445D-A705-8BB631BD5DB9}" type="presParOf" srcId="{9D03DFD6-5581-4940-996B-48BB160C0108}" destId="{1597F44E-E734-4737-A9FF-7412729114C4}" srcOrd="3" destOrd="0" presId="urn:microsoft.com/office/officeart/2005/8/layout/vList2"/>
    <dgm:cxn modelId="{9FB62450-9670-4319-844A-911D3C7AAE5C}" type="presParOf" srcId="{9D03DFD6-5581-4940-996B-48BB160C0108}" destId="{A9B606D5-D485-4F1B-ABEC-11195E5DC67C}" srcOrd="4" destOrd="0" presId="urn:microsoft.com/office/officeart/2005/8/layout/vList2"/>
    <dgm:cxn modelId="{7DD7B100-E0EE-42C6-9CBC-AE41F7E27314}" type="presParOf" srcId="{9D03DFD6-5581-4940-996B-48BB160C0108}" destId="{CAA5709D-42F9-4D0A-810E-176187A87BDA}" srcOrd="5" destOrd="0" presId="urn:microsoft.com/office/officeart/2005/8/layout/vList2"/>
    <dgm:cxn modelId="{874BFADD-109D-4D7A-A931-7359FA7EE25E}" type="presParOf" srcId="{9D03DFD6-5581-4940-996B-48BB160C0108}" destId="{7E4CD183-459C-47F5-A182-4928452EBB7A}" srcOrd="6" destOrd="0" presId="urn:microsoft.com/office/officeart/2005/8/layout/vList2"/>
    <dgm:cxn modelId="{0AB8628E-191E-4493-A953-309E509978BD}" type="presParOf" srcId="{9D03DFD6-5581-4940-996B-48BB160C0108}" destId="{A5766456-1093-4479-A8BD-CA3540D3866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36AB30-515C-4357-A245-311F5E19CC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44131-D93E-4514-AC34-75398C6C24A0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OEM</a:t>
          </a:r>
          <a:endParaRPr lang="en-US" dirty="0">
            <a:solidFill>
              <a:schemeClr val="tx1"/>
            </a:solidFill>
          </a:endParaRPr>
        </a:p>
      </dgm:t>
    </dgm:pt>
    <dgm:pt modelId="{29325AD5-F3E0-40AA-8EB3-2FEDBAC71FE2}" type="parTrans" cxnId="{00FC7922-3540-4A3C-9000-1E543FD126B4}">
      <dgm:prSet/>
      <dgm:spPr/>
      <dgm:t>
        <a:bodyPr/>
        <a:lstStyle/>
        <a:p>
          <a:endParaRPr lang="en-US"/>
        </a:p>
      </dgm:t>
    </dgm:pt>
    <dgm:pt modelId="{BF36FE58-7E4E-4364-9E83-B30D4852CD96}" type="sibTrans" cxnId="{00FC7922-3540-4A3C-9000-1E543FD126B4}">
      <dgm:prSet/>
      <dgm:spPr/>
      <dgm:t>
        <a:bodyPr/>
        <a:lstStyle/>
        <a:p>
          <a:endParaRPr lang="en-US"/>
        </a:p>
      </dgm:t>
    </dgm:pt>
    <dgm:pt modelId="{0B3BFD51-1E16-48E1-B349-7B22EA95CD9E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Apps</a:t>
          </a:r>
          <a:endParaRPr lang="en-US" dirty="0">
            <a:solidFill>
              <a:schemeClr val="tx1"/>
            </a:solidFill>
          </a:endParaRPr>
        </a:p>
      </dgm:t>
    </dgm:pt>
    <dgm:pt modelId="{698029CD-3040-4489-8906-6AF9A05A21BC}" type="parTrans" cxnId="{67D2D9D9-D2E4-4697-A113-6FD1CC067A6C}">
      <dgm:prSet/>
      <dgm:spPr/>
      <dgm:t>
        <a:bodyPr/>
        <a:lstStyle/>
        <a:p>
          <a:endParaRPr lang="en-US"/>
        </a:p>
      </dgm:t>
    </dgm:pt>
    <dgm:pt modelId="{F0A7E883-E204-4501-AC38-25C0B7166483}" type="sibTrans" cxnId="{67D2D9D9-D2E4-4697-A113-6FD1CC067A6C}">
      <dgm:prSet/>
      <dgm:spPr/>
      <dgm:t>
        <a:bodyPr/>
        <a:lstStyle/>
        <a:p>
          <a:endParaRPr lang="en-US"/>
        </a:p>
      </dgm:t>
    </dgm:pt>
    <dgm:pt modelId="{03AF7587-8B2E-482B-A607-7839854A89E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ATT</a:t>
          </a:r>
          <a:endParaRPr lang="en-US" sz="1100" b="1" dirty="0">
            <a:solidFill>
              <a:schemeClr val="tx1"/>
            </a:solidFill>
          </a:endParaRPr>
        </a:p>
      </dgm:t>
    </dgm:pt>
    <dgm:pt modelId="{DD4527AD-14AE-4D11-BC66-A541EBC44D63}" type="parTrans" cxnId="{23042515-8BC8-4A7B-9891-25CEA31F34E3}">
      <dgm:prSet/>
      <dgm:spPr/>
      <dgm:t>
        <a:bodyPr/>
        <a:lstStyle/>
        <a:p>
          <a:endParaRPr lang="en-US"/>
        </a:p>
      </dgm:t>
    </dgm:pt>
    <dgm:pt modelId="{B45EA083-AEC2-4CB2-9746-962826ACAFF9}" type="sibTrans" cxnId="{23042515-8BC8-4A7B-9891-25CEA31F34E3}">
      <dgm:prSet/>
      <dgm:spPr/>
      <dgm:t>
        <a:bodyPr/>
        <a:lstStyle/>
        <a:p>
          <a:endParaRPr lang="en-US"/>
        </a:p>
      </dgm:t>
    </dgm:pt>
    <dgm:pt modelId="{3EE1D35B-1A8E-4209-BD9C-81FD92FA1F22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Samsung</a:t>
          </a:r>
          <a:endParaRPr lang="en-US" sz="1100" b="1" dirty="0">
            <a:solidFill>
              <a:schemeClr val="tx1"/>
            </a:solidFill>
          </a:endParaRPr>
        </a:p>
      </dgm:t>
    </dgm:pt>
    <dgm:pt modelId="{2F6BA977-F704-4B30-9773-33EF99AC51E1}" type="parTrans" cxnId="{FD63AD9C-DD08-4FA0-B445-C135B96E714E}">
      <dgm:prSet/>
      <dgm:spPr/>
      <dgm:t>
        <a:bodyPr/>
        <a:lstStyle/>
        <a:p>
          <a:endParaRPr lang="en-US"/>
        </a:p>
      </dgm:t>
    </dgm:pt>
    <dgm:pt modelId="{656EBB26-829B-48A2-A68B-FFDD229976A6}" type="sibTrans" cxnId="{FD63AD9C-DD08-4FA0-B445-C135B96E714E}">
      <dgm:prSet/>
      <dgm:spPr/>
      <dgm:t>
        <a:bodyPr/>
        <a:lstStyle/>
        <a:p>
          <a:endParaRPr lang="en-US"/>
        </a:p>
      </dgm:t>
    </dgm:pt>
    <dgm:pt modelId="{A2FA1719-A870-40BD-88E5-A9E4C4F65E2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LG</a:t>
          </a:r>
          <a:endParaRPr lang="en-US" sz="1100" b="1" dirty="0">
            <a:solidFill>
              <a:schemeClr val="tx1"/>
            </a:solidFill>
          </a:endParaRPr>
        </a:p>
      </dgm:t>
    </dgm:pt>
    <dgm:pt modelId="{318BF3ED-49FA-4C07-95FA-8F7CF96A640B}" type="parTrans" cxnId="{4DE3B01D-7C73-43C2-B035-7BEE96880889}">
      <dgm:prSet/>
      <dgm:spPr/>
      <dgm:t>
        <a:bodyPr/>
        <a:lstStyle/>
        <a:p>
          <a:endParaRPr lang="en-US"/>
        </a:p>
      </dgm:t>
    </dgm:pt>
    <dgm:pt modelId="{3134881D-416B-4D71-8CC0-D6A4A05B0681}" type="sibTrans" cxnId="{4DE3B01D-7C73-43C2-B035-7BEE96880889}">
      <dgm:prSet/>
      <dgm:spPr/>
      <dgm:t>
        <a:bodyPr/>
        <a:lstStyle/>
        <a:p>
          <a:endParaRPr lang="en-US"/>
        </a:p>
      </dgm:t>
    </dgm:pt>
    <dgm:pt modelId="{B5D93618-8DDD-4778-B673-C5D2401CDB3B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Japan</a:t>
          </a:r>
          <a:endParaRPr lang="en-US" sz="1100" b="1" dirty="0">
            <a:solidFill>
              <a:schemeClr val="tx1"/>
            </a:solidFill>
          </a:endParaRPr>
        </a:p>
      </dgm:t>
    </dgm:pt>
    <dgm:pt modelId="{9D7AB381-CD68-4049-AD1D-6ECEFC48C050}" type="parTrans" cxnId="{FDCC943A-7EF8-4BBF-996F-C7597475375B}">
      <dgm:prSet/>
      <dgm:spPr/>
      <dgm:t>
        <a:bodyPr/>
        <a:lstStyle/>
        <a:p>
          <a:endParaRPr lang="en-US"/>
        </a:p>
      </dgm:t>
    </dgm:pt>
    <dgm:pt modelId="{C05740A4-596B-423A-AB88-87413CF36366}" type="sibTrans" cxnId="{FDCC943A-7EF8-4BBF-996F-C7597475375B}">
      <dgm:prSet/>
      <dgm:spPr/>
      <dgm:t>
        <a:bodyPr/>
        <a:lstStyle/>
        <a:p>
          <a:endParaRPr lang="en-US"/>
        </a:p>
      </dgm:t>
    </dgm:pt>
    <dgm:pt modelId="{1CFC28C3-8EEE-4374-BEC3-37E616E2F6C0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Third party app</a:t>
          </a:r>
          <a:endParaRPr lang="en-US" sz="1100" b="1" dirty="0">
            <a:solidFill>
              <a:schemeClr val="tx1"/>
            </a:solidFill>
          </a:endParaRPr>
        </a:p>
      </dgm:t>
    </dgm:pt>
    <dgm:pt modelId="{C468B48D-631F-469F-AD01-18E33E736E52}" type="parTrans" cxnId="{26A3A194-B254-452B-ABBF-5EE3EA24EA84}">
      <dgm:prSet/>
      <dgm:spPr/>
      <dgm:t>
        <a:bodyPr/>
        <a:lstStyle/>
        <a:p>
          <a:endParaRPr lang="en-US"/>
        </a:p>
      </dgm:t>
    </dgm:pt>
    <dgm:pt modelId="{EF912226-0BDA-4732-A612-F40F5B9E42BD}" type="sibTrans" cxnId="{26A3A194-B254-452B-ABBF-5EE3EA24EA84}">
      <dgm:prSet/>
      <dgm:spPr/>
      <dgm:t>
        <a:bodyPr/>
        <a:lstStyle/>
        <a:p>
          <a:endParaRPr lang="en-US"/>
        </a:p>
      </dgm:t>
    </dgm:pt>
    <dgm:pt modelId="{7916D0EA-419A-4F5E-B47E-F19E716500FE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Telemetry Library</a:t>
          </a:r>
          <a:endParaRPr lang="en-US" sz="3600" dirty="0">
            <a:solidFill>
              <a:schemeClr val="tx1"/>
            </a:solidFill>
          </a:endParaRPr>
        </a:p>
      </dgm:t>
    </dgm:pt>
    <dgm:pt modelId="{37E7F96C-540F-4D87-84A2-B57F58831439}" type="sibTrans" cxnId="{80077418-DE23-4B4B-A5DA-848BDA4CE16D}">
      <dgm:prSet/>
      <dgm:spPr/>
      <dgm:t>
        <a:bodyPr/>
        <a:lstStyle/>
        <a:p>
          <a:endParaRPr lang="en-US"/>
        </a:p>
      </dgm:t>
    </dgm:pt>
    <dgm:pt modelId="{3EB0E9EF-65F1-437C-B22D-5C53F0393466}" type="parTrans" cxnId="{80077418-DE23-4B4B-A5DA-848BDA4CE16D}">
      <dgm:prSet/>
      <dgm:spPr/>
      <dgm:t>
        <a:bodyPr/>
        <a:lstStyle/>
        <a:p>
          <a:endParaRPr lang="en-US"/>
        </a:p>
      </dgm:t>
    </dgm:pt>
    <dgm:pt modelId="{AA74B7F2-615F-41AE-938D-E27F2206DE1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Home</a:t>
          </a:r>
          <a:endParaRPr lang="en-US" sz="1100" b="1" dirty="0">
            <a:solidFill>
              <a:schemeClr val="tx1"/>
            </a:solidFill>
          </a:endParaRPr>
        </a:p>
      </dgm:t>
    </dgm:pt>
    <dgm:pt modelId="{ABEF21FE-CD6C-4856-8EE6-024566A0286C}" type="parTrans" cxnId="{D8B3BDBA-9338-428D-B8F7-D0BF7BBF5D4E}">
      <dgm:prSet/>
      <dgm:spPr/>
      <dgm:t>
        <a:bodyPr/>
        <a:lstStyle/>
        <a:p>
          <a:endParaRPr lang="en-US"/>
        </a:p>
      </dgm:t>
    </dgm:pt>
    <dgm:pt modelId="{0AA089E1-3B6B-4A73-A323-0E2BB2A4ACF3}" type="sibTrans" cxnId="{D8B3BDBA-9338-428D-B8F7-D0BF7BBF5D4E}">
      <dgm:prSet/>
      <dgm:spPr/>
      <dgm:t>
        <a:bodyPr/>
        <a:lstStyle/>
        <a:p>
          <a:endParaRPr lang="en-US"/>
        </a:p>
      </dgm:t>
    </dgm:pt>
    <dgm:pt modelId="{B14C1B3E-7907-4490-B244-062C3705169B}" type="pres">
      <dgm:prSet presAssocID="{AC36AB30-515C-4357-A245-311F5E19CC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C2F8121-5CB1-4F19-8C47-4BE51ED10849}" type="pres">
      <dgm:prSet presAssocID="{7916D0EA-419A-4F5E-B47E-F19E716500FE}" presName="textCenter" presStyleLbl="node1" presStyleIdx="0" presStyleCnt="9" custScaleX="153993" custScaleY="30390"/>
      <dgm:spPr/>
      <dgm:t>
        <a:bodyPr/>
        <a:lstStyle/>
        <a:p>
          <a:endParaRPr lang="en-US"/>
        </a:p>
      </dgm:t>
    </dgm:pt>
    <dgm:pt modelId="{ECCE265F-BB8F-4BA7-A5ED-B8574AB8D281}" type="pres">
      <dgm:prSet presAssocID="{7916D0EA-419A-4F5E-B47E-F19E716500FE}" presName="cycle_1" presStyleCnt="0"/>
      <dgm:spPr/>
    </dgm:pt>
    <dgm:pt modelId="{A852B431-A9C0-4CAC-9FD0-75896917F6B9}" type="pres">
      <dgm:prSet presAssocID="{36244131-D93E-4514-AC34-75398C6C24A0}" presName="childCenter1" presStyleLbl="node1" presStyleIdx="1" presStyleCnt="9"/>
      <dgm:spPr/>
      <dgm:t>
        <a:bodyPr/>
        <a:lstStyle/>
        <a:p>
          <a:endParaRPr lang="en-US"/>
        </a:p>
      </dgm:t>
    </dgm:pt>
    <dgm:pt modelId="{5DE7C1CE-8DA0-47BA-8C4A-4F90CEF04CC2}" type="pres">
      <dgm:prSet presAssocID="{2F6BA977-F704-4B30-9773-33EF99AC51E1}" presName="Name141" presStyleLbl="parChTrans1D3" presStyleIdx="0" presStyleCnt="6"/>
      <dgm:spPr/>
      <dgm:t>
        <a:bodyPr/>
        <a:lstStyle/>
        <a:p>
          <a:endParaRPr lang="en-US"/>
        </a:p>
      </dgm:t>
    </dgm:pt>
    <dgm:pt modelId="{C949E9EC-7AC5-41D2-836F-45BAD9C0683B}" type="pres">
      <dgm:prSet presAssocID="{3EE1D35B-1A8E-4209-BD9C-81FD92FA1F22}" presName="text1" presStyleLbl="node1" presStyleIdx="2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404F8-EFF1-4FFC-BD06-FC746E5DDECD}" type="pres">
      <dgm:prSet presAssocID="{318BF3ED-49FA-4C07-95FA-8F7CF96A640B}" presName="Name141" presStyleLbl="parChTrans1D3" presStyleIdx="1" presStyleCnt="6"/>
      <dgm:spPr/>
      <dgm:t>
        <a:bodyPr/>
        <a:lstStyle/>
        <a:p>
          <a:endParaRPr lang="en-US"/>
        </a:p>
      </dgm:t>
    </dgm:pt>
    <dgm:pt modelId="{4872C86D-B9AF-488B-BCB9-B582AFE4BE34}" type="pres">
      <dgm:prSet presAssocID="{A2FA1719-A870-40BD-88E5-A9E4C4F65E24}" presName="text1" presStyleLbl="node1" presStyleIdx="3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2DC98-18A0-4550-955E-52AF7DED0619}" type="pres">
      <dgm:prSet presAssocID="{29325AD5-F3E0-40AA-8EB3-2FEDBAC71FE2}" presName="Name144" presStyleLbl="parChTrans1D2" presStyleIdx="0" presStyleCnt="2"/>
      <dgm:spPr/>
      <dgm:t>
        <a:bodyPr/>
        <a:lstStyle/>
        <a:p>
          <a:endParaRPr lang="en-US"/>
        </a:p>
      </dgm:t>
    </dgm:pt>
    <dgm:pt modelId="{B3FEA601-1B8D-4D3B-B015-B6E7244FA04D}" type="pres">
      <dgm:prSet presAssocID="{7916D0EA-419A-4F5E-B47E-F19E716500FE}" presName="cycle_2" presStyleCnt="0"/>
      <dgm:spPr/>
    </dgm:pt>
    <dgm:pt modelId="{86EEC19F-8F27-4128-BB3B-E0056A109F31}" type="pres">
      <dgm:prSet presAssocID="{0B3BFD51-1E16-48E1-B349-7B22EA95CD9E}" presName="childCenter2" presStyleLbl="node1" presStyleIdx="4" presStyleCnt="9"/>
      <dgm:spPr/>
      <dgm:t>
        <a:bodyPr/>
        <a:lstStyle/>
        <a:p>
          <a:endParaRPr lang="en-US"/>
        </a:p>
      </dgm:t>
    </dgm:pt>
    <dgm:pt modelId="{0AD5EBE8-1FBE-406E-9929-CA33FE7160CA}" type="pres">
      <dgm:prSet presAssocID="{DD4527AD-14AE-4D11-BC66-A541EBC44D63}" presName="Name218" presStyleLbl="parChTrans1D3" presStyleIdx="2" presStyleCnt="6"/>
      <dgm:spPr/>
      <dgm:t>
        <a:bodyPr/>
        <a:lstStyle/>
        <a:p>
          <a:endParaRPr lang="en-US"/>
        </a:p>
      </dgm:t>
    </dgm:pt>
    <dgm:pt modelId="{AC99FBC9-7C92-46F4-8BD7-1C7714F90011}" type="pres">
      <dgm:prSet presAssocID="{03AF7587-8B2E-482B-A607-7839854A89E7}" presName="text2" presStyleLbl="node1" presStyleIdx="5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2AC33-C61E-4642-9321-3CC79D70EF5D}" type="pres">
      <dgm:prSet presAssocID="{9D7AB381-CD68-4049-AD1D-6ECEFC48C050}" presName="Name218" presStyleLbl="parChTrans1D3" presStyleIdx="3" presStyleCnt="6"/>
      <dgm:spPr/>
      <dgm:t>
        <a:bodyPr/>
        <a:lstStyle/>
        <a:p>
          <a:endParaRPr lang="en-US"/>
        </a:p>
      </dgm:t>
    </dgm:pt>
    <dgm:pt modelId="{1CB1ECE2-AA7D-484E-802C-EA52BE7A2CF4}" type="pres">
      <dgm:prSet presAssocID="{B5D93618-8DDD-4778-B673-C5D2401CDB3B}" presName="text2" presStyleLbl="node1" presStyleIdx="6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429777-382B-4D05-83E6-7047DCA90E05}" type="pres">
      <dgm:prSet presAssocID="{C468B48D-631F-469F-AD01-18E33E736E52}" presName="Name218" presStyleLbl="parChTrans1D3" presStyleIdx="4" presStyleCnt="6"/>
      <dgm:spPr/>
      <dgm:t>
        <a:bodyPr/>
        <a:lstStyle/>
        <a:p>
          <a:endParaRPr lang="en-US"/>
        </a:p>
      </dgm:t>
    </dgm:pt>
    <dgm:pt modelId="{B561223E-B91A-4439-BB99-1D5C61904907}" type="pres">
      <dgm:prSet presAssocID="{1CFC28C3-8EEE-4374-BEC3-37E616E2F6C0}" presName="text2" presStyleLbl="node1" presStyleIdx="7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0E599-A781-4892-985A-8ED22F46959F}" type="pres">
      <dgm:prSet presAssocID="{ABEF21FE-CD6C-4856-8EE6-024566A0286C}" presName="Name218" presStyleLbl="parChTrans1D3" presStyleIdx="5" presStyleCnt="6"/>
      <dgm:spPr/>
      <dgm:t>
        <a:bodyPr/>
        <a:lstStyle/>
        <a:p>
          <a:endParaRPr lang="en-US"/>
        </a:p>
      </dgm:t>
    </dgm:pt>
    <dgm:pt modelId="{C17B2104-808C-4199-865C-257EF8FE3332}" type="pres">
      <dgm:prSet presAssocID="{AA74B7F2-615F-41AE-938D-E27F2206DE14}" presName="text2" presStyleLbl="node1" presStyleIdx="8" presStyleCnt="9" custScaleX="140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0E409-BF02-4F0A-BCB6-7703F83079A0}" type="pres">
      <dgm:prSet presAssocID="{698029CD-3040-4489-8906-6AF9A05A21BC}" presName="Name221" presStyleLbl="parChTrans1D2" presStyleIdx="1" presStyleCnt="2"/>
      <dgm:spPr/>
      <dgm:t>
        <a:bodyPr/>
        <a:lstStyle/>
        <a:p>
          <a:endParaRPr lang="en-US"/>
        </a:p>
      </dgm:t>
    </dgm:pt>
  </dgm:ptLst>
  <dgm:cxnLst>
    <dgm:cxn modelId="{5132BBC8-4BF0-4060-92C8-EF876DABA754}" type="presOf" srcId="{1CFC28C3-8EEE-4374-BEC3-37E616E2F6C0}" destId="{B561223E-B91A-4439-BB99-1D5C61904907}" srcOrd="0" destOrd="0" presId="urn:microsoft.com/office/officeart/2008/layout/RadialCluster"/>
    <dgm:cxn modelId="{A25D57C5-0AB5-40F2-9166-BD6BE07FEB48}" type="presOf" srcId="{7916D0EA-419A-4F5E-B47E-F19E716500FE}" destId="{4C2F8121-5CB1-4F19-8C47-4BE51ED10849}" srcOrd="0" destOrd="0" presId="urn:microsoft.com/office/officeart/2008/layout/RadialCluster"/>
    <dgm:cxn modelId="{8D2EA706-F280-48C6-BD21-97A91B3DF5B3}" type="presOf" srcId="{03AF7587-8B2E-482B-A607-7839854A89E7}" destId="{AC99FBC9-7C92-46F4-8BD7-1C7714F90011}" srcOrd="0" destOrd="0" presId="urn:microsoft.com/office/officeart/2008/layout/RadialCluster"/>
    <dgm:cxn modelId="{197621E1-51A1-48A0-8ABB-95DAE9AA50D8}" type="presOf" srcId="{698029CD-3040-4489-8906-6AF9A05A21BC}" destId="{E2E0E409-BF02-4F0A-BCB6-7703F83079A0}" srcOrd="0" destOrd="0" presId="urn:microsoft.com/office/officeart/2008/layout/RadialCluster"/>
    <dgm:cxn modelId="{A094E0D2-05F5-470E-8256-8920EF19956D}" type="presOf" srcId="{A2FA1719-A870-40BD-88E5-A9E4C4F65E24}" destId="{4872C86D-B9AF-488B-BCB9-B582AFE4BE34}" srcOrd="0" destOrd="0" presId="urn:microsoft.com/office/officeart/2008/layout/RadialCluster"/>
    <dgm:cxn modelId="{014ED96B-96B4-4D80-A152-9D05174AB3D4}" type="presOf" srcId="{3EE1D35B-1A8E-4209-BD9C-81FD92FA1F22}" destId="{C949E9EC-7AC5-41D2-836F-45BAD9C0683B}" srcOrd="0" destOrd="0" presId="urn:microsoft.com/office/officeart/2008/layout/RadialCluster"/>
    <dgm:cxn modelId="{FD63AD9C-DD08-4FA0-B445-C135B96E714E}" srcId="{36244131-D93E-4514-AC34-75398C6C24A0}" destId="{3EE1D35B-1A8E-4209-BD9C-81FD92FA1F22}" srcOrd="0" destOrd="0" parTransId="{2F6BA977-F704-4B30-9773-33EF99AC51E1}" sibTransId="{656EBB26-829B-48A2-A68B-FFDD229976A6}"/>
    <dgm:cxn modelId="{F4C62EEF-ADC8-44F8-84D3-2B6F4D4DE84B}" type="presOf" srcId="{ABEF21FE-CD6C-4856-8EE6-024566A0286C}" destId="{8250E599-A781-4892-985A-8ED22F46959F}" srcOrd="0" destOrd="0" presId="urn:microsoft.com/office/officeart/2008/layout/RadialCluster"/>
    <dgm:cxn modelId="{E1252410-4ED2-4BF8-846B-BC1956F14D4A}" type="presOf" srcId="{0B3BFD51-1E16-48E1-B349-7B22EA95CD9E}" destId="{86EEC19F-8F27-4128-BB3B-E0056A109F31}" srcOrd="0" destOrd="0" presId="urn:microsoft.com/office/officeart/2008/layout/RadialCluster"/>
    <dgm:cxn modelId="{26A3A194-B254-452B-ABBF-5EE3EA24EA84}" srcId="{0B3BFD51-1E16-48E1-B349-7B22EA95CD9E}" destId="{1CFC28C3-8EEE-4374-BEC3-37E616E2F6C0}" srcOrd="2" destOrd="0" parTransId="{C468B48D-631F-469F-AD01-18E33E736E52}" sibTransId="{EF912226-0BDA-4732-A612-F40F5B9E42BD}"/>
    <dgm:cxn modelId="{681B4FE7-A491-4C4F-8372-8E98D8AC9087}" type="presOf" srcId="{2F6BA977-F704-4B30-9773-33EF99AC51E1}" destId="{5DE7C1CE-8DA0-47BA-8C4A-4F90CEF04CC2}" srcOrd="0" destOrd="0" presId="urn:microsoft.com/office/officeart/2008/layout/RadialCluster"/>
    <dgm:cxn modelId="{4DE3B01D-7C73-43C2-B035-7BEE96880889}" srcId="{36244131-D93E-4514-AC34-75398C6C24A0}" destId="{A2FA1719-A870-40BD-88E5-A9E4C4F65E24}" srcOrd="1" destOrd="0" parTransId="{318BF3ED-49FA-4C07-95FA-8F7CF96A640B}" sibTransId="{3134881D-416B-4D71-8CC0-D6A4A05B0681}"/>
    <dgm:cxn modelId="{89026F28-086E-48E9-AE6F-EFF480A37D5C}" type="presOf" srcId="{AC36AB30-515C-4357-A245-311F5E19CC44}" destId="{B14C1B3E-7907-4490-B244-062C3705169B}" srcOrd="0" destOrd="0" presId="urn:microsoft.com/office/officeart/2008/layout/RadialCluster"/>
    <dgm:cxn modelId="{6CDC42E8-D234-439B-92B0-2A26330897A3}" type="presOf" srcId="{DD4527AD-14AE-4D11-BC66-A541EBC44D63}" destId="{0AD5EBE8-1FBE-406E-9929-CA33FE7160CA}" srcOrd="0" destOrd="0" presId="urn:microsoft.com/office/officeart/2008/layout/RadialCluster"/>
    <dgm:cxn modelId="{C2242BE2-80A0-40C4-8B07-68008A02A2D8}" type="presOf" srcId="{36244131-D93E-4514-AC34-75398C6C24A0}" destId="{A852B431-A9C0-4CAC-9FD0-75896917F6B9}" srcOrd="0" destOrd="0" presId="urn:microsoft.com/office/officeart/2008/layout/RadialCluster"/>
    <dgm:cxn modelId="{D8B3BDBA-9338-428D-B8F7-D0BF7BBF5D4E}" srcId="{0B3BFD51-1E16-48E1-B349-7B22EA95CD9E}" destId="{AA74B7F2-615F-41AE-938D-E27F2206DE14}" srcOrd="3" destOrd="0" parTransId="{ABEF21FE-CD6C-4856-8EE6-024566A0286C}" sibTransId="{0AA089E1-3B6B-4A73-A323-0E2BB2A4ACF3}"/>
    <dgm:cxn modelId="{A952D262-9B20-409B-BF0F-6060E1362253}" type="presOf" srcId="{B5D93618-8DDD-4778-B673-C5D2401CDB3B}" destId="{1CB1ECE2-AA7D-484E-802C-EA52BE7A2CF4}" srcOrd="0" destOrd="0" presId="urn:microsoft.com/office/officeart/2008/layout/RadialCluster"/>
    <dgm:cxn modelId="{67D2D9D9-D2E4-4697-A113-6FD1CC067A6C}" srcId="{7916D0EA-419A-4F5E-B47E-F19E716500FE}" destId="{0B3BFD51-1E16-48E1-B349-7B22EA95CD9E}" srcOrd="1" destOrd="0" parTransId="{698029CD-3040-4489-8906-6AF9A05A21BC}" sibTransId="{F0A7E883-E204-4501-AC38-25C0B7166483}"/>
    <dgm:cxn modelId="{2F0CC834-D5F9-45EF-96EA-89307DD565BC}" type="presOf" srcId="{AA74B7F2-615F-41AE-938D-E27F2206DE14}" destId="{C17B2104-808C-4199-865C-257EF8FE3332}" srcOrd="0" destOrd="0" presId="urn:microsoft.com/office/officeart/2008/layout/RadialCluster"/>
    <dgm:cxn modelId="{2961A54E-E568-419D-B444-815755345D5A}" type="presOf" srcId="{C468B48D-631F-469F-AD01-18E33E736E52}" destId="{18429777-382B-4D05-83E6-7047DCA90E05}" srcOrd="0" destOrd="0" presId="urn:microsoft.com/office/officeart/2008/layout/RadialCluster"/>
    <dgm:cxn modelId="{EF7D6E4A-529C-4166-8BE7-EAA260E99C76}" type="presOf" srcId="{29325AD5-F3E0-40AA-8EB3-2FEDBAC71FE2}" destId="{B002DC98-18A0-4550-955E-52AF7DED0619}" srcOrd="0" destOrd="0" presId="urn:microsoft.com/office/officeart/2008/layout/RadialCluster"/>
    <dgm:cxn modelId="{FDCC943A-7EF8-4BBF-996F-C7597475375B}" srcId="{0B3BFD51-1E16-48E1-B349-7B22EA95CD9E}" destId="{B5D93618-8DDD-4778-B673-C5D2401CDB3B}" srcOrd="1" destOrd="0" parTransId="{9D7AB381-CD68-4049-AD1D-6ECEFC48C050}" sibTransId="{C05740A4-596B-423A-AB88-87413CF36366}"/>
    <dgm:cxn modelId="{E081A117-4895-447A-A095-B53B7C2F879A}" type="presOf" srcId="{318BF3ED-49FA-4C07-95FA-8F7CF96A640B}" destId="{6B3404F8-EFF1-4FFC-BD06-FC746E5DDECD}" srcOrd="0" destOrd="0" presId="urn:microsoft.com/office/officeart/2008/layout/RadialCluster"/>
    <dgm:cxn modelId="{80077418-DE23-4B4B-A5DA-848BDA4CE16D}" srcId="{AC36AB30-515C-4357-A245-311F5E19CC44}" destId="{7916D0EA-419A-4F5E-B47E-F19E716500FE}" srcOrd="0" destOrd="0" parTransId="{3EB0E9EF-65F1-437C-B22D-5C53F0393466}" sibTransId="{37E7F96C-540F-4D87-84A2-B57F58831439}"/>
    <dgm:cxn modelId="{23042515-8BC8-4A7B-9891-25CEA31F34E3}" srcId="{0B3BFD51-1E16-48E1-B349-7B22EA95CD9E}" destId="{03AF7587-8B2E-482B-A607-7839854A89E7}" srcOrd="0" destOrd="0" parTransId="{DD4527AD-14AE-4D11-BC66-A541EBC44D63}" sibTransId="{B45EA083-AEC2-4CB2-9746-962826ACAFF9}"/>
    <dgm:cxn modelId="{04800E4A-2F0C-4730-B586-3E3FE97D5C5E}" type="presOf" srcId="{9D7AB381-CD68-4049-AD1D-6ECEFC48C050}" destId="{3AF2AC33-C61E-4642-9321-3CC79D70EF5D}" srcOrd="0" destOrd="0" presId="urn:microsoft.com/office/officeart/2008/layout/RadialCluster"/>
    <dgm:cxn modelId="{00FC7922-3540-4A3C-9000-1E543FD126B4}" srcId="{7916D0EA-419A-4F5E-B47E-F19E716500FE}" destId="{36244131-D93E-4514-AC34-75398C6C24A0}" srcOrd="0" destOrd="0" parTransId="{29325AD5-F3E0-40AA-8EB3-2FEDBAC71FE2}" sibTransId="{BF36FE58-7E4E-4364-9E83-B30D4852CD96}"/>
    <dgm:cxn modelId="{4E16E214-0B86-40C4-A111-88C46D02F1F2}" type="presParOf" srcId="{B14C1B3E-7907-4490-B244-062C3705169B}" destId="{4C2F8121-5CB1-4F19-8C47-4BE51ED10849}" srcOrd="0" destOrd="0" presId="urn:microsoft.com/office/officeart/2008/layout/RadialCluster"/>
    <dgm:cxn modelId="{E999321A-3D9E-4D49-8911-B257F4A9489C}" type="presParOf" srcId="{B14C1B3E-7907-4490-B244-062C3705169B}" destId="{ECCE265F-BB8F-4BA7-A5ED-B8574AB8D281}" srcOrd="1" destOrd="0" presId="urn:microsoft.com/office/officeart/2008/layout/RadialCluster"/>
    <dgm:cxn modelId="{DA26497F-E3AC-484E-B3A3-2016264A0C90}" type="presParOf" srcId="{ECCE265F-BB8F-4BA7-A5ED-B8574AB8D281}" destId="{A852B431-A9C0-4CAC-9FD0-75896917F6B9}" srcOrd="0" destOrd="0" presId="urn:microsoft.com/office/officeart/2008/layout/RadialCluster"/>
    <dgm:cxn modelId="{DF7A77A9-E504-4F8E-99EC-BCD62EF53EF6}" type="presParOf" srcId="{ECCE265F-BB8F-4BA7-A5ED-B8574AB8D281}" destId="{5DE7C1CE-8DA0-47BA-8C4A-4F90CEF04CC2}" srcOrd="1" destOrd="0" presId="urn:microsoft.com/office/officeart/2008/layout/RadialCluster"/>
    <dgm:cxn modelId="{2BE1A616-D0CE-438E-A2FB-E88146DC8873}" type="presParOf" srcId="{ECCE265F-BB8F-4BA7-A5ED-B8574AB8D281}" destId="{C949E9EC-7AC5-41D2-836F-45BAD9C0683B}" srcOrd="2" destOrd="0" presId="urn:microsoft.com/office/officeart/2008/layout/RadialCluster"/>
    <dgm:cxn modelId="{976C36F8-D439-417F-9641-28327C1C67DF}" type="presParOf" srcId="{ECCE265F-BB8F-4BA7-A5ED-B8574AB8D281}" destId="{6B3404F8-EFF1-4FFC-BD06-FC746E5DDECD}" srcOrd="3" destOrd="0" presId="urn:microsoft.com/office/officeart/2008/layout/RadialCluster"/>
    <dgm:cxn modelId="{9800D2AE-D4D7-407E-B819-B4EA585AE441}" type="presParOf" srcId="{ECCE265F-BB8F-4BA7-A5ED-B8574AB8D281}" destId="{4872C86D-B9AF-488B-BCB9-B582AFE4BE34}" srcOrd="4" destOrd="0" presId="urn:microsoft.com/office/officeart/2008/layout/RadialCluster"/>
    <dgm:cxn modelId="{AA2F712F-D60A-4E41-BC91-18B91597469A}" type="presParOf" srcId="{B14C1B3E-7907-4490-B244-062C3705169B}" destId="{B002DC98-18A0-4550-955E-52AF7DED0619}" srcOrd="2" destOrd="0" presId="urn:microsoft.com/office/officeart/2008/layout/RadialCluster"/>
    <dgm:cxn modelId="{6214F3E1-4E88-4660-8277-96948210994A}" type="presParOf" srcId="{B14C1B3E-7907-4490-B244-062C3705169B}" destId="{B3FEA601-1B8D-4D3B-B015-B6E7244FA04D}" srcOrd="3" destOrd="0" presId="urn:microsoft.com/office/officeart/2008/layout/RadialCluster"/>
    <dgm:cxn modelId="{136E7479-375E-4F2F-814D-EC961E8BC303}" type="presParOf" srcId="{B3FEA601-1B8D-4D3B-B015-B6E7244FA04D}" destId="{86EEC19F-8F27-4128-BB3B-E0056A109F31}" srcOrd="0" destOrd="0" presId="urn:microsoft.com/office/officeart/2008/layout/RadialCluster"/>
    <dgm:cxn modelId="{686D3F17-159E-496E-AA95-76D007813F0A}" type="presParOf" srcId="{B3FEA601-1B8D-4D3B-B015-B6E7244FA04D}" destId="{0AD5EBE8-1FBE-406E-9929-CA33FE7160CA}" srcOrd="1" destOrd="0" presId="urn:microsoft.com/office/officeart/2008/layout/RadialCluster"/>
    <dgm:cxn modelId="{0EB3F865-76BB-4CFD-9B28-179F4C8882BD}" type="presParOf" srcId="{B3FEA601-1B8D-4D3B-B015-B6E7244FA04D}" destId="{AC99FBC9-7C92-46F4-8BD7-1C7714F90011}" srcOrd="2" destOrd="0" presId="urn:microsoft.com/office/officeart/2008/layout/RadialCluster"/>
    <dgm:cxn modelId="{ED3FE414-E902-481B-8D57-9C06CE7F414F}" type="presParOf" srcId="{B3FEA601-1B8D-4D3B-B015-B6E7244FA04D}" destId="{3AF2AC33-C61E-4642-9321-3CC79D70EF5D}" srcOrd="3" destOrd="0" presId="urn:microsoft.com/office/officeart/2008/layout/RadialCluster"/>
    <dgm:cxn modelId="{2DA3ACFC-A88E-4AD8-8FD5-F9D94C09D464}" type="presParOf" srcId="{B3FEA601-1B8D-4D3B-B015-B6E7244FA04D}" destId="{1CB1ECE2-AA7D-484E-802C-EA52BE7A2CF4}" srcOrd="4" destOrd="0" presId="urn:microsoft.com/office/officeart/2008/layout/RadialCluster"/>
    <dgm:cxn modelId="{1A47384C-6E0F-42B0-BA36-6DFFE0CB28ED}" type="presParOf" srcId="{B3FEA601-1B8D-4D3B-B015-B6E7244FA04D}" destId="{18429777-382B-4D05-83E6-7047DCA90E05}" srcOrd="5" destOrd="0" presId="urn:microsoft.com/office/officeart/2008/layout/RadialCluster"/>
    <dgm:cxn modelId="{FC0E85BE-B28F-49D0-BDDC-615D87D8172A}" type="presParOf" srcId="{B3FEA601-1B8D-4D3B-B015-B6E7244FA04D}" destId="{B561223E-B91A-4439-BB99-1D5C61904907}" srcOrd="6" destOrd="0" presId="urn:microsoft.com/office/officeart/2008/layout/RadialCluster"/>
    <dgm:cxn modelId="{7F3825C4-47AB-44AC-B88B-45DFA5CF7CFF}" type="presParOf" srcId="{B3FEA601-1B8D-4D3B-B015-B6E7244FA04D}" destId="{8250E599-A781-4892-985A-8ED22F46959F}" srcOrd="7" destOrd="0" presId="urn:microsoft.com/office/officeart/2008/layout/RadialCluster"/>
    <dgm:cxn modelId="{89CDF64A-401F-4A23-8282-1F1CA7617B0D}" type="presParOf" srcId="{B3FEA601-1B8D-4D3B-B015-B6E7244FA04D}" destId="{C17B2104-808C-4199-865C-257EF8FE3332}" srcOrd="8" destOrd="0" presId="urn:microsoft.com/office/officeart/2008/layout/RadialCluster"/>
    <dgm:cxn modelId="{279249A0-9442-4FED-96E3-F42D3438CF10}" type="presParOf" srcId="{B14C1B3E-7907-4490-B244-062C3705169B}" destId="{E2E0E409-BF02-4F0A-BCB6-7703F83079A0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8B03-EB0A-456F-B0E4-C85060FBD333}">
      <dgm:prSet phldrT="[Text]"/>
      <dgm:spPr/>
      <dgm:t>
        <a:bodyPr/>
        <a:lstStyle/>
        <a:p>
          <a:r>
            <a:rPr lang="en-US" dirty="0" smtClean="0"/>
            <a:t>Reduced Data Transfer : Event based incremental data collection</a:t>
          </a:r>
          <a:endParaRPr lang="en-US" dirty="0"/>
        </a:p>
      </dgm:t>
    </dgm:pt>
    <dgm:pt modelId="{DD102379-3528-4023-9976-FDF7DBF3A78E}" type="parTrans" cxnId="{98EA1B54-3535-40A9-B704-C8C51A98E703}">
      <dgm:prSet/>
      <dgm:spPr/>
      <dgm:t>
        <a:bodyPr/>
        <a:lstStyle/>
        <a:p>
          <a:endParaRPr lang="en-US"/>
        </a:p>
      </dgm:t>
    </dgm:pt>
    <dgm:pt modelId="{497B4D36-FC68-4622-953A-EE3A952F48C3}" type="sibTrans" cxnId="{98EA1B54-3535-40A9-B704-C8C51A98E703}">
      <dgm:prSet/>
      <dgm:spPr/>
      <dgm:t>
        <a:bodyPr/>
        <a:lstStyle/>
        <a:p>
          <a:endParaRPr lang="en-US"/>
        </a:p>
      </dgm:t>
    </dgm:pt>
    <dgm:pt modelId="{CB086DE1-6AB4-47B2-9EDA-5CDFF9F9E177}">
      <dgm:prSet phldrT="[Text]"/>
      <dgm:spPr/>
      <dgm:t>
        <a:bodyPr/>
        <a:lstStyle/>
        <a:p>
          <a:r>
            <a:rPr lang="en-US" dirty="0" smtClean="0"/>
            <a:t>Bluetooth report </a:t>
          </a:r>
          <a:endParaRPr lang="en-US" dirty="0"/>
        </a:p>
      </dgm:t>
    </dgm:pt>
    <dgm:pt modelId="{8987887F-19FB-4160-BF73-996698E9FD20}" type="parTrans" cxnId="{F76E22A6-DC83-4BCA-B218-590EB5DD6718}">
      <dgm:prSet/>
      <dgm:spPr/>
      <dgm:t>
        <a:bodyPr/>
        <a:lstStyle/>
        <a:p>
          <a:endParaRPr lang="en-US"/>
        </a:p>
      </dgm:t>
    </dgm:pt>
    <dgm:pt modelId="{CADE68F8-81CC-4E56-9008-C485989A4F7E}" type="sibTrans" cxnId="{F76E22A6-DC83-4BCA-B218-590EB5DD6718}">
      <dgm:prSet/>
      <dgm:spPr/>
      <dgm:t>
        <a:bodyPr/>
        <a:lstStyle/>
        <a:p>
          <a:endParaRPr lang="en-US"/>
        </a:p>
      </dgm:t>
    </dgm:pt>
    <dgm:pt modelId="{D0B53D88-AA03-4537-97D6-261B2F823A28}">
      <dgm:prSet phldrT="[Text]"/>
      <dgm:spPr/>
      <dgm:t>
        <a:bodyPr/>
        <a:lstStyle/>
        <a:p>
          <a:r>
            <a:rPr lang="en-US" dirty="0" smtClean="0"/>
            <a:t>Crash reports</a:t>
          </a:r>
          <a:endParaRPr lang="en-US" dirty="0"/>
        </a:p>
      </dgm:t>
    </dgm:pt>
    <dgm:pt modelId="{A165577D-5E75-40E1-935B-D7DEF2921D9F}" type="parTrans" cxnId="{DC4BBE00-4CD9-4B98-9CB0-9CC07B962CA0}">
      <dgm:prSet/>
      <dgm:spPr/>
      <dgm:t>
        <a:bodyPr/>
        <a:lstStyle/>
        <a:p>
          <a:endParaRPr lang="en-US"/>
        </a:p>
      </dgm:t>
    </dgm:pt>
    <dgm:pt modelId="{D5062AA3-E277-4AD4-BB95-360E1B362F80}" type="sibTrans" cxnId="{DC4BBE00-4CD9-4B98-9CB0-9CC07B962CA0}">
      <dgm:prSet/>
      <dgm:spPr/>
      <dgm:t>
        <a:bodyPr/>
        <a:lstStyle/>
        <a:p>
          <a:endParaRPr lang="en-US"/>
        </a:p>
      </dgm:t>
    </dgm:pt>
    <dgm:pt modelId="{E065999B-C23F-4950-AA68-9268C9D512C2}">
      <dgm:prSet phldrT="[Text]"/>
      <dgm:spPr/>
      <dgm:t>
        <a:bodyPr/>
        <a:lstStyle/>
        <a:p>
          <a:r>
            <a:rPr lang="en-US" dirty="0" smtClean="0"/>
            <a:t>App Start Report </a:t>
          </a:r>
          <a:endParaRPr lang="en-US" dirty="0"/>
        </a:p>
      </dgm:t>
    </dgm:pt>
    <dgm:pt modelId="{FC2301A0-5F63-4232-8244-37A3AA000B18}" type="parTrans" cxnId="{29010A0A-86DC-45D7-ADC2-60EA7FCEAECD}">
      <dgm:prSet/>
      <dgm:spPr/>
      <dgm:t>
        <a:bodyPr/>
        <a:lstStyle/>
        <a:p>
          <a:endParaRPr lang="en-US"/>
        </a:p>
      </dgm:t>
    </dgm:pt>
    <dgm:pt modelId="{D9EE9466-D1BE-467C-8FF5-1B9FA7BE1382}" type="sibTrans" cxnId="{29010A0A-86DC-45D7-ADC2-60EA7FCEAECD}">
      <dgm:prSet/>
      <dgm:spPr/>
      <dgm:t>
        <a:bodyPr/>
        <a:lstStyle/>
        <a:p>
          <a:endParaRPr lang="en-US"/>
        </a:p>
      </dgm:t>
    </dgm:pt>
    <dgm:pt modelId="{529A39CF-CEAE-4383-B2FA-EB2E346761F3}">
      <dgm:prSet phldrT="[Text]"/>
      <dgm:spPr/>
      <dgm:t>
        <a:bodyPr/>
        <a:lstStyle/>
        <a:p>
          <a:r>
            <a:rPr lang="en-US" dirty="0" smtClean="0"/>
            <a:t>App usage report</a:t>
          </a:r>
          <a:endParaRPr lang="en-US" dirty="0"/>
        </a:p>
      </dgm:t>
    </dgm:pt>
    <dgm:pt modelId="{FC133BD8-ADF9-4562-9842-2696A9E2D647}" type="parTrans" cxnId="{D15731D2-BEED-4192-85BC-163BFAF01548}">
      <dgm:prSet/>
      <dgm:spPr/>
      <dgm:t>
        <a:bodyPr/>
        <a:lstStyle/>
        <a:p>
          <a:endParaRPr lang="en-US"/>
        </a:p>
      </dgm:t>
    </dgm:pt>
    <dgm:pt modelId="{6491FA7C-E782-450E-B9E4-60A06BF2DFA7}" type="sibTrans" cxnId="{D15731D2-BEED-4192-85BC-163BFAF01548}">
      <dgm:prSet/>
      <dgm:spPr/>
      <dgm:t>
        <a:bodyPr/>
        <a:lstStyle/>
        <a:p>
          <a:endParaRPr lang="en-US"/>
        </a:p>
      </dgm:t>
    </dgm:pt>
    <dgm:pt modelId="{3D0F65FD-A43E-42B2-8A56-BFF386D108E6}">
      <dgm:prSet phldrT="[Text]"/>
      <dgm:spPr/>
      <dgm:t>
        <a:bodyPr/>
        <a:lstStyle/>
        <a:p>
          <a:r>
            <a:rPr lang="en-US" dirty="0" smtClean="0"/>
            <a:t>Apps report : ( 135 KB to 8 KB)</a:t>
          </a:r>
          <a:endParaRPr lang="en-US" dirty="0"/>
        </a:p>
      </dgm:t>
    </dgm:pt>
    <dgm:pt modelId="{3E152A4D-9720-4C84-852D-15393A1BF6AC}" type="parTrans" cxnId="{442BB278-C551-4498-B4BF-B61444A55957}">
      <dgm:prSet/>
      <dgm:spPr/>
      <dgm:t>
        <a:bodyPr/>
        <a:lstStyle/>
        <a:p>
          <a:endParaRPr lang="en-US"/>
        </a:p>
      </dgm:t>
    </dgm:pt>
    <dgm:pt modelId="{A5712CFF-B667-4DC5-8CC5-1DDFE16C5E83}" type="sibTrans" cxnId="{442BB278-C551-4498-B4BF-B61444A55957}">
      <dgm:prSet/>
      <dgm:spPr/>
      <dgm:t>
        <a:bodyPr/>
        <a:lstStyle/>
        <a:p>
          <a:endParaRPr lang="en-US"/>
        </a:p>
      </dgm:t>
    </dgm:pt>
    <dgm:pt modelId="{2286D1F5-5C7E-481C-A9E3-373F523B8D69}">
      <dgm:prSet phldrT="[Text]"/>
      <dgm:spPr/>
      <dgm:t>
        <a:bodyPr/>
        <a:lstStyle/>
        <a:p>
          <a:r>
            <a:rPr lang="en-US" b="0" dirty="0" smtClean="0">
              <a:solidFill>
                <a:schemeClr val="accent2"/>
              </a:solidFill>
            </a:rPr>
            <a:t>Event based incremental data collection</a:t>
          </a:r>
          <a:endParaRPr lang="en-US" b="0" dirty="0">
            <a:solidFill>
              <a:schemeClr val="accent2"/>
            </a:solidFill>
          </a:endParaRPr>
        </a:p>
      </dgm:t>
    </dgm:pt>
    <dgm:pt modelId="{6A8F24A6-2B6F-45A8-AA37-A674215E5B50}" type="parTrans" cxnId="{2EEEE2AF-BA0F-4D67-908B-1C61E4C18995}">
      <dgm:prSet/>
      <dgm:spPr/>
      <dgm:t>
        <a:bodyPr/>
        <a:lstStyle/>
        <a:p>
          <a:endParaRPr lang="en-US"/>
        </a:p>
      </dgm:t>
    </dgm:pt>
    <dgm:pt modelId="{C965C52D-AEE1-421F-9771-DCCFF4ACE022}" type="sibTrans" cxnId="{2EEEE2AF-BA0F-4D67-908B-1C61E4C18995}">
      <dgm:prSet/>
      <dgm:spPr/>
      <dgm:t>
        <a:bodyPr/>
        <a:lstStyle/>
        <a:p>
          <a:endParaRPr lang="en-US"/>
        </a:p>
      </dgm:t>
    </dgm:pt>
    <dgm:pt modelId="{4A126B95-96E0-47B8-9C50-EC5FE6C3C33C}">
      <dgm:prSet phldrT="[Text]"/>
      <dgm:spPr/>
      <dgm:t>
        <a:bodyPr/>
        <a:lstStyle/>
        <a:p>
          <a:r>
            <a:rPr lang="en-US" b="0" dirty="0" smtClean="0">
              <a:solidFill>
                <a:schemeClr val="accent2"/>
              </a:solidFill>
            </a:rPr>
            <a:t>De-duplication by parsing  </a:t>
          </a:r>
          <a:endParaRPr lang="en-US" b="0" dirty="0">
            <a:solidFill>
              <a:schemeClr val="accent2"/>
            </a:solidFill>
          </a:endParaRPr>
        </a:p>
      </dgm:t>
    </dgm:pt>
    <dgm:pt modelId="{429F1C95-0962-47EB-A292-C29C536F194B}" type="parTrans" cxnId="{4DFC6EA5-FB6E-48D1-AC22-4A75AE3E7DDB}">
      <dgm:prSet/>
      <dgm:spPr/>
      <dgm:t>
        <a:bodyPr/>
        <a:lstStyle/>
        <a:p>
          <a:endParaRPr lang="en-US"/>
        </a:p>
      </dgm:t>
    </dgm:pt>
    <dgm:pt modelId="{71B0D824-E0CB-4243-ACB7-4376556A5F40}" type="sibTrans" cxnId="{4DFC6EA5-FB6E-48D1-AC22-4A75AE3E7DDB}">
      <dgm:prSet/>
      <dgm:spPr/>
      <dgm:t>
        <a:bodyPr/>
        <a:lstStyle/>
        <a:p>
          <a:endParaRPr lang="en-US"/>
        </a:p>
      </dgm:t>
    </dgm:pt>
    <dgm:pt modelId="{FE7B3B29-A7DA-4583-AF06-8797D53D02E2}">
      <dgm:prSet phldrT="[Text]"/>
      <dgm:spPr/>
      <dgm:t>
        <a:bodyPr/>
        <a:lstStyle/>
        <a:p>
          <a:r>
            <a:rPr lang="en-US" b="0" dirty="0" smtClean="0">
              <a:solidFill>
                <a:schemeClr val="accent2"/>
              </a:solidFill>
            </a:rPr>
            <a:t>Data point collection based on frequency segregation.  ( In progress )</a:t>
          </a:r>
          <a:endParaRPr lang="en-US" b="0" dirty="0">
            <a:solidFill>
              <a:schemeClr val="accent2"/>
            </a:solidFill>
          </a:endParaRPr>
        </a:p>
      </dgm:t>
    </dgm:pt>
    <dgm:pt modelId="{5DF9E51C-6A04-4C69-8992-1E9D15E64775}" type="parTrans" cxnId="{51D9AAD8-60A7-4D62-9BA9-24DE331F3D54}">
      <dgm:prSet/>
      <dgm:spPr/>
      <dgm:t>
        <a:bodyPr/>
        <a:lstStyle/>
        <a:p>
          <a:endParaRPr lang="en-US"/>
        </a:p>
      </dgm:t>
    </dgm:pt>
    <dgm:pt modelId="{07F7E4C7-3E90-4162-BA8E-0E022964DEAB}" type="sibTrans" cxnId="{51D9AAD8-60A7-4D62-9BA9-24DE331F3D54}">
      <dgm:prSet/>
      <dgm:spPr/>
      <dgm:t>
        <a:bodyPr/>
        <a:lstStyle/>
        <a:p>
          <a:endParaRPr lang="en-US"/>
        </a:p>
      </dgm:t>
    </dgm:pt>
    <dgm:pt modelId="{4B2E315B-F078-4D5B-9ECB-0C1A0C2497D5}">
      <dgm:prSet phldrT="[Text]"/>
      <dgm:spPr/>
      <dgm:t>
        <a:bodyPr/>
        <a:lstStyle/>
        <a:p>
          <a:r>
            <a:rPr lang="en-US" dirty="0" smtClean="0"/>
            <a:t>Daily report  	: X data points</a:t>
          </a:r>
          <a:endParaRPr lang="en-US" b="1" dirty="0"/>
        </a:p>
      </dgm:t>
    </dgm:pt>
    <dgm:pt modelId="{C8A06528-0210-4613-9585-EFE6A90F9D91}" type="parTrans" cxnId="{D0B2B8C3-768C-4C7D-B4D8-1F32055820C0}">
      <dgm:prSet/>
      <dgm:spPr/>
      <dgm:t>
        <a:bodyPr/>
        <a:lstStyle/>
        <a:p>
          <a:endParaRPr lang="en-US"/>
        </a:p>
      </dgm:t>
    </dgm:pt>
    <dgm:pt modelId="{1687F8B0-2FDE-403A-A28A-3730EAF44B45}" type="sibTrans" cxnId="{D0B2B8C3-768C-4C7D-B4D8-1F32055820C0}">
      <dgm:prSet/>
      <dgm:spPr/>
      <dgm:t>
        <a:bodyPr/>
        <a:lstStyle/>
        <a:p>
          <a:endParaRPr lang="en-US"/>
        </a:p>
      </dgm:t>
    </dgm:pt>
    <dgm:pt modelId="{A19FE0E5-1760-4E9A-A55D-1CE69A4F794C}">
      <dgm:prSet phldrT="[Text]"/>
      <dgm:spPr/>
      <dgm:t>
        <a:bodyPr/>
        <a:lstStyle/>
        <a:p>
          <a:r>
            <a:rPr lang="en-US" dirty="0" smtClean="0"/>
            <a:t>3 day report 	: X + Y data points</a:t>
          </a:r>
          <a:endParaRPr lang="en-US" b="1" dirty="0"/>
        </a:p>
      </dgm:t>
    </dgm:pt>
    <dgm:pt modelId="{4EE1F161-4745-43B8-8414-4B2977888AF4}" type="parTrans" cxnId="{FDA662A1-2FFB-403F-8504-AF00C6BDA042}">
      <dgm:prSet/>
      <dgm:spPr/>
      <dgm:t>
        <a:bodyPr/>
        <a:lstStyle/>
        <a:p>
          <a:endParaRPr lang="en-US"/>
        </a:p>
      </dgm:t>
    </dgm:pt>
    <dgm:pt modelId="{D692BE28-0A8F-421E-9BCF-199382DECE93}" type="sibTrans" cxnId="{FDA662A1-2FFB-403F-8504-AF00C6BDA042}">
      <dgm:prSet/>
      <dgm:spPr/>
      <dgm:t>
        <a:bodyPr/>
        <a:lstStyle/>
        <a:p>
          <a:endParaRPr lang="en-US"/>
        </a:p>
      </dgm:t>
    </dgm:pt>
    <dgm:pt modelId="{388540BE-8584-4482-AC00-413D629C4B54}">
      <dgm:prSet phldrT="[Text]"/>
      <dgm:spPr/>
      <dgm:t>
        <a:bodyPr/>
        <a:lstStyle/>
        <a:p>
          <a:r>
            <a:rPr lang="en-US" dirty="0" smtClean="0"/>
            <a:t>Weekly 	: X + Y + Z data points</a:t>
          </a:r>
          <a:endParaRPr lang="en-US" b="1" dirty="0"/>
        </a:p>
      </dgm:t>
    </dgm:pt>
    <dgm:pt modelId="{2B3F43B2-2E29-4EAD-9810-29CF7EDE868D}" type="parTrans" cxnId="{353E5B16-7E2E-4AF5-A6B4-80472CDAB592}">
      <dgm:prSet/>
      <dgm:spPr/>
      <dgm:t>
        <a:bodyPr/>
        <a:lstStyle/>
        <a:p>
          <a:endParaRPr lang="en-US"/>
        </a:p>
      </dgm:t>
    </dgm:pt>
    <dgm:pt modelId="{04592BEE-5824-4713-B523-EC51602271D9}" type="sibTrans" cxnId="{353E5B16-7E2E-4AF5-A6B4-80472CDAB592}">
      <dgm:prSet/>
      <dgm:spPr/>
      <dgm:t>
        <a:bodyPr/>
        <a:lstStyle/>
        <a:p>
          <a:endParaRPr lang="en-US"/>
        </a:p>
      </dgm:t>
    </dgm:pt>
    <dgm:pt modelId="{689CEB66-6721-4CD1-93EE-8AE289C1834F}">
      <dgm:prSet phldrT="[Text]"/>
      <dgm:spPr/>
      <dgm:t>
        <a:bodyPr/>
        <a:lstStyle/>
        <a:p>
          <a:r>
            <a:rPr lang="en-US" dirty="0" smtClean="0"/>
            <a:t>Monthly 	: X + Y + Z + A data points.</a:t>
          </a:r>
          <a:endParaRPr lang="en-US" b="1" dirty="0"/>
        </a:p>
      </dgm:t>
    </dgm:pt>
    <dgm:pt modelId="{E810EB1D-3D70-4A7E-B93A-0F2FE397CDFA}" type="parTrans" cxnId="{749A4E67-E6B4-4804-B22E-A548984B2272}">
      <dgm:prSet/>
      <dgm:spPr/>
      <dgm:t>
        <a:bodyPr/>
        <a:lstStyle/>
        <a:p>
          <a:endParaRPr lang="en-US"/>
        </a:p>
      </dgm:t>
    </dgm:pt>
    <dgm:pt modelId="{1DFF7C64-BF3C-4E96-8456-DBE97A2DF65B}" type="sibTrans" cxnId="{749A4E67-E6B4-4804-B22E-A548984B2272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3A882-CA3B-432D-9C66-65EE5C5E2849}" type="pres">
      <dgm:prSet presAssocID="{6D238B03-EB0A-456F-B0E4-C85060FBD333}" presName="parentText" presStyleLbl="node1" presStyleIdx="0" presStyleCnt="1" custLinFactNeighborX="-8361" custLinFactNeighborY="-2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6D8B-15C1-4265-A825-3031044FB874}" type="pres">
      <dgm:prSet presAssocID="{6D238B03-EB0A-456F-B0E4-C85060FBD3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B7A12D-C1F5-4206-9E65-08BE9C6E985E}" type="presOf" srcId="{CB086DE1-6AB4-47B2-9EDA-5CDFF9F9E177}" destId="{C9006D8B-15C1-4265-A825-3031044FB874}" srcOrd="0" destOrd="1" presId="urn:microsoft.com/office/officeart/2005/8/layout/vList2"/>
    <dgm:cxn modelId="{F76E22A6-DC83-4BCA-B218-590EB5DD6718}" srcId="{2286D1F5-5C7E-481C-A9E3-373F523B8D69}" destId="{CB086DE1-6AB4-47B2-9EDA-5CDFF9F9E177}" srcOrd="0" destOrd="0" parTransId="{8987887F-19FB-4160-BF73-996698E9FD20}" sibTransId="{CADE68F8-81CC-4E56-9008-C485989A4F7E}"/>
    <dgm:cxn modelId="{547CD643-1937-42BD-A370-BAD3E3D975F5}" type="presOf" srcId="{3D0F65FD-A43E-42B2-8A56-BFF386D108E6}" destId="{C9006D8B-15C1-4265-A825-3031044FB874}" srcOrd="0" destOrd="4" presId="urn:microsoft.com/office/officeart/2005/8/layout/vList2"/>
    <dgm:cxn modelId="{29010A0A-86DC-45D7-ADC2-60EA7FCEAECD}" srcId="{2286D1F5-5C7E-481C-A9E3-373F523B8D69}" destId="{E065999B-C23F-4950-AA68-9268C9D512C2}" srcOrd="1" destOrd="0" parTransId="{FC2301A0-5F63-4232-8244-37A3AA000B18}" sibTransId="{D9EE9466-D1BE-467C-8FF5-1B9FA7BE1382}"/>
    <dgm:cxn modelId="{DC4BBE00-4CD9-4B98-9CB0-9CC07B962CA0}" srcId="{4A126B95-96E0-47B8-9C50-EC5FE6C3C33C}" destId="{D0B53D88-AA03-4537-97D6-261B2F823A28}" srcOrd="0" destOrd="0" parTransId="{A165577D-5E75-40E1-935B-D7DEF2921D9F}" sibTransId="{D5062AA3-E277-4AD4-BB95-360E1B362F80}"/>
    <dgm:cxn modelId="{3D06A09B-2C92-4DE3-BB89-36B8CCF629B8}" type="presOf" srcId="{D0B53D88-AA03-4537-97D6-261B2F823A28}" destId="{C9006D8B-15C1-4265-A825-3031044FB874}" srcOrd="0" destOrd="6" presId="urn:microsoft.com/office/officeart/2005/8/layout/vList2"/>
    <dgm:cxn modelId="{BFE0E3A5-FA96-440A-8BC6-9D36CDF13876}" type="presOf" srcId="{4B2E315B-F078-4D5B-9ECB-0C1A0C2497D5}" destId="{C9006D8B-15C1-4265-A825-3031044FB874}" srcOrd="0" destOrd="8" presId="urn:microsoft.com/office/officeart/2005/8/layout/vList2"/>
    <dgm:cxn modelId="{1FEA3ADD-004D-4746-BEC4-7E16A6789F6C}" type="presOf" srcId="{A19FE0E5-1760-4E9A-A55D-1CE69A4F794C}" destId="{C9006D8B-15C1-4265-A825-3031044FB874}" srcOrd="0" destOrd="9" presId="urn:microsoft.com/office/officeart/2005/8/layout/vList2"/>
    <dgm:cxn modelId="{3F1D737C-1CD8-45BE-8850-7FD8A25F99CA}" type="presOf" srcId="{4A126B95-96E0-47B8-9C50-EC5FE6C3C33C}" destId="{C9006D8B-15C1-4265-A825-3031044FB874}" srcOrd="0" destOrd="5" presId="urn:microsoft.com/office/officeart/2005/8/layout/vList2"/>
    <dgm:cxn modelId="{749A4E67-E6B4-4804-B22E-A548984B2272}" srcId="{FE7B3B29-A7DA-4583-AF06-8797D53D02E2}" destId="{689CEB66-6721-4CD1-93EE-8AE289C1834F}" srcOrd="3" destOrd="0" parTransId="{E810EB1D-3D70-4A7E-B93A-0F2FE397CDFA}" sibTransId="{1DFF7C64-BF3C-4E96-8456-DBE97A2DF65B}"/>
    <dgm:cxn modelId="{FDA662A1-2FFB-403F-8504-AF00C6BDA042}" srcId="{FE7B3B29-A7DA-4583-AF06-8797D53D02E2}" destId="{A19FE0E5-1760-4E9A-A55D-1CE69A4F794C}" srcOrd="1" destOrd="0" parTransId="{4EE1F161-4745-43B8-8414-4B2977888AF4}" sibTransId="{D692BE28-0A8F-421E-9BCF-199382DECE93}"/>
    <dgm:cxn modelId="{D2086FA2-0A57-4114-BC63-A7D2A3A27C67}" type="presOf" srcId="{FE7B3B29-A7DA-4583-AF06-8797D53D02E2}" destId="{C9006D8B-15C1-4265-A825-3031044FB874}" srcOrd="0" destOrd="7" presId="urn:microsoft.com/office/officeart/2005/8/layout/vList2"/>
    <dgm:cxn modelId="{C33C6D3C-6FF8-41BF-9ADB-173B7DF23559}" type="presOf" srcId="{277BDFD7-0FCF-40D5-93A4-D044B25F0AD2}" destId="{9D03DFD6-5581-4940-996B-48BB160C0108}" srcOrd="0" destOrd="0" presId="urn:microsoft.com/office/officeart/2005/8/layout/vList2"/>
    <dgm:cxn modelId="{4DFC6EA5-FB6E-48D1-AC22-4A75AE3E7DDB}" srcId="{6D238B03-EB0A-456F-B0E4-C85060FBD333}" destId="{4A126B95-96E0-47B8-9C50-EC5FE6C3C33C}" srcOrd="1" destOrd="0" parTransId="{429F1C95-0962-47EB-A292-C29C536F194B}" sibTransId="{71B0D824-E0CB-4243-ACB7-4376556A5F40}"/>
    <dgm:cxn modelId="{1145617A-5CC7-46D0-8003-35AA112507D2}" type="presOf" srcId="{2286D1F5-5C7E-481C-A9E3-373F523B8D69}" destId="{C9006D8B-15C1-4265-A825-3031044FB874}" srcOrd="0" destOrd="0" presId="urn:microsoft.com/office/officeart/2005/8/layout/vList2"/>
    <dgm:cxn modelId="{51D9AAD8-60A7-4D62-9BA9-24DE331F3D54}" srcId="{6D238B03-EB0A-456F-B0E4-C85060FBD333}" destId="{FE7B3B29-A7DA-4583-AF06-8797D53D02E2}" srcOrd="2" destOrd="0" parTransId="{5DF9E51C-6A04-4C69-8992-1E9D15E64775}" sibTransId="{07F7E4C7-3E90-4162-BA8E-0E022964DEAB}"/>
    <dgm:cxn modelId="{353E5B16-7E2E-4AF5-A6B4-80472CDAB592}" srcId="{FE7B3B29-A7DA-4583-AF06-8797D53D02E2}" destId="{388540BE-8584-4482-AC00-413D629C4B54}" srcOrd="2" destOrd="0" parTransId="{2B3F43B2-2E29-4EAD-9810-29CF7EDE868D}" sibTransId="{04592BEE-5824-4713-B523-EC51602271D9}"/>
    <dgm:cxn modelId="{98EA1B54-3535-40A9-B704-C8C51A98E703}" srcId="{277BDFD7-0FCF-40D5-93A4-D044B25F0AD2}" destId="{6D238B03-EB0A-456F-B0E4-C85060FBD333}" srcOrd="0" destOrd="0" parTransId="{DD102379-3528-4023-9976-FDF7DBF3A78E}" sibTransId="{497B4D36-FC68-4622-953A-EE3A952F48C3}"/>
    <dgm:cxn modelId="{51F21BB0-066E-4DA9-B002-59E1449CCAA0}" type="presOf" srcId="{E065999B-C23F-4950-AA68-9268C9D512C2}" destId="{C9006D8B-15C1-4265-A825-3031044FB874}" srcOrd="0" destOrd="2" presId="urn:microsoft.com/office/officeart/2005/8/layout/vList2"/>
    <dgm:cxn modelId="{442BB278-C551-4498-B4BF-B61444A55957}" srcId="{2286D1F5-5C7E-481C-A9E3-373F523B8D69}" destId="{3D0F65FD-A43E-42B2-8A56-BFF386D108E6}" srcOrd="3" destOrd="0" parTransId="{3E152A4D-9720-4C84-852D-15393A1BF6AC}" sibTransId="{A5712CFF-B667-4DC5-8CC5-1DDFE16C5E83}"/>
    <dgm:cxn modelId="{2EEEE2AF-BA0F-4D67-908B-1C61E4C18995}" srcId="{6D238B03-EB0A-456F-B0E4-C85060FBD333}" destId="{2286D1F5-5C7E-481C-A9E3-373F523B8D69}" srcOrd="0" destOrd="0" parTransId="{6A8F24A6-2B6F-45A8-AA37-A674215E5B50}" sibTransId="{C965C52D-AEE1-421F-9771-DCCFF4ACE022}"/>
    <dgm:cxn modelId="{D15731D2-BEED-4192-85BC-163BFAF01548}" srcId="{2286D1F5-5C7E-481C-A9E3-373F523B8D69}" destId="{529A39CF-CEAE-4383-B2FA-EB2E346761F3}" srcOrd="2" destOrd="0" parTransId="{FC133BD8-ADF9-4562-9842-2696A9E2D647}" sibTransId="{6491FA7C-E782-450E-B9E4-60A06BF2DFA7}"/>
    <dgm:cxn modelId="{19A276D8-E1C5-4B09-AC36-DB388E5A36FF}" type="presOf" srcId="{529A39CF-CEAE-4383-B2FA-EB2E346761F3}" destId="{C9006D8B-15C1-4265-A825-3031044FB874}" srcOrd="0" destOrd="3" presId="urn:microsoft.com/office/officeart/2005/8/layout/vList2"/>
    <dgm:cxn modelId="{C71092E8-D9DC-400E-941F-55073C9059AC}" type="presOf" srcId="{689CEB66-6721-4CD1-93EE-8AE289C1834F}" destId="{C9006D8B-15C1-4265-A825-3031044FB874}" srcOrd="0" destOrd="11" presId="urn:microsoft.com/office/officeart/2005/8/layout/vList2"/>
    <dgm:cxn modelId="{D0B2B8C3-768C-4C7D-B4D8-1F32055820C0}" srcId="{FE7B3B29-A7DA-4583-AF06-8797D53D02E2}" destId="{4B2E315B-F078-4D5B-9ECB-0C1A0C2497D5}" srcOrd="0" destOrd="0" parTransId="{C8A06528-0210-4613-9585-EFE6A90F9D91}" sibTransId="{1687F8B0-2FDE-403A-A28A-3730EAF44B45}"/>
    <dgm:cxn modelId="{3ADC0D40-9DFF-4EBE-B6F3-F5B55616DD4D}" type="presOf" srcId="{6D238B03-EB0A-456F-B0E4-C85060FBD333}" destId="{F843A882-CA3B-432D-9C66-65EE5C5E2849}" srcOrd="0" destOrd="0" presId="urn:microsoft.com/office/officeart/2005/8/layout/vList2"/>
    <dgm:cxn modelId="{B6BFAB39-E761-4127-A7BD-5307946B2F6E}" type="presOf" srcId="{388540BE-8584-4482-AC00-413D629C4B54}" destId="{C9006D8B-15C1-4265-A825-3031044FB874}" srcOrd="0" destOrd="10" presId="urn:microsoft.com/office/officeart/2005/8/layout/vList2"/>
    <dgm:cxn modelId="{30760C7F-46E5-4FFD-92A1-48C436F5631B}" type="presParOf" srcId="{9D03DFD6-5581-4940-996B-48BB160C0108}" destId="{F843A882-CA3B-432D-9C66-65EE5C5E2849}" srcOrd="0" destOrd="0" presId="urn:microsoft.com/office/officeart/2005/8/layout/vList2"/>
    <dgm:cxn modelId="{B18C7E03-A0F9-41CF-9A1D-60CD6010578F}" type="presParOf" srcId="{9D03DFD6-5581-4940-996B-48BB160C0108}" destId="{C9006D8B-15C1-4265-A825-3031044FB8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8B03-EB0A-456F-B0E4-C85060FBD333}">
      <dgm:prSet phldrT="[Text]"/>
      <dgm:spPr/>
      <dgm:t>
        <a:bodyPr/>
        <a:lstStyle/>
        <a:p>
          <a:r>
            <a:rPr lang="en-US" dirty="0" smtClean="0"/>
            <a:t>Battery optimized Telemetry dispatch (in progress )  </a:t>
          </a:r>
          <a:endParaRPr lang="en-US" dirty="0"/>
        </a:p>
      </dgm:t>
    </dgm:pt>
    <dgm:pt modelId="{DD102379-3528-4023-9976-FDF7DBF3A78E}" type="parTrans" cxnId="{98EA1B54-3535-40A9-B704-C8C51A98E703}">
      <dgm:prSet/>
      <dgm:spPr/>
      <dgm:t>
        <a:bodyPr/>
        <a:lstStyle/>
        <a:p>
          <a:endParaRPr lang="en-US"/>
        </a:p>
      </dgm:t>
    </dgm:pt>
    <dgm:pt modelId="{497B4D36-FC68-4622-953A-EE3A952F48C3}" type="sibTrans" cxnId="{98EA1B54-3535-40A9-B704-C8C51A98E703}">
      <dgm:prSet/>
      <dgm:spPr/>
      <dgm:t>
        <a:bodyPr/>
        <a:lstStyle/>
        <a:p>
          <a:endParaRPr lang="en-US"/>
        </a:p>
      </dgm:t>
    </dgm:pt>
    <dgm:pt modelId="{4FB5C5F8-62F8-470F-9CD9-C0AD8140CD52}">
      <dgm:prSet phldrT="[Text]"/>
      <dgm:spPr/>
      <dgm:t>
        <a:bodyPr/>
        <a:lstStyle/>
        <a:p>
          <a:r>
            <a:rPr lang="en-US" dirty="0" smtClean="0"/>
            <a:t>In an ideal case scenario data will always be sent when device is charging.</a:t>
          </a:r>
          <a:endParaRPr lang="en-US" dirty="0"/>
        </a:p>
      </dgm:t>
    </dgm:pt>
    <dgm:pt modelId="{436CDE65-C9B1-491B-B471-881E5F25C858}" type="parTrans" cxnId="{14DEC5E6-967D-40F3-A875-D72205B7AB7A}">
      <dgm:prSet/>
      <dgm:spPr/>
      <dgm:t>
        <a:bodyPr/>
        <a:lstStyle/>
        <a:p>
          <a:endParaRPr lang="en-US"/>
        </a:p>
      </dgm:t>
    </dgm:pt>
    <dgm:pt modelId="{02730642-9008-4272-98E9-BEFCCADCAD1A}" type="sibTrans" cxnId="{14DEC5E6-967D-40F3-A875-D72205B7AB7A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3A882-CA3B-432D-9C66-65EE5C5E2849}" type="pres">
      <dgm:prSet presAssocID="{6D238B03-EB0A-456F-B0E4-C85060FBD333}" presName="parentText" presStyleLbl="node1" presStyleIdx="0" presStyleCnt="1" custLinFactNeighborX="-8361" custLinFactNeighborY="-2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6D8B-15C1-4265-A825-3031044FB874}" type="pres">
      <dgm:prSet presAssocID="{6D238B03-EB0A-456F-B0E4-C85060FBD3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EA1B54-3535-40A9-B704-C8C51A98E703}" srcId="{277BDFD7-0FCF-40D5-93A4-D044B25F0AD2}" destId="{6D238B03-EB0A-456F-B0E4-C85060FBD333}" srcOrd="0" destOrd="0" parTransId="{DD102379-3528-4023-9976-FDF7DBF3A78E}" sibTransId="{497B4D36-FC68-4622-953A-EE3A952F48C3}"/>
    <dgm:cxn modelId="{124848E0-3D6F-4DC7-AD0C-64E215C6676A}" type="presOf" srcId="{277BDFD7-0FCF-40D5-93A4-D044B25F0AD2}" destId="{9D03DFD6-5581-4940-996B-48BB160C0108}" srcOrd="0" destOrd="0" presId="urn:microsoft.com/office/officeart/2005/8/layout/vList2"/>
    <dgm:cxn modelId="{4B3DB5BD-6B5E-4BB6-858E-4A2805B879AC}" type="presOf" srcId="{4FB5C5F8-62F8-470F-9CD9-C0AD8140CD52}" destId="{C9006D8B-15C1-4265-A825-3031044FB874}" srcOrd="0" destOrd="0" presId="urn:microsoft.com/office/officeart/2005/8/layout/vList2"/>
    <dgm:cxn modelId="{9BCE578C-6DDA-4B93-B915-CD744DD1EF31}" type="presOf" srcId="{6D238B03-EB0A-456F-B0E4-C85060FBD333}" destId="{F843A882-CA3B-432D-9C66-65EE5C5E2849}" srcOrd="0" destOrd="0" presId="urn:microsoft.com/office/officeart/2005/8/layout/vList2"/>
    <dgm:cxn modelId="{14DEC5E6-967D-40F3-A875-D72205B7AB7A}" srcId="{6D238B03-EB0A-456F-B0E4-C85060FBD333}" destId="{4FB5C5F8-62F8-470F-9CD9-C0AD8140CD52}" srcOrd="0" destOrd="0" parTransId="{436CDE65-C9B1-491B-B471-881E5F25C858}" sibTransId="{02730642-9008-4272-98E9-BEFCCADCAD1A}"/>
    <dgm:cxn modelId="{04E51D02-51FE-43FF-9FE7-83F2BC2A86C3}" type="presParOf" srcId="{9D03DFD6-5581-4940-996B-48BB160C0108}" destId="{F843A882-CA3B-432D-9C66-65EE5C5E2849}" srcOrd="0" destOrd="0" presId="urn:microsoft.com/office/officeart/2005/8/layout/vList2"/>
    <dgm:cxn modelId="{C4BEAF85-D9AD-43D0-B904-C69ECAA548A6}" type="presParOf" srcId="{9D03DFD6-5581-4940-996B-48BB160C0108}" destId="{C9006D8B-15C1-4265-A825-3031044FB8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8B03-EB0A-456F-B0E4-C85060FBD333}">
      <dgm:prSet phldrT="[Text]"/>
      <dgm:spPr/>
      <dgm:t>
        <a:bodyPr/>
        <a:lstStyle/>
        <a:p>
          <a:r>
            <a:rPr lang="en-US" dirty="0" smtClean="0"/>
            <a:t>Easy on Big data processing</a:t>
          </a:r>
          <a:endParaRPr lang="en-US" dirty="0"/>
        </a:p>
      </dgm:t>
    </dgm:pt>
    <dgm:pt modelId="{DD102379-3528-4023-9976-FDF7DBF3A78E}" type="parTrans" cxnId="{98EA1B54-3535-40A9-B704-C8C51A98E703}">
      <dgm:prSet/>
      <dgm:spPr/>
      <dgm:t>
        <a:bodyPr/>
        <a:lstStyle/>
        <a:p>
          <a:endParaRPr lang="en-US"/>
        </a:p>
      </dgm:t>
    </dgm:pt>
    <dgm:pt modelId="{497B4D36-FC68-4622-953A-EE3A952F48C3}" type="sibTrans" cxnId="{98EA1B54-3535-40A9-B704-C8C51A98E703}">
      <dgm:prSet/>
      <dgm:spPr/>
      <dgm:t>
        <a:bodyPr/>
        <a:lstStyle/>
        <a:p>
          <a:endParaRPr lang="en-US"/>
        </a:p>
      </dgm:t>
    </dgm:pt>
    <dgm:pt modelId="{4FB5C5F8-62F8-470F-9CD9-C0AD8140CD52}">
      <dgm:prSet phldrT="[Text]"/>
      <dgm:spPr/>
      <dgm:t>
        <a:bodyPr/>
        <a:lstStyle/>
        <a:p>
          <a:r>
            <a:rPr lang="en-US" dirty="0" smtClean="0"/>
            <a:t>Make, model &amp; OS version added to most reports.</a:t>
          </a:r>
          <a:endParaRPr lang="en-US" dirty="0"/>
        </a:p>
      </dgm:t>
    </dgm:pt>
    <dgm:pt modelId="{436CDE65-C9B1-491B-B471-881E5F25C858}" type="parTrans" cxnId="{14DEC5E6-967D-40F3-A875-D72205B7AB7A}">
      <dgm:prSet/>
      <dgm:spPr/>
      <dgm:t>
        <a:bodyPr/>
        <a:lstStyle/>
        <a:p>
          <a:endParaRPr lang="en-US"/>
        </a:p>
      </dgm:t>
    </dgm:pt>
    <dgm:pt modelId="{02730642-9008-4272-98E9-BEFCCADCAD1A}" type="sibTrans" cxnId="{14DEC5E6-967D-40F3-A875-D72205B7AB7A}">
      <dgm:prSet/>
      <dgm:spPr/>
      <dgm:t>
        <a:bodyPr/>
        <a:lstStyle/>
        <a:p>
          <a:endParaRPr lang="en-US"/>
        </a:p>
      </dgm:t>
    </dgm:pt>
    <dgm:pt modelId="{EBFB328D-2409-4A73-9A07-0601DB70BB1A}">
      <dgm:prSet phldrT="[Text]"/>
      <dgm:spPr/>
      <dgm:t>
        <a:bodyPr/>
        <a:lstStyle/>
        <a:p>
          <a:r>
            <a:rPr lang="en-US" dirty="0" smtClean="0"/>
            <a:t>App Start report</a:t>
          </a:r>
          <a:endParaRPr lang="en-US" dirty="0"/>
        </a:p>
      </dgm:t>
    </dgm:pt>
    <dgm:pt modelId="{F5A46079-6E84-48F5-887D-8574D04A66B6}" type="parTrans" cxnId="{2F29E141-03CB-4AFA-AF6F-DC728A51ED9D}">
      <dgm:prSet/>
      <dgm:spPr/>
      <dgm:t>
        <a:bodyPr/>
        <a:lstStyle/>
        <a:p>
          <a:endParaRPr lang="en-US"/>
        </a:p>
      </dgm:t>
    </dgm:pt>
    <dgm:pt modelId="{23FABD1B-E767-4DBC-95D0-F094B0422722}" type="sibTrans" cxnId="{2F29E141-03CB-4AFA-AF6F-DC728A51ED9D}">
      <dgm:prSet/>
      <dgm:spPr/>
      <dgm:t>
        <a:bodyPr/>
        <a:lstStyle/>
        <a:p>
          <a:endParaRPr lang="en-US"/>
        </a:p>
      </dgm:t>
    </dgm:pt>
    <dgm:pt modelId="{D39429A7-9999-4502-9570-85CACEBEDCDB}">
      <dgm:prSet phldrT="[Text]"/>
      <dgm:spPr/>
      <dgm:t>
        <a:bodyPr/>
        <a:lstStyle/>
        <a:p>
          <a:r>
            <a:rPr lang="en-US" dirty="0" smtClean="0"/>
            <a:t>Android M support  </a:t>
          </a:r>
          <a:endParaRPr lang="en-US" dirty="0"/>
        </a:p>
      </dgm:t>
    </dgm:pt>
    <dgm:pt modelId="{1BD93818-ABB0-4D04-B23E-99CFCA5936F9}" type="parTrans" cxnId="{39DD742B-8E05-4D10-8AB9-FC94BF1FA2EB}">
      <dgm:prSet/>
      <dgm:spPr/>
      <dgm:t>
        <a:bodyPr/>
        <a:lstStyle/>
        <a:p>
          <a:endParaRPr lang="en-US"/>
        </a:p>
      </dgm:t>
    </dgm:pt>
    <dgm:pt modelId="{B1C0B5C7-93C4-4361-988E-DA8DE8EA5300}" type="sibTrans" cxnId="{39DD742B-8E05-4D10-8AB9-FC94BF1FA2EB}">
      <dgm:prSet/>
      <dgm:spPr/>
      <dgm:t>
        <a:bodyPr/>
        <a:lstStyle/>
        <a:p>
          <a:endParaRPr lang="en-US"/>
        </a:p>
      </dgm:t>
    </dgm:pt>
    <dgm:pt modelId="{A4BC0A5A-2BB2-434C-83EC-CCB85EC1E9ED}">
      <dgm:prSet phldrT="[Text]"/>
      <dgm:spPr/>
      <dgm:t>
        <a:bodyPr/>
        <a:lstStyle/>
        <a:p>
          <a:r>
            <a:rPr lang="en-US" dirty="0" smtClean="0"/>
            <a:t>Battery Usage report</a:t>
          </a:r>
          <a:endParaRPr lang="en-US" dirty="0"/>
        </a:p>
      </dgm:t>
    </dgm:pt>
    <dgm:pt modelId="{56EBD2A9-0022-4406-8795-481F091B3A6D}" type="parTrans" cxnId="{5D0F8F10-A47E-4A6F-B7E1-EA9868ACEE9B}">
      <dgm:prSet/>
      <dgm:spPr/>
      <dgm:t>
        <a:bodyPr/>
        <a:lstStyle/>
        <a:p>
          <a:endParaRPr lang="en-US"/>
        </a:p>
      </dgm:t>
    </dgm:pt>
    <dgm:pt modelId="{6A0DCECF-F81A-4143-81E9-BFBC939EBDDE}" type="sibTrans" cxnId="{5D0F8F10-A47E-4A6F-B7E1-EA9868ACEE9B}">
      <dgm:prSet/>
      <dgm:spPr/>
      <dgm:t>
        <a:bodyPr/>
        <a:lstStyle/>
        <a:p>
          <a:endParaRPr lang="en-US"/>
        </a:p>
      </dgm:t>
    </dgm:pt>
    <dgm:pt modelId="{2E47A390-8B7C-417A-AC9F-E38BFBE63188}">
      <dgm:prSet phldrT="[Text]"/>
      <dgm:spPr/>
      <dgm:t>
        <a:bodyPr/>
        <a:lstStyle/>
        <a:p>
          <a:r>
            <a:rPr lang="en-US" dirty="0" smtClean="0"/>
            <a:t>Batching</a:t>
          </a:r>
          <a:endParaRPr lang="en-US" dirty="0"/>
        </a:p>
      </dgm:t>
    </dgm:pt>
    <dgm:pt modelId="{6B564A62-96F3-450A-A551-4BF3A129644E}" type="parTrans" cxnId="{0D20AD86-4086-44EC-833F-34F8BBD8F6F4}">
      <dgm:prSet/>
      <dgm:spPr/>
      <dgm:t>
        <a:bodyPr/>
        <a:lstStyle/>
        <a:p>
          <a:endParaRPr lang="en-US"/>
        </a:p>
      </dgm:t>
    </dgm:pt>
    <dgm:pt modelId="{D52837EC-A049-4BD1-BEE5-167961A92178}" type="sibTrans" cxnId="{0D20AD86-4086-44EC-833F-34F8BBD8F6F4}">
      <dgm:prSet/>
      <dgm:spPr/>
      <dgm:t>
        <a:bodyPr/>
        <a:lstStyle/>
        <a:p>
          <a:endParaRPr lang="en-US"/>
        </a:p>
      </dgm:t>
    </dgm:pt>
    <dgm:pt modelId="{06729A29-41B9-4DFB-9D14-A10C5441E494}">
      <dgm:prSet phldrT="[Text]"/>
      <dgm:spPr/>
      <dgm:t>
        <a:bodyPr/>
        <a:lstStyle/>
        <a:p>
          <a:r>
            <a:rPr lang="en-US" dirty="0" smtClean="0"/>
            <a:t>Dispatch 1 MB at a time</a:t>
          </a:r>
          <a:endParaRPr lang="en-US" dirty="0"/>
        </a:p>
      </dgm:t>
    </dgm:pt>
    <dgm:pt modelId="{DD532399-66D0-4E66-8AE4-F61DF0D9DB98}" type="parTrans" cxnId="{F0BFBB4B-9D4C-4E96-BDB3-80C82D2EB37B}">
      <dgm:prSet/>
      <dgm:spPr/>
      <dgm:t>
        <a:bodyPr/>
        <a:lstStyle/>
        <a:p>
          <a:endParaRPr lang="en-US"/>
        </a:p>
      </dgm:t>
    </dgm:pt>
    <dgm:pt modelId="{E6083BB6-B4DF-4927-93E6-4792971B0453}" type="sibTrans" cxnId="{F0BFBB4B-9D4C-4E96-BDB3-80C82D2EB37B}">
      <dgm:prSet/>
      <dgm:spPr/>
      <dgm:t>
        <a:bodyPr/>
        <a:lstStyle/>
        <a:p>
          <a:endParaRPr lang="en-US"/>
        </a:p>
      </dgm:t>
    </dgm:pt>
    <dgm:pt modelId="{36D33114-2C0F-4C3B-A30F-004BEA05B547}">
      <dgm:prSet/>
      <dgm:spPr/>
      <dgm:t>
        <a:bodyPr/>
        <a:lstStyle/>
        <a:p>
          <a:r>
            <a:rPr lang="en-US" smtClean="0"/>
            <a:t>Crash report : App name &amp; app version added</a:t>
          </a:r>
          <a:endParaRPr lang="en-US" dirty="0"/>
        </a:p>
      </dgm:t>
    </dgm:pt>
    <dgm:pt modelId="{EF597C7F-FBF6-4EC5-AC83-A31B32ED5F30}" type="parTrans" cxnId="{D751C2E0-D0F9-4EEF-B173-7B92435EC411}">
      <dgm:prSet/>
      <dgm:spPr/>
      <dgm:t>
        <a:bodyPr/>
        <a:lstStyle/>
        <a:p>
          <a:endParaRPr lang="en-US"/>
        </a:p>
      </dgm:t>
    </dgm:pt>
    <dgm:pt modelId="{81EC9672-C5FD-43F7-8ACA-405109DBD11B}" type="sibTrans" cxnId="{D751C2E0-D0F9-4EEF-B173-7B92435EC411}">
      <dgm:prSet/>
      <dgm:spPr/>
      <dgm:t>
        <a:bodyPr/>
        <a:lstStyle/>
        <a:p>
          <a:endParaRPr lang="en-US"/>
        </a:p>
      </dgm:t>
    </dgm:pt>
    <dgm:pt modelId="{9A794193-89CB-4718-8F84-DAD957BF7558}">
      <dgm:prSet/>
      <dgm:spPr/>
      <dgm:t>
        <a:bodyPr/>
        <a:lstStyle/>
        <a:p>
          <a:r>
            <a:rPr lang="en-US" smtClean="0"/>
            <a:t>App start Report :</a:t>
          </a:r>
          <a:endParaRPr lang="en-US" dirty="0"/>
        </a:p>
      </dgm:t>
    </dgm:pt>
    <dgm:pt modelId="{EDE480E4-269F-43BB-807A-64C99ABF655F}" type="parTrans" cxnId="{B7B65DA9-97C0-4981-9C0C-E546CB889A5D}">
      <dgm:prSet/>
      <dgm:spPr/>
      <dgm:t>
        <a:bodyPr/>
        <a:lstStyle/>
        <a:p>
          <a:endParaRPr lang="en-US"/>
        </a:p>
      </dgm:t>
    </dgm:pt>
    <dgm:pt modelId="{16CF2149-956D-4908-9D5D-2A6377DAD556}" type="sibTrans" cxnId="{B7B65DA9-97C0-4981-9C0C-E546CB889A5D}">
      <dgm:prSet/>
      <dgm:spPr/>
      <dgm:t>
        <a:bodyPr/>
        <a:lstStyle/>
        <a:p>
          <a:endParaRPr lang="en-US"/>
        </a:p>
      </dgm:t>
    </dgm:pt>
    <dgm:pt modelId="{F8C5AEC5-EEBE-4490-BAFF-DED8B142EADC}">
      <dgm:prSet/>
      <dgm:spPr/>
      <dgm:t>
        <a:bodyPr/>
        <a:lstStyle/>
        <a:p>
          <a:r>
            <a:rPr lang="en-US" smtClean="0"/>
            <a:t>Package name &amp; time of launch added</a:t>
          </a:r>
          <a:endParaRPr lang="en-US" dirty="0"/>
        </a:p>
      </dgm:t>
    </dgm:pt>
    <dgm:pt modelId="{C8854346-0C5C-43D8-9379-04060ADAB969}" type="parTrans" cxnId="{1218351A-4B78-4ACC-A869-947B23D8A2BC}">
      <dgm:prSet/>
      <dgm:spPr/>
      <dgm:t>
        <a:bodyPr/>
        <a:lstStyle/>
        <a:p>
          <a:endParaRPr lang="en-US"/>
        </a:p>
      </dgm:t>
    </dgm:pt>
    <dgm:pt modelId="{D94CC775-988A-4192-A7AE-292D0736FABA}" type="sibTrans" cxnId="{1218351A-4B78-4ACC-A869-947B23D8A2BC}">
      <dgm:prSet/>
      <dgm:spPr/>
      <dgm:t>
        <a:bodyPr/>
        <a:lstStyle/>
        <a:p>
          <a:endParaRPr lang="en-US"/>
        </a:p>
      </dgm:t>
    </dgm:pt>
    <dgm:pt modelId="{93669A0C-4219-44BC-ADE9-20D21CAC7648}">
      <dgm:prSet/>
      <dgm:spPr/>
      <dgm:t>
        <a:bodyPr/>
        <a:lstStyle/>
        <a:p>
          <a:r>
            <a:rPr lang="en-US" smtClean="0"/>
            <a:t>Support to collect as often as we want</a:t>
          </a:r>
          <a:endParaRPr lang="en-US" dirty="0"/>
        </a:p>
      </dgm:t>
    </dgm:pt>
    <dgm:pt modelId="{1ED2AE40-84E6-4BE8-B748-C8F8CBA31953}" type="parTrans" cxnId="{7E37D920-5C8B-4E63-843F-D65A4D8D434D}">
      <dgm:prSet/>
      <dgm:spPr/>
      <dgm:t>
        <a:bodyPr/>
        <a:lstStyle/>
        <a:p>
          <a:endParaRPr lang="en-US"/>
        </a:p>
      </dgm:t>
    </dgm:pt>
    <dgm:pt modelId="{48F3C977-8ED6-4068-8544-1C941C978E85}" type="sibTrans" cxnId="{7E37D920-5C8B-4E63-843F-D65A4D8D434D}">
      <dgm:prSet/>
      <dgm:spPr/>
      <dgm:t>
        <a:bodyPr/>
        <a:lstStyle/>
        <a:p>
          <a:endParaRPr lang="en-US"/>
        </a:p>
      </dgm:t>
    </dgm:pt>
    <dgm:pt modelId="{FFA54835-3691-4112-B671-4B73A8CE6C98}">
      <dgm:prSet/>
      <dgm:spPr/>
      <dgm:t>
        <a:bodyPr/>
        <a:lstStyle/>
        <a:p>
          <a:r>
            <a:rPr lang="en-US" smtClean="0"/>
            <a:t>Storage report </a:t>
          </a:r>
          <a:endParaRPr lang="en-US" dirty="0"/>
        </a:p>
      </dgm:t>
    </dgm:pt>
    <dgm:pt modelId="{84C12B6C-F59D-44F4-A9CD-D9C096BC5C39}" type="parTrans" cxnId="{F53249D3-53D6-4768-9F5C-C5421EC5F59D}">
      <dgm:prSet/>
      <dgm:spPr/>
      <dgm:t>
        <a:bodyPr/>
        <a:lstStyle/>
        <a:p>
          <a:endParaRPr lang="en-US"/>
        </a:p>
      </dgm:t>
    </dgm:pt>
    <dgm:pt modelId="{B60EAB08-D3EA-41BC-8A7B-A14D1E69E232}" type="sibTrans" cxnId="{F53249D3-53D6-4768-9F5C-C5421EC5F59D}">
      <dgm:prSet/>
      <dgm:spPr/>
      <dgm:t>
        <a:bodyPr/>
        <a:lstStyle/>
        <a:p>
          <a:endParaRPr lang="en-US"/>
        </a:p>
      </dgm:t>
    </dgm:pt>
    <dgm:pt modelId="{16D1799F-F4D4-43D7-870D-57055C9AF430}">
      <dgm:prSet/>
      <dgm:spPr/>
      <dgm:t>
        <a:bodyPr/>
        <a:lstStyle/>
        <a:p>
          <a:r>
            <a:rPr lang="en-US" dirty="0" smtClean="0"/>
            <a:t>Support for </a:t>
          </a:r>
          <a:r>
            <a:rPr lang="en-US" dirty="0" err="1" smtClean="0"/>
            <a:t>TotalPictures</a:t>
          </a:r>
          <a:r>
            <a:rPr lang="en-US" dirty="0" smtClean="0"/>
            <a:t>, </a:t>
          </a:r>
          <a:r>
            <a:rPr lang="en-US" dirty="0" err="1" smtClean="0"/>
            <a:t>TotalVideos</a:t>
          </a:r>
          <a:r>
            <a:rPr lang="en-US" dirty="0" smtClean="0"/>
            <a:t> and </a:t>
          </a:r>
          <a:r>
            <a:rPr lang="en-US" dirty="0" err="1" smtClean="0"/>
            <a:t>TotalMusic</a:t>
          </a:r>
          <a:r>
            <a:rPr lang="en-US" dirty="0" smtClean="0"/>
            <a:t> size</a:t>
          </a:r>
          <a:endParaRPr lang="en-US" dirty="0"/>
        </a:p>
      </dgm:t>
    </dgm:pt>
    <dgm:pt modelId="{12958848-71CA-4E9E-B308-152405D09D29}" type="parTrans" cxnId="{08CDD03F-CFA5-4981-BC6F-741F986441FD}">
      <dgm:prSet/>
      <dgm:spPr/>
      <dgm:t>
        <a:bodyPr/>
        <a:lstStyle/>
        <a:p>
          <a:endParaRPr lang="en-US"/>
        </a:p>
      </dgm:t>
    </dgm:pt>
    <dgm:pt modelId="{7DA5CEA5-27AF-4ED3-9B20-6C2EA793BD6A}" type="sibTrans" cxnId="{08CDD03F-CFA5-4981-BC6F-741F986441FD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3A882-CA3B-432D-9C66-65EE5C5E2849}" type="pres">
      <dgm:prSet presAssocID="{6D238B03-EB0A-456F-B0E4-C85060FBD333}" presName="parentText" presStyleLbl="node1" presStyleIdx="0" presStyleCnt="3" custLinFactNeighborY="2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6D8B-15C1-4265-A825-3031044FB874}" type="pres">
      <dgm:prSet presAssocID="{6D238B03-EB0A-456F-B0E4-C85060FBD33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A4AC2-973B-441F-88C7-F5E7C3EC0B03}" type="pres">
      <dgm:prSet presAssocID="{D39429A7-9999-4502-9570-85CACEBEDC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C71E-FD1D-4F8E-AD67-D72DCF6A1A94}" type="pres">
      <dgm:prSet presAssocID="{D39429A7-9999-4502-9570-85CACEBEDC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247BB-D767-4E40-BC86-3A30D5C13385}" type="pres">
      <dgm:prSet presAssocID="{2E47A390-8B7C-417A-AC9F-E38BFBE631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912E2-D05C-4841-A0B5-2870DB20A8D5}" type="pres">
      <dgm:prSet presAssocID="{2E47A390-8B7C-417A-AC9F-E38BFBE6318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37D920-5C8B-4E63-843F-D65A4D8D434D}" srcId="{9A794193-89CB-4718-8F84-DAD957BF7558}" destId="{93669A0C-4219-44BC-ADE9-20D21CAC7648}" srcOrd="1" destOrd="0" parTransId="{1ED2AE40-84E6-4BE8-B748-C8F8CBA31953}" sibTransId="{48F3C977-8ED6-4068-8544-1C941C978E85}"/>
    <dgm:cxn modelId="{B7B65DA9-97C0-4981-9C0C-E546CB889A5D}" srcId="{6D238B03-EB0A-456F-B0E4-C85060FBD333}" destId="{9A794193-89CB-4718-8F84-DAD957BF7558}" srcOrd="2" destOrd="0" parTransId="{EDE480E4-269F-43BB-807A-64C99ABF655F}" sibTransId="{16CF2149-956D-4908-9D5D-2A6377DAD556}"/>
    <dgm:cxn modelId="{1218351A-4B78-4ACC-A869-947B23D8A2BC}" srcId="{9A794193-89CB-4718-8F84-DAD957BF7558}" destId="{F8C5AEC5-EEBE-4490-BAFF-DED8B142EADC}" srcOrd="0" destOrd="0" parTransId="{C8854346-0C5C-43D8-9379-04060ADAB969}" sibTransId="{D94CC775-988A-4192-A7AE-292D0736FABA}"/>
    <dgm:cxn modelId="{5D0F8F10-A47E-4A6F-B7E1-EA9868ACEE9B}" srcId="{D39429A7-9999-4502-9570-85CACEBEDCDB}" destId="{A4BC0A5A-2BB2-434C-83EC-CCB85EC1E9ED}" srcOrd="1" destOrd="0" parTransId="{56EBD2A9-0022-4406-8795-481F091B3A6D}" sibTransId="{6A0DCECF-F81A-4143-81E9-BFBC939EBDDE}"/>
    <dgm:cxn modelId="{4997FD97-0CE3-4C8B-9D94-21742CEA05BF}" type="presOf" srcId="{4FB5C5F8-62F8-470F-9CD9-C0AD8140CD52}" destId="{C9006D8B-15C1-4265-A825-3031044FB874}" srcOrd="0" destOrd="0" presId="urn:microsoft.com/office/officeart/2005/8/layout/vList2"/>
    <dgm:cxn modelId="{C3D579FA-48E9-4B70-A950-7B3D8C4E29B4}" type="presOf" srcId="{93669A0C-4219-44BC-ADE9-20D21CAC7648}" destId="{C9006D8B-15C1-4265-A825-3031044FB874}" srcOrd="0" destOrd="4" presId="urn:microsoft.com/office/officeart/2005/8/layout/vList2"/>
    <dgm:cxn modelId="{E2019FC6-BD83-42C9-AD17-EA806EA45D9E}" type="presOf" srcId="{16D1799F-F4D4-43D7-870D-57055C9AF430}" destId="{C9006D8B-15C1-4265-A825-3031044FB874}" srcOrd="0" destOrd="6" presId="urn:microsoft.com/office/officeart/2005/8/layout/vList2"/>
    <dgm:cxn modelId="{D751C2E0-D0F9-4EEF-B173-7B92435EC411}" srcId="{6D238B03-EB0A-456F-B0E4-C85060FBD333}" destId="{36D33114-2C0F-4C3B-A30F-004BEA05B547}" srcOrd="1" destOrd="0" parTransId="{EF597C7F-FBF6-4EC5-AC83-A31B32ED5F30}" sibTransId="{81EC9672-C5FD-43F7-8ACA-405109DBD11B}"/>
    <dgm:cxn modelId="{64A9EC8F-0F08-4A7B-83F4-EADCE966C44E}" type="presOf" srcId="{FFA54835-3691-4112-B671-4B73A8CE6C98}" destId="{C9006D8B-15C1-4265-A825-3031044FB874}" srcOrd="0" destOrd="5" presId="urn:microsoft.com/office/officeart/2005/8/layout/vList2"/>
    <dgm:cxn modelId="{88318654-B086-403D-9E87-40BD9E136FF5}" type="presOf" srcId="{36D33114-2C0F-4C3B-A30F-004BEA05B547}" destId="{C9006D8B-15C1-4265-A825-3031044FB874}" srcOrd="0" destOrd="1" presId="urn:microsoft.com/office/officeart/2005/8/layout/vList2"/>
    <dgm:cxn modelId="{C721525C-0E06-457B-BA3D-BA6541D2C51B}" type="presOf" srcId="{9A794193-89CB-4718-8F84-DAD957BF7558}" destId="{C9006D8B-15C1-4265-A825-3031044FB874}" srcOrd="0" destOrd="2" presId="urn:microsoft.com/office/officeart/2005/8/layout/vList2"/>
    <dgm:cxn modelId="{08CDD03F-CFA5-4981-BC6F-741F986441FD}" srcId="{FFA54835-3691-4112-B671-4B73A8CE6C98}" destId="{16D1799F-F4D4-43D7-870D-57055C9AF430}" srcOrd="0" destOrd="0" parTransId="{12958848-71CA-4E9E-B308-152405D09D29}" sibTransId="{7DA5CEA5-27AF-4ED3-9B20-6C2EA793BD6A}"/>
    <dgm:cxn modelId="{34B137FA-9404-4570-84C9-EA9BB102F20E}" type="presOf" srcId="{277BDFD7-0FCF-40D5-93A4-D044B25F0AD2}" destId="{9D03DFD6-5581-4940-996B-48BB160C0108}" srcOrd="0" destOrd="0" presId="urn:microsoft.com/office/officeart/2005/8/layout/vList2"/>
    <dgm:cxn modelId="{F53249D3-53D6-4768-9F5C-C5421EC5F59D}" srcId="{6D238B03-EB0A-456F-B0E4-C85060FBD333}" destId="{FFA54835-3691-4112-B671-4B73A8CE6C98}" srcOrd="3" destOrd="0" parTransId="{84C12B6C-F59D-44F4-A9CD-D9C096BC5C39}" sibTransId="{B60EAB08-D3EA-41BC-8A7B-A14D1E69E232}"/>
    <dgm:cxn modelId="{0D20AD86-4086-44EC-833F-34F8BBD8F6F4}" srcId="{277BDFD7-0FCF-40D5-93A4-D044B25F0AD2}" destId="{2E47A390-8B7C-417A-AC9F-E38BFBE63188}" srcOrd="2" destOrd="0" parTransId="{6B564A62-96F3-450A-A551-4BF3A129644E}" sibTransId="{D52837EC-A049-4BD1-BEE5-167961A92178}"/>
    <dgm:cxn modelId="{39DD742B-8E05-4D10-8AB9-FC94BF1FA2EB}" srcId="{277BDFD7-0FCF-40D5-93A4-D044B25F0AD2}" destId="{D39429A7-9999-4502-9570-85CACEBEDCDB}" srcOrd="1" destOrd="0" parTransId="{1BD93818-ABB0-4D04-B23E-99CFCA5936F9}" sibTransId="{B1C0B5C7-93C4-4361-988E-DA8DE8EA5300}"/>
    <dgm:cxn modelId="{0EDFA9F7-4234-4469-938D-5349CD38D5BE}" type="presOf" srcId="{F8C5AEC5-EEBE-4490-BAFF-DED8B142EADC}" destId="{C9006D8B-15C1-4265-A825-3031044FB874}" srcOrd="0" destOrd="3" presId="urn:microsoft.com/office/officeart/2005/8/layout/vList2"/>
    <dgm:cxn modelId="{98EA1B54-3535-40A9-B704-C8C51A98E703}" srcId="{277BDFD7-0FCF-40D5-93A4-D044B25F0AD2}" destId="{6D238B03-EB0A-456F-B0E4-C85060FBD333}" srcOrd="0" destOrd="0" parTransId="{DD102379-3528-4023-9976-FDF7DBF3A78E}" sibTransId="{497B4D36-FC68-4622-953A-EE3A952F48C3}"/>
    <dgm:cxn modelId="{C323AAC3-F592-497E-A4B7-C471C65D8EB3}" type="presOf" srcId="{EBFB328D-2409-4A73-9A07-0601DB70BB1A}" destId="{651FC71E-FD1D-4F8E-AD67-D72DCF6A1A94}" srcOrd="0" destOrd="0" presId="urn:microsoft.com/office/officeart/2005/8/layout/vList2"/>
    <dgm:cxn modelId="{259E0CA5-8165-44EB-9393-ED172882ED7A}" type="presOf" srcId="{D39429A7-9999-4502-9570-85CACEBEDCDB}" destId="{259A4AC2-973B-441F-88C7-F5E7C3EC0B03}" srcOrd="0" destOrd="0" presId="urn:microsoft.com/office/officeart/2005/8/layout/vList2"/>
    <dgm:cxn modelId="{7FA3C756-9F79-4FC9-B5E9-C759A73F6E94}" type="presOf" srcId="{A4BC0A5A-2BB2-434C-83EC-CCB85EC1E9ED}" destId="{651FC71E-FD1D-4F8E-AD67-D72DCF6A1A94}" srcOrd="0" destOrd="1" presId="urn:microsoft.com/office/officeart/2005/8/layout/vList2"/>
    <dgm:cxn modelId="{2F29E141-03CB-4AFA-AF6F-DC728A51ED9D}" srcId="{D39429A7-9999-4502-9570-85CACEBEDCDB}" destId="{EBFB328D-2409-4A73-9A07-0601DB70BB1A}" srcOrd="0" destOrd="0" parTransId="{F5A46079-6E84-48F5-887D-8574D04A66B6}" sibTransId="{23FABD1B-E767-4DBC-95D0-F094B0422722}"/>
    <dgm:cxn modelId="{1FEA3153-B730-47D3-A331-FD3A99EF53A1}" type="presOf" srcId="{6D238B03-EB0A-456F-B0E4-C85060FBD333}" destId="{F843A882-CA3B-432D-9C66-65EE5C5E2849}" srcOrd="0" destOrd="0" presId="urn:microsoft.com/office/officeart/2005/8/layout/vList2"/>
    <dgm:cxn modelId="{6003F133-891A-4693-89D4-C1378A89A81A}" type="presOf" srcId="{2E47A390-8B7C-417A-AC9F-E38BFBE63188}" destId="{CF2247BB-D767-4E40-BC86-3A30D5C13385}" srcOrd="0" destOrd="0" presId="urn:microsoft.com/office/officeart/2005/8/layout/vList2"/>
    <dgm:cxn modelId="{D92CEBBB-0CC6-4C39-AF14-0B2C86DCABE6}" type="presOf" srcId="{06729A29-41B9-4DFB-9D14-A10C5441E494}" destId="{56A912E2-D05C-4841-A0B5-2870DB20A8D5}" srcOrd="0" destOrd="0" presId="urn:microsoft.com/office/officeart/2005/8/layout/vList2"/>
    <dgm:cxn modelId="{14DEC5E6-967D-40F3-A875-D72205B7AB7A}" srcId="{6D238B03-EB0A-456F-B0E4-C85060FBD333}" destId="{4FB5C5F8-62F8-470F-9CD9-C0AD8140CD52}" srcOrd="0" destOrd="0" parTransId="{436CDE65-C9B1-491B-B471-881E5F25C858}" sibTransId="{02730642-9008-4272-98E9-BEFCCADCAD1A}"/>
    <dgm:cxn modelId="{F0BFBB4B-9D4C-4E96-BDB3-80C82D2EB37B}" srcId="{2E47A390-8B7C-417A-AC9F-E38BFBE63188}" destId="{06729A29-41B9-4DFB-9D14-A10C5441E494}" srcOrd="0" destOrd="0" parTransId="{DD532399-66D0-4E66-8AE4-F61DF0D9DB98}" sibTransId="{E6083BB6-B4DF-4927-93E6-4792971B0453}"/>
    <dgm:cxn modelId="{BC3BD0B0-E291-46F7-A5B4-07FF2B43C394}" type="presParOf" srcId="{9D03DFD6-5581-4940-996B-48BB160C0108}" destId="{F843A882-CA3B-432D-9C66-65EE5C5E2849}" srcOrd="0" destOrd="0" presId="urn:microsoft.com/office/officeart/2005/8/layout/vList2"/>
    <dgm:cxn modelId="{1C136EC8-B522-4D56-BBBD-F0DA451CCF97}" type="presParOf" srcId="{9D03DFD6-5581-4940-996B-48BB160C0108}" destId="{C9006D8B-15C1-4265-A825-3031044FB874}" srcOrd="1" destOrd="0" presId="urn:microsoft.com/office/officeart/2005/8/layout/vList2"/>
    <dgm:cxn modelId="{5192A8FB-C70E-4DBA-8C98-5B5AB718E87A}" type="presParOf" srcId="{9D03DFD6-5581-4940-996B-48BB160C0108}" destId="{259A4AC2-973B-441F-88C7-F5E7C3EC0B03}" srcOrd="2" destOrd="0" presId="urn:microsoft.com/office/officeart/2005/8/layout/vList2"/>
    <dgm:cxn modelId="{0CBBC29E-AA6E-47EC-ABD8-5BAB36A42EA5}" type="presParOf" srcId="{9D03DFD6-5581-4940-996B-48BB160C0108}" destId="{651FC71E-FD1D-4F8E-AD67-D72DCF6A1A94}" srcOrd="3" destOrd="0" presId="urn:microsoft.com/office/officeart/2005/8/layout/vList2"/>
    <dgm:cxn modelId="{B5C4F729-5079-4219-9783-D4428DFC388D}" type="presParOf" srcId="{9D03DFD6-5581-4940-996B-48BB160C0108}" destId="{CF2247BB-D767-4E40-BC86-3A30D5C13385}" srcOrd="4" destOrd="0" presId="urn:microsoft.com/office/officeart/2005/8/layout/vList2"/>
    <dgm:cxn modelId="{A57169D6-96B9-4052-B1DF-7FFA51216743}" type="presParOf" srcId="{9D03DFD6-5581-4940-996B-48BB160C0108}" destId="{56A912E2-D05C-4841-A0B5-2870DB20A8D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7BDFD7-0FCF-40D5-93A4-D044B25F0A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8B03-EB0A-456F-B0E4-C85060FBD333}">
      <dgm:prSet phldrT="[Text]"/>
      <dgm:spPr/>
      <dgm:t>
        <a:bodyPr/>
        <a:lstStyle/>
        <a:p>
          <a:r>
            <a:rPr lang="en-US" b="1" dirty="0" smtClean="0"/>
            <a:t>Step 1 : Initializes an instance of the telemetry library.</a:t>
          </a:r>
          <a:endParaRPr lang="en-US" dirty="0"/>
        </a:p>
      </dgm:t>
    </dgm:pt>
    <dgm:pt modelId="{DD102379-3528-4023-9976-FDF7DBF3A78E}" type="parTrans" cxnId="{98EA1B54-3535-40A9-B704-C8C51A98E703}">
      <dgm:prSet/>
      <dgm:spPr/>
      <dgm:t>
        <a:bodyPr/>
        <a:lstStyle/>
        <a:p>
          <a:endParaRPr lang="en-US"/>
        </a:p>
      </dgm:t>
    </dgm:pt>
    <dgm:pt modelId="{497B4D36-FC68-4622-953A-EE3A952F48C3}" type="sibTrans" cxnId="{98EA1B54-3535-40A9-B704-C8C51A98E703}">
      <dgm:prSet/>
      <dgm:spPr/>
      <dgm:t>
        <a:bodyPr/>
        <a:lstStyle/>
        <a:p>
          <a:endParaRPr lang="en-US"/>
        </a:p>
      </dgm:t>
    </dgm:pt>
    <dgm:pt modelId="{CB086DE1-6AB4-47B2-9EDA-5CDFF9F9E177}">
      <dgm:prSet phldrT="[Text]"/>
      <dgm:spPr/>
      <dgm:t>
        <a:bodyPr/>
        <a:lstStyle/>
        <a:p>
          <a:r>
            <a:rPr lang="en-US" dirty="0" err="1" smtClean="0"/>
            <a:t>Telemetry.</a:t>
          </a:r>
          <a:r>
            <a:rPr lang="en-US" i="1" dirty="0" err="1" smtClean="0"/>
            <a:t>getInstance</a:t>
          </a:r>
          <a:r>
            <a:rPr lang="en-US" dirty="0" smtClean="0"/>
            <a:t>(context).initialize();</a:t>
          </a:r>
          <a:endParaRPr lang="en-US" dirty="0"/>
        </a:p>
      </dgm:t>
    </dgm:pt>
    <dgm:pt modelId="{8987887F-19FB-4160-BF73-996698E9FD20}" type="parTrans" cxnId="{F76E22A6-DC83-4BCA-B218-590EB5DD6718}">
      <dgm:prSet/>
      <dgm:spPr/>
      <dgm:t>
        <a:bodyPr/>
        <a:lstStyle/>
        <a:p>
          <a:endParaRPr lang="en-US"/>
        </a:p>
      </dgm:t>
    </dgm:pt>
    <dgm:pt modelId="{CADE68F8-81CC-4E56-9008-C485989A4F7E}" type="sibTrans" cxnId="{F76E22A6-DC83-4BCA-B218-590EB5DD6718}">
      <dgm:prSet/>
      <dgm:spPr/>
      <dgm:t>
        <a:bodyPr/>
        <a:lstStyle/>
        <a:p>
          <a:endParaRPr lang="en-US"/>
        </a:p>
      </dgm:t>
    </dgm:pt>
    <dgm:pt modelId="{E8ED8188-2E7E-460F-A9FD-11CCFBACABAE}">
      <dgm:prSet phldrT="[Text]"/>
      <dgm:spPr/>
      <dgm:t>
        <a:bodyPr/>
        <a:lstStyle/>
        <a:p>
          <a:r>
            <a:rPr lang="en-US" b="1" dirty="0" smtClean="0"/>
            <a:t>Step 2 : Set dispatch URL (AWS \ Tap \ Azure)</a:t>
          </a:r>
          <a:endParaRPr lang="en-US" dirty="0"/>
        </a:p>
      </dgm:t>
    </dgm:pt>
    <dgm:pt modelId="{34C1F832-1596-4FAC-B9CD-0E97A5764CAF}" type="parTrans" cxnId="{98969853-8F37-48E0-B8F2-6E59FC5E5D3D}">
      <dgm:prSet/>
      <dgm:spPr/>
      <dgm:t>
        <a:bodyPr/>
        <a:lstStyle/>
        <a:p>
          <a:endParaRPr lang="en-US"/>
        </a:p>
      </dgm:t>
    </dgm:pt>
    <dgm:pt modelId="{19C6F9A0-4138-469A-ABF0-78938C88C99B}" type="sibTrans" cxnId="{98969853-8F37-48E0-B8F2-6E59FC5E5D3D}">
      <dgm:prSet/>
      <dgm:spPr/>
      <dgm:t>
        <a:bodyPr/>
        <a:lstStyle/>
        <a:p>
          <a:endParaRPr lang="en-US"/>
        </a:p>
      </dgm:t>
    </dgm:pt>
    <dgm:pt modelId="{D0B53D88-AA03-4537-97D6-261B2F823A28}">
      <dgm:prSet phldrT="[Text]"/>
      <dgm:spPr/>
      <dgm:t>
        <a:bodyPr/>
        <a:lstStyle/>
        <a:p>
          <a:r>
            <a:rPr lang="en-US" dirty="0" err="1" smtClean="0"/>
            <a:t>telemetryConfiguration.dispatchUrl</a:t>
          </a:r>
          <a:r>
            <a:rPr lang="en-US" b="1" dirty="0" smtClean="0"/>
            <a:t> = &lt;URL&gt;;</a:t>
          </a:r>
          <a:endParaRPr lang="en-US" dirty="0"/>
        </a:p>
      </dgm:t>
    </dgm:pt>
    <dgm:pt modelId="{A165577D-5E75-40E1-935B-D7DEF2921D9F}" type="parTrans" cxnId="{DC4BBE00-4CD9-4B98-9CB0-9CC07B962CA0}">
      <dgm:prSet/>
      <dgm:spPr/>
      <dgm:t>
        <a:bodyPr/>
        <a:lstStyle/>
        <a:p>
          <a:endParaRPr lang="en-US"/>
        </a:p>
      </dgm:t>
    </dgm:pt>
    <dgm:pt modelId="{D5062AA3-E277-4AD4-BB95-360E1B362F80}" type="sibTrans" cxnId="{DC4BBE00-4CD9-4B98-9CB0-9CC07B962CA0}">
      <dgm:prSet/>
      <dgm:spPr/>
      <dgm:t>
        <a:bodyPr/>
        <a:lstStyle/>
        <a:p>
          <a:endParaRPr lang="en-US"/>
        </a:p>
      </dgm:t>
    </dgm:pt>
    <dgm:pt modelId="{940C445F-2B73-4B5C-9C0C-80FAF134448F}">
      <dgm:prSet phldrT="[Text]"/>
      <dgm:spPr/>
      <dgm:t>
        <a:bodyPr/>
        <a:lstStyle/>
        <a:p>
          <a:r>
            <a:rPr lang="en-US" dirty="0" err="1" smtClean="0"/>
            <a:t>Telemetry.</a:t>
          </a:r>
          <a:r>
            <a:rPr lang="en-US" i="1" dirty="0" err="1" smtClean="0"/>
            <a:t>getInstance</a:t>
          </a:r>
          <a:r>
            <a:rPr lang="en-US" dirty="0" smtClean="0"/>
            <a:t>(context).</a:t>
          </a:r>
          <a:r>
            <a:rPr lang="en-US" dirty="0" err="1" smtClean="0"/>
            <a:t>setTelemetryConfiguration</a:t>
          </a:r>
          <a:r>
            <a:rPr lang="en-US" dirty="0" smtClean="0"/>
            <a:t>(</a:t>
          </a:r>
          <a:r>
            <a:rPr lang="en-US" dirty="0" err="1" smtClean="0"/>
            <a:t>telemetryConfiguration</a:t>
          </a:r>
          <a:r>
            <a:rPr lang="en-US" dirty="0" smtClean="0"/>
            <a:t>)</a:t>
          </a:r>
          <a:endParaRPr lang="en-US" dirty="0"/>
        </a:p>
      </dgm:t>
    </dgm:pt>
    <dgm:pt modelId="{63BD6611-27C2-400E-9AA4-84276620618A}" type="parTrans" cxnId="{869B1124-5E40-4F14-8AEE-2D95C27AB00A}">
      <dgm:prSet/>
      <dgm:spPr/>
      <dgm:t>
        <a:bodyPr/>
        <a:lstStyle/>
        <a:p>
          <a:endParaRPr lang="en-US"/>
        </a:p>
      </dgm:t>
    </dgm:pt>
    <dgm:pt modelId="{1FA21ACC-F54E-4030-99AF-45152CE3C308}" type="sibTrans" cxnId="{869B1124-5E40-4F14-8AEE-2D95C27AB00A}">
      <dgm:prSet/>
      <dgm:spPr/>
      <dgm:t>
        <a:bodyPr/>
        <a:lstStyle/>
        <a:p>
          <a:endParaRPr lang="en-US"/>
        </a:p>
      </dgm:t>
    </dgm:pt>
    <dgm:pt modelId="{29BE8205-BCD5-4C3A-A0C7-EF805D070087}">
      <dgm:prSet phldrT="[Text]"/>
      <dgm:spPr/>
      <dgm:t>
        <a:bodyPr/>
        <a:lstStyle/>
        <a:p>
          <a:r>
            <a:rPr lang="en-US" b="1" dirty="0" smtClean="0"/>
            <a:t>Step 3 : Set Telemetry configuration</a:t>
          </a:r>
          <a:r>
            <a:rPr lang="en-US" dirty="0" smtClean="0"/>
            <a:t> </a:t>
          </a:r>
          <a:endParaRPr lang="en-US" dirty="0"/>
        </a:p>
      </dgm:t>
    </dgm:pt>
    <dgm:pt modelId="{B5BE641D-D87C-45C6-9819-65C214CBED10}" type="parTrans" cxnId="{2C476BB8-C65F-4676-BC23-F254315723CE}">
      <dgm:prSet/>
      <dgm:spPr/>
      <dgm:t>
        <a:bodyPr/>
        <a:lstStyle/>
        <a:p>
          <a:endParaRPr lang="en-US"/>
        </a:p>
      </dgm:t>
    </dgm:pt>
    <dgm:pt modelId="{8BD1ED87-5F93-4274-A328-3328FAE420FA}" type="sibTrans" cxnId="{2C476BB8-C65F-4676-BC23-F254315723CE}">
      <dgm:prSet/>
      <dgm:spPr/>
      <dgm:t>
        <a:bodyPr/>
        <a:lstStyle/>
        <a:p>
          <a:endParaRPr lang="en-US"/>
        </a:p>
      </dgm:t>
    </dgm:pt>
    <dgm:pt modelId="{ED47D287-9DEB-48CB-98C9-61F71F62FE0E}">
      <dgm:prSet phldrT="[Text]"/>
      <dgm:spPr/>
      <dgm:t>
        <a:bodyPr/>
        <a:lstStyle/>
        <a:p>
          <a:r>
            <a:rPr lang="en-US" dirty="0" err="1" smtClean="0"/>
            <a:t>Telemetry.</a:t>
          </a:r>
          <a:r>
            <a:rPr lang="en-US" i="1" dirty="0" err="1" smtClean="0"/>
            <a:t>getInstance</a:t>
          </a:r>
          <a:r>
            <a:rPr lang="en-US" dirty="0" smtClean="0"/>
            <a:t>(context).</a:t>
          </a:r>
          <a:r>
            <a:rPr lang="en-US" dirty="0" err="1" smtClean="0"/>
            <a:t>createAndDispatchReports</a:t>
          </a:r>
          <a:r>
            <a:rPr lang="en-US" dirty="0" smtClean="0"/>
            <a:t>();</a:t>
          </a:r>
          <a:endParaRPr lang="en-US" dirty="0"/>
        </a:p>
      </dgm:t>
    </dgm:pt>
    <dgm:pt modelId="{B870F51D-C70E-41DA-AF12-D2C2B9514093}" type="parTrans" cxnId="{924B0480-F834-41F6-BC55-407865535485}">
      <dgm:prSet/>
      <dgm:spPr/>
      <dgm:t>
        <a:bodyPr/>
        <a:lstStyle/>
        <a:p>
          <a:endParaRPr lang="en-US"/>
        </a:p>
      </dgm:t>
    </dgm:pt>
    <dgm:pt modelId="{54B733FF-8AE2-4596-9251-4BBA7FF19F5E}" type="sibTrans" cxnId="{924B0480-F834-41F6-BC55-407865535485}">
      <dgm:prSet/>
      <dgm:spPr/>
      <dgm:t>
        <a:bodyPr/>
        <a:lstStyle/>
        <a:p>
          <a:endParaRPr lang="en-US"/>
        </a:p>
      </dgm:t>
    </dgm:pt>
    <dgm:pt modelId="{9555970E-FC38-4229-83A0-6F796F753490}">
      <dgm:prSet phldrT="[Text]"/>
      <dgm:spPr/>
      <dgm:t>
        <a:bodyPr/>
        <a:lstStyle/>
        <a:p>
          <a:r>
            <a:rPr lang="en-US" b="1" dirty="0" smtClean="0"/>
            <a:t>Step 4 : Call API to create and dispatch reports</a:t>
          </a:r>
          <a:endParaRPr lang="en-US" dirty="0"/>
        </a:p>
      </dgm:t>
    </dgm:pt>
    <dgm:pt modelId="{DC737C23-F87F-4762-B251-85404B381449}" type="parTrans" cxnId="{0BE61022-E97A-46D3-B45F-D4FFA09DDDED}">
      <dgm:prSet/>
      <dgm:spPr/>
      <dgm:t>
        <a:bodyPr/>
        <a:lstStyle/>
        <a:p>
          <a:endParaRPr lang="en-US"/>
        </a:p>
      </dgm:t>
    </dgm:pt>
    <dgm:pt modelId="{CC566C5D-07F7-4401-8D32-D9650F38D909}" type="sibTrans" cxnId="{0BE61022-E97A-46D3-B45F-D4FFA09DDDED}">
      <dgm:prSet/>
      <dgm:spPr/>
      <dgm:t>
        <a:bodyPr/>
        <a:lstStyle/>
        <a:p>
          <a:endParaRPr lang="en-US"/>
        </a:p>
      </dgm:t>
    </dgm:pt>
    <dgm:pt modelId="{9D03DFD6-5581-4940-996B-48BB160C0108}" type="pres">
      <dgm:prSet presAssocID="{277BDFD7-0FCF-40D5-93A4-D044B25F0A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3A882-CA3B-432D-9C66-65EE5C5E2849}" type="pres">
      <dgm:prSet presAssocID="{6D238B03-EB0A-456F-B0E4-C85060FBD33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6D8B-15C1-4265-A825-3031044FB874}" type="pres">
      <dgm:prSet presAssocID="{6D238B03-EB0A-456F-B0E4-C85060FBD333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8110-9620-4DF2-9090-D9C59DD2879E}" type="pres">
      <dgm:prSet presAssocID="{E8ED8188-2E7E-460F-A9FD-11CCFBACABA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3FC7-55C3-43FF-8588-D1DF749ECCD5}" type="pres">
      <dgm:prSet presAssocID="{E8ED8188-2E7E-460F-A9FD-11CCFBACABA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B094D-8D0A-4C66-A20C-F1116DB3F093}" type="pres">
      <dgm:prSet presAssocID="{29BE8205-BCD5-4C3A-A0C7-EF805D07008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C424B-B369-4726-9156-91234BEC0A6C}" type="pres">
      <dgm:prSet presAssocID="{29BE8205-BCD5-4C3A-A0C7-EF805D070087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CCE7C-ABA6-48BD-B975-06673DCF1FD4}" type="pres">
      <dgm:prSet presAssocID="{9555970E-FC38-4229-83A0-6F796F75349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D2239-8C8F-4D8C-9FE3-A9982C110801}" type="pres">
      <dgm:prSet presAssocID="{9555970E-FC38-4229-83A0-6F796F753490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EA1B54-3535-40A9-B704-C8C51A98E703}" srcId="{277BDFD7-0FCF-40D5-93A4-D044B25F0AD2}" destId="{6D238B03-EB0A-456F-B0E4-C85060FBD333}" srcOrd="0" destOrd="0" parTransId="{DD102379-3528-4023-9976-FDF7DBF3A78E}" sibTransId="{497B4D36-FC68-4622-953A-EE3A952F48C3}"/>
    <dgm:cxn modelId="{173E9130-BFD9-4C57-86B8-49FEBFA4A700}" type="presOf" srcId="{9555970E-FC38-4229-83A0-6F796F753490}" destId="{77FCCE7C-ABA6-48BD-B975-06673DCF1FD4}" srcOrd="0" destOrd="0" presId="urn:microsoft.com/office/officeart/2005/8/layout/vList2"/>
    <dgm:cxn modelId="{C50065CB-DD03-4B07-9C84-C517531C9BB2}" type="presOf" srcId="{940C445F-2B73-4B5C-9C0C-80FAF134448F}" destId="{135C424B-B369-4726-9156-91234BEC0A6C}" srcOrd="0" destOrd="0" presId="urn:microsoft.com/office/officeart/2005/8/layout/vList2"/>
    <dgm:cxn modelId="{2C476BB8-C65F-4676-BC23-F254315723CE}" srcId="{277BDFD7-0FCF-40D5-93A4-D044B25F0AD2}" destId="{29BE8205-BCD5-4C3A-A0C7-EF805D070087}" srcOrd="2" destOrd="0" parTransId="{B5BE641D-D87C-45C6-9819-65C214CBED10}" sibTransId="{8BD1ED87-5F93-4274-A328-3328FAE420FA}"/>
    <dgm:cxn modelId="{90735A98-B71F-46D9-A807-255367D2C76B}" type="presOf" srcId="{29BE8205-BCD5-4C3A-A0C7-EF805D070087}" destId="{A3CB094D-8D0A-4C66-A20C-F1116DB3F093}" srcOrd="0" destOrd="0" presId="urn:microsoft.com/office/officeart/2005/8/layout/vList2"/>
    <dgm:cxn modelId="{DC4BBE00-4CD9-4B98-9CB0-9CC07B962CA0}" srcId="{E8ED8188-2E7E-460F-A9FD-11CCFBACABAE}" destId="{D0B53D88-AA03-4537-97D6-261B2F823A28}" srcOrd="0" destOrd="0" parTransId="{A165577D-5E75-40E1-935B-D7DEF2921D9F}" sibTransId="{D5062AA3-E277-4AD4-BB95-360E1B362F80}"/>
    <dgm:cxn modelId="{0EBEEE6A-72E8-47F6-B64B-9C7ECB12EF21}" type="presOf" srcId="{CB086DE1-6AB4-47B2-9EDA-5CDFF9F9E177}" destId="{C9006D8B-15C1-4265-A825-3031044FB874}" srcOrd="0" destOrd="0" presId="urn:microsoft.com/office/officeart/2005/8/layout/vList2"/>
    <dgm:cxn modelId="{0BE61022-E97A-46D3-B45F-D4FFA09DDDED}" srcId="{277BDFD7-0FCF-40D5-93A4-D044B25F0AD2}" destId="{9555970E-FC38-4229-83A0-6F796F753490}" srcOrd="3" destOrd="0" parTransId="{DC737C23-F87F-4762-B251-85404B381449}" sibTransId="{CC566C5D-07F7-4401-8D32-D9650F38D909}"/>
    <dgm:cxn modelId="{98969853-8F37-48E0-B8F2-6E59FC5E5D3D}" srcId="{277BDFD7-0FCF-40D5-93A4-D044B25F0AD2}" destId="{E8ED8188-2E7E-460F-A9FD-11CCFBACABAE}" srcOrd="1" destOrd="0" parTransId="{34C1F832-1596-4FAC-B9CD-0E97A5764CAF}" sibTransId="{19C6F9A0-4138-469A-ABF0-78938C88C99B}"/>
    <dgm:cxn modelId="{F76E22A6-DC83-4BCA-B218-590EB5DD6718}" srcId="{6D238B03-EB0A-456F-B0E4-C85060FBD333}" destId="{CB086DE1-6AB4-47B2-9EDA-5CDFF9F9E177}" srcOrd="0" destOrd="0" parTransId="{8987887F-19FB-4160-BF73-996698E9FD20}" sibTransId="{CADE68F8-81CC-4E56-9008-C485989A4F7E}"/>
    <dgm:cxn modelId="{869B1124-5E40-4F14-8AEE-2D95C27AB00A}" srcId="{29BE8205-BCD5-4C3A-A0C7-EF805D070087}" destId="{940C445F-2B73-4B5C-9C0C-80FAF134448F}" srcOrd="0" destOrd="0" parTransId="{63BD6611-27C2-400E-9AA4-84276620618A}" sibTransId="{1FA21ACC-F54E-4030-99AF-45152CE3C308}"/>
    <dgm:cxn modelId="{ECA68E90-38A8-4536-9DFD-1ED8F9C6BC98}" type="presOf" srcId="{6D238B03-EB0A-456F-B0E4-C85060FBD333}" destId="{F843A882-CA3B-432D-9C66-65EE5C5E2849}" srcOrd="0" destOrd="0" presId="urn:microsoft.com/office/officeart/2005/8/layout/vList2"/>
    <dgm:cxn modelId="{8719F49B-0AB2-406E-8B08-2C1EA75A9422}" type="presOf" srcId="{277BDFD7-0FCF-40D5-93A4-D044B25F0AD2}" destId="{9D03DFD6-5581-4940-996B-48BB160C0108}" srcOrd="0" destOrd="0" presId="urn:microsoft.com/office/officeart/2005/8/layout/vList2"/>
    <dgm:cxn modelId="{924B0480-F834-41F6-BC55-407865535485}" srcId="{9555970E-FC38-4229-83A0-6F796F753490}" destId="{ED47D287-9DEB-48CB-98C9-61F71F62FE0E}" srcOrd="0" destOrd="0" parTransId="{B870F51D-C70E-41DA-AF12-D2C2B9514093}" sibTransId="{54B733FF-8AE2-4596-9251-4BBA7FF19F5E}"/>
    <dgm:cxn modelId="{6D750B27-C48C-4EE2-94BE-F69AA384344C}" type="presOf" srcId="{D0B53D88-AA03-4537-97D6-261B2F823A28}" destId="{66F23FC7-55C3-43FF-8588-D1DF749ECCD5}" srcOrd="0" destOrd="0" presId="urn:microsoft.com/office/officeart/2005/8/layout/vList2"/>
    <dgm:cxn modelId="{5B59ED08-F437-4B9E-AA8B-65A6BD12A551}" type="presOf" srcId="{E8ED8188-2E7E-460F-A9FD-11CCFBACABAE}" destId="{B4298110-9620-4DF2-9090-D9C59DD2879E}" srcOrd="0" destOrd="0" presId="urn:microsoft.com/office/officeart/2005/8/layout/vList2"/>
    <dgm:cxn modelId="{C2732074-84AB-4D9F-89BE-91D486F80B75}" type="presOf" srcId="{ED47D287-9DEB-48CB-98C9-61F71F62FE0E}" destId="{F9BD2239-8C8F-4D8C-9FE3-A9982C110801}" srcOrd="0" destOrd="0" presId="urn:microsoft.com/office/officeart/2005/8/layout/vList2"/>
    <dgm:cxn modelId="{0CB2D0AC-5930-4418-96BF-36D4C46D4B37}" type="presParOf" srcId="{9D03DFD6-5581-4940-996B-48BB160C0108}" destId="{F843A882-CA3B-432D-9C66-65EE5C5E2849}" srcOrd="0" destOrd="0" presId="urn:microsoft.com/office/officeart/2005/8/layout/vList2"/>
    <dgm:cxn modelId="{15715AAE-2955-4B6A-9D25-0636C78ECD53}" type="presParOf" srcId="{9D03DFD6-5581-4940-996B-48BB160C0108}" destId="{C9006D8B-15C1-4265-A825-3031044FB874}" srcOrd="1" destOrd="0" presId="urn:microsoft.com/office/officeart/2005/8/layout/vList2"/>
    <dgm:cxn modelId="{3DD245BB-F14F-4236-B1B4-BA8096F154F5}" type="presParOf" srcId="{9D03DFD6-5581-4940-996B-48BB160C0108}" destId="{B4298110-9620-4DF2-9090-D9C59DD2879E}" srcOrd="2" destOrd="0" presId="urn:microsoft.com/office/officeart/2005/8/layout/vList2"/>
    <dgm:cxn modelId="{1023C8B9-2F96-4C08-9A46-D33E2057751B}" type="presParOf" srcId="{9D03DFD6-5581-4940-996B-48BB160C0108}" destId="{66F23FC7-55C3-43FF-8588-D1DF749ECCD5}" srcOrd="3" destOrd="0" presId="urn:microsoft.com/office/officeart/2005/8/layout/vList2"/>
    <dgm:cxn modelId="{CD2DB6F8-B01C-4F6C-840A-2C0EA0A9F865}" type="presParOf" srcId="{9D03DFD6-5581-4940-996B-48BB160C0108}" destId="{A3CB094D-8D0A-4C66-A20C-F1116DB3F093}" srcOrd="4" destOrd="0" presId="urn:microsoft.com/office/officeart/2005/8/layout/vList2"/>
    <dgm:cxn modelId="{EC9E84F2-17BA-4CD6-8169-8D963AD0FE96}" type="presParOf" srcId="{9D03DFD6-5581-4940-996B-48BB160C0108}" destId="{135C424B-B369-4726-9156-91234BEC0A6C}" srcOrd="5" destOrd="0" presId="urn:microsoft.com/office/officeart/2005/8/layout/vList2"/>
    <dgm:cxn modelId="{FC985E6B-0A78-477D-A8A3-EF79192B8C83}" type="presParOf" srcId="{9D03DFD6-5581-4940-996B-48BB160C0108}" destId="{77FCCE7C-ABA6-48BD-B975-06673DCF1FD4}" srcOrd="6" destOrd="0" presId="urn:microsoft.com/office/officeart/2005/8/layout/vList2"/>
    <dgm:cxn modelId="{6ABCFC98-13A5-46C6-8800-8BA82EC0F858}" type="presParOf" srcId="{9D03DFD6-5581-4940-996B-48BB160C0108}" destId="{F9BD2239-8C8F-4D8C-9FE3-A9982C11080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F60210-EE66-40A3-B9C4-CB5143D60FCF}">
      <dsp:nvSpPr>
        <dsp:cNvPr id="0" name=""/>
        <dsp:cNvSpPr/>
      </dsp:nvSpPr>
      <dsp:spPr>
        <a:xfrm>
          <a:off x="0" y="8042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Battery Life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0" y="80423"/>
        <a:ext cx="2539999" cy="1524000"/>
      </dsp:txXfrm>
    </dsp:sp>
    <dsp:sp modelId="{B2717B73-2A2F-484E-956A-25AA9C047BC2}">
      <dsp:nvSpPr>
        <dsp:cNvPr id="0" name=""/>
        <dsp:cNvSpPr/>
      </dsp:nvSpPr>
      <dsp:spPr>
        <a:xfrm>
          <a:off x="2794000" y="908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Size </a:t>
          </a:r>
        </a:p>
      </dsp:txBody>
      <dsp:txXfrm>
        <a:off x="2794000" y="90817"/>
        <a:ext cx="2539999" cy="1524000"/>
      </dsp:txXfrm>
    </dsp:sp>
    <dsp:sp modelId="{8409564E-77C9-4853-92A5-618E8810859C}">
      <dsp:nvSpPr>
        <dsp:cNvPr id="0" name=""/>
        <dsp:cNvSpPr/>
      </dsp:nvSpPr>
      <dsp:spPr>
        <a:xfrm>
          <a:off x="5587999" y="8042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Frequency</a:t>
          </a:r>
          <a:endParaRPr lang="en-US" sz="2600" kern="1200" dirty="0"/>
        </a:p>
      </dsp:txBody>
      <dsp:txXfrm>
        <a:off x="5587999" y="80423"/>
        <a:ext cx="2539999" cy="1524000"/>
      </dsp:txXfrm>
    </dsp:sp>
    <dsp:sp modelId="{AA825249-361D-4FB8-95DE-774880CCC914}">
      <dsp:nvSpPr>
        <dsp:cNvPr id="0" name=""/>
        <dsp:cNvSpPr/>
      </dsp:nvSpPr>
      <dsp:spPr>
        <a:xfrm>
          <a:off x="0" y="1833704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Analysis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(Device vs Backend)</a:t>
          </a:r>
        </a:p>
      </dsp:txBody>
      <dsp:txXfrm>
        <a:off x="0" y="1833704"/>
        <a:ext cx="2539999" cy="1524000"/>
      </dsp:txXfrm>
    </dsp:sp>
    <dsp:sp modelId="{6929B7F7-E752-42FD-9AB5-536F967BF859}">
      <dsp:nvSpPr>
        <dsp:cNvPr id="0" name=""/>
        <dsp:cNvSpPr/>
      </dsp:nvSpPr>
      <dsp:spPr>
        <a:xfrm>
          <a:off x="2794000" y="185842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De-Duplication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(Device vs Backend)</a:t>
          </a:r>
          <a:endParaRPr lang="en-US" sz="1600" kern="1200" dirty="0"/>
        </a:p>
      </dsp:txBody>
      <dsp:txXfrm>
        <a:off x="2794000" y="1858423"/>
        <a:ext cx="2539999" cy="1524000"/>
      </dsp:txXfrm>
    </dsp:sp>
    <dsp:sp modelId="{172AA122-AD19-4439-9321-9C32A30ACB77}">
      <dsp:nvSpPr>
        <dsp:cNvPr id="0" name=""/>
        <dsp:cNvSpPr/>
      </dsp:nvSpPr>
      <dsp:spPr>
        <a:xfrm>
          <a:off x="5587999" y="185842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Configurability</a:t>
          </a:r>
          <a:endParaRPr lang="en-US" sz="2600" kern="1200" dirty="0"/>
        </a:p>
      </dsp:txBody>
      <dsp:txXfrm>
        <a:off x="5587999" y="1858423"/>
        <a:ext cx="2539999" cy="1524000"/>
      </dsp:txXfrm>
    </dsp:sp>
    <dsp:sp modelId="{9382A073-6EC9-4743-BA47-C7077D605E37}">
      <dsp:nvSpPr>
        <dsp:cNvPr id="0" name=""/>
        <dsp:cNvSpPr/>
      </dsp:nvSpPr>
      <dsp:spPr>
        <a:xfrm>
          <a:off x="0" y="3605242"/>
          <a:ext cx="2539999" cy="1701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Testable</a:t>
          </a:r>
          <a:endParaRPr lang="en-US" sz="2600" kern="1200" dirty="0"/>
        </a:p>
      </dsp:txBody>
      <dsp:txXfrm>
        <a:off x="0" y="3605242"/>
        <a:ext cx="2539999" cy="1701820"/>
      </dsp:txXfrm>
    </dsp:sp>
    <dsp:sp modelId="{692ADE98-994F-4257-8E65-222C5F260D94}">
      <dsp:nvSpPr>
        <dsp:cNvPr id="0" name=""/>
        <dsp:cNvSpPr/>
      </dsp:nvSpPr>
      <dsp:spPr>
        <a:xfrm>
          <a:off x="2794000" y="3675689"/>
          <a:ext cx="2539999" cy="1623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Event based Incremental collection</a:t>
          </a:r>
          <a:endParaRPr lang="en-US" sz="6000" kern="1200" dirty="0"/>
        </a:p>
      </dsp:txBody>
      <dsp:txXfrm>
        <a:off x="2794000" y="3675689"/>
        <a:ext cx="2539999" cy="1623288"/>
      </dsp:txXfrm>
    </dsp:sp>
    <dsp:sp modelId="{CBCAC224-B404-48E3-AD39-9F26D3626EEB}">
      <dsp:nvSpPr>
        <dsp:cNvPr id="0" name=""/>
        <dsp:cNvSpPr/>
      </dsp:nvSpPr>
      <dsp:spPr>
        <a:xfrm>
          <a:off x="5587999" y="3646824"/>
          <a:ext cx="2539999" cy="1681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Plug &amp; Play</a:t>
          </a:r>
          <a:endParaRPr lang="en-US" sz="3800" kern="1200" dirty="0"/>
        </a:p>
      </dsp:txBody>
      <dsp:txXfrm>
        <a:off x="5587999" y="3646824"/>
        <a:ext cx="2539999" cy="16810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BD628B-D2F9-49CC-AA56-4239AE66FC13}">
      <dsp:nvSpPr>
        <dsp:cNvPr id="0" name=""/>
        <dsp:cNvSpPr/>
      </dsp:nvSpPr>
      <dsp:spPr>
        <a:xfrm>
          <a:off x="0" y="247813"/>
          <a:ext cx="562890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Completely redesigned telemetry code</a:t>
          </a:r>
          <a:endParaRPr lang="en-US" sz="1700" kern="1200" dirty="0"/>
        </a:p>
      </dsp:txBody>
      <dsp:txXfrm>
        <a:off x="0" y="247813"/>
        <a:ext cx="5628903" cy="397800"/>
      </dsp:txXfrm>
    </dsp:sp>
    <dsp:sp modelId="{F1804AB5-BFEC-4BB9-ACFB-D5107D04E6C7}">
      <dsp:nvSpPr>
        <dsp:cNvPr id="0" name=""/>
        <dsp:cNvSpPr/>
      </dsp:nvSpPr>
      <dsp:spPr>
        <a:xfrm>
          <a:off x="0" y="645613"/>
          <a:ext cx="5628903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Reduced complexity and easy to maintain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Removed unnecessary code.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Report scheduling simplified.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Modularized into 3 main pieces : Collection, Creation and Dispatching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Easy to add new reports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Easy to add new telemetry server endpoint.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Added retry logic : Immediate or exponential </a:t>
          </a:r>
          <a:endParaRPr lang="en-US" sz="1300" kern="1200"/>
        </a:p>
      </dsp:txBody>
      <dsp:txXfrm>
        <a:off x="0" y="645613"/>
        <a:ext cx="5628903" cy="1477980"/>
      </dsp:txXfrm>
    </dsp:sp>
    <dsp:sp modelId="{F843A882-CA3B-432D-9C66-65EE5C5E2849}">
      <dsp:nvSpPr>
        <dsp:cNvPr id="0" name=""/>
        <dsp:cNvSpPr/>
      </dsp:nvSpPr>
      <dsp:spPr>
        <a:xfrm>
          <a:off x="0" y="2123593"/>
          <a:ext cx="562890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Plug &amp; play</a:t>
          </a:r>
          <a:endParaRPr lang="en-US" sz="1700" kern="1200" dirty="0"/>
        </a:p>
      </dsp:txBody>
      <dsp:txXfrm>
        <a:off x="0" y="2123593"/>
        <a:ext cx="5628903" cy="397800"/>
      </dsp:txXfrm>
    </dsp:sp>
    <dsp:sp modelId="{C9006D8B-15C1-4265-A825-3031044FB874}">
      <dsp:nvSpPr>
        <dsp:cNvPr id="0" name=""/>
        <dsp:cNvSpPr/>
      </dsp:nvSpPr>
      <dsp:spPr>
        <a:xfrm>
          <a:off x="0" y="2521393"/>
          <a:ext cx="5628903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Easy to integrate : 4 line of code to integrate.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Can be integrated easily with OEMs, Asurion apps &amp; third party applications.  </a:t>
          </a:r>
          <a:endParaRPr lang="en-US" sz="1300" kern="1200" dirty="0"/>
        </a:p>
      </dsp:txBody>
      <dsp:txXfrm>
        <a:off x="0" y="2521393"/>
        <a:ext cx="5628903" cy="598230"/>
      </dsp:txXfrm>
    </dsp:sp>
    <dsp:sp modelId="{B4298110-9620-4DF2-9090-D9C59DD2879E}">
      <dsp:nvSpPr>
        <dsp:cNvPr id="0" name=""/>
        <dsp:cNvSpPr/>
      </dsp:nvSpPr>
      <dsp:spPr>
        <a:xfrm>
          <a:off x="0" y="3119623"/>
          <a:ext cx="562890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APIs</a:t>
          </a:r>
          <a:endParaRPr lang="en-US" sz="1700" kern="1200" dirty="0"/>
        </a:p>
      </dsp:txBody>
      <dsp:txXfrm>
        <a:off x="0" y="3119623"/>
        <a:ext cx="5628903" cy="397800"/>
      </dsp:txXfrm>
    </dsp:sp>
    <dsp:sp modelId="{66F23FC7-55C3-43FF-8588-D1DF749ECCD5}">
      <dsp:nvSpPr>
        <dsp:cNvPr id="0" name=""/>
        <dsp:cNvSpPr/>
      </dsp:nvSpPr>
      <dsp:spPr>
        <a:xfrm>
          <a:off x="0" y="3517423"/>
          <a:ext cx="562890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Well defined API for any third party app developer for integration.  </a:t>
          </a:r>
          <a:endParaRPr lang="en-US" sz="1300" kern="1200" dirty="0"/>
        </a:p>
      </dsp:txBody>
      <dsp:txXfrm>
        <a:off x="0" y="3517423"/>
        <a:ext cx="5628903" cy="281520"/>
      </dsp:txXfrm>
    </dsp:sp>
    <dsp:sp modelId="{A3CB094D-8D0A-4C66-A20C-F1116DB3F093}">
      <dsp:nvSpPr>
        <dsp:cNvPr id="0" name=""/>
        <dsp:cNvSpPr/>
      </dsp:nvSpPr>
      <dsp:spPr>
        <a:xfrm>
          <a:off x="0" y="3798943"/>
          <a:ext cx="562890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Documented </a:t>
          </a:r>
          <a:endParaRPr lang="en-US" sz="1700" kern="1200" dirty="0"/>
        </a:p>
      </dsp:txBody>
      <dsp:txXfrm>
        <a:off x="0" y="3798943"/>
        <a:ext cx="5628903" cy="397800"/>
      </dsp:txXfrm>
    </dsp:sp>
    <dsp:sp modelId="{135C424B-B369-4726-9156-91234BEC0A6C}">
      <dsp:nvSpPr>
        <dsp:cNvPr id="0" name=""/>
        <dsp:cNvSpPr/>
      </dsp:nvSpPr>
      <dsp:spPr>
        <a:xfrm>
          <a:off x="0" y="4196743"/>
          <a:ext cx="5628903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1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Using Java Docs.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Documentation generated at build time</a:t>
          </a:r>
          <a:r>
            <a:rPr lang="en-US" sz="1300" kern="1200" smtClean="0"/>
            <a:t>.  </a:t>
          </a:r>
          <a:endParaRPr lang="en-US" sz="1300" kern="1200" dirty="0"/>
        </a:p>
      </dsp:txBody>
      <dsp:txXfrm>
        <a:off x="0" y="4196743"/>
        <a:ext cx="5628903" cy="43107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E0E409-BF02-4F0A-BCB6-7703F83079A0}">
      <dsp:nvSpPr>
        <dsp:cNvPr id="0" name=""/>
        <dsp:cNvSpPr/>
      </dsp:nvSpPr>
      <dsp:spPr>
        <a:xfrm rot="5400000">
          <a:off x="1917025" y="3114488"/>
          <a:ext cx="533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2DC98-18A0-4550-955E-52AF7DED0619}">
      <dsp:nvSpPr>
        <dsp:cNvPr id="0" name=""/>
        <dsp:cNvSpPr/>
      </dsp:nvSpPr>
      <dsp:spPr>
        <a:xfrm rot="16200000">
          <a:off x="1917171" y="2249597"/>
          <a:ext cx="5329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29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F8121-5CB1-4F19-8C47-4BE51ED10849}">
      <dsp:nvSpPr>
        <dsp:cNvPr id="0" name=""/>
        <dsp:cNvSpPr/>
      </dsp:nvSpPr>
      <dsp:spPr>
        <a:xfrm>
          <a:off x="1342978" y="2516067"/>
          <a:ext cx="1681327" cy="33180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Telemetry Library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342978" y="2516067"/>
        <a:ext cx="1681327" cy="331804"/>
      </dsp:txXfrm>
    </dsp:sp>
    <dsp:sp modelId="{A852B431-A9C0-4CAC-9FD0-75896917F6B9}">
      <dsp:nvSpPr>
        <dsp:cNvPr id="0" name=""/>
        <dsp:cNvSpPr/>
      </dsp:nvSpPr>
      <dsp:spPr>
        <a:xfrm>
          <a:off x="1877175" y="1370192"/>
          <a:ext cx="612933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OEM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877175" y="1370192"/>
        <a:ext cx="612933" cy="612933"/>
      </dsp:txXfrm>
    </dsp:sp>
    <dsp:sp modelId="{5DE7C1CE-8DA0-47BA-8C4A-4F90CEF04CC2}">
      <dsp:nvSpPr>
        <dsp:cNvPr id="0" name=""/>
        <dsp:cNvSpPr/>
      </dsp:nvSpPr>
      <dsp:spPr>
        <a:xfrm rot="13500000">
          <a:off x="1564711" y="1240766"/>
          <a:ext cx="366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607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9E9EC-7AC5-41D2-836F-45BAD9C0683B}">
      <dsp:nvSpPr>
        <dsp:cNvPr id="0" name=""/>
        <dsp:cNvSpPr/>
      </dsp:nvSpPr>
      <dsp:spPr>
        <a:xfrm>
          <a:off x="880380" y="498405"/>
          <a:ext cx="862949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Samsung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880380" y="498405"/>
        <a:ext cx="862949" cy="612933"/>
      </dsp:txXfrm>
    </dsp:sp>
    <dsp:sp modelId="{6B3404F8-EFF1-4FFC-BD06-FC746E5DDECD}">
      <dsp:nvSpPr>
        <dsp:cNvPr id="0" name=""/>
        <dsp:cNvSpPr/>
      </dsp:nvSpPr>
      <dsp:spPr>
        <a:xfrm rot="18900000">
          <a:off x="2436498" y="1240766"/>
          <a:ext cx="366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607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C86D-B9AF-488B-BCB9-B582AFE4BE34}">
      <dsp:nvSpPr>
        <dsp:cNvPr id="0" name=""/>
        <dsp:cNvSpPr/>
      </dsp:nvSpPr>
      <dsp:spPr>
        <a:xfrm>
          <a:off x="2623954" y="498405"/>
          <a:ext cx="862949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LG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623954" y="498405"/>
        <a:ext cx="862949" cy="612933"/>
      </dsp:txXfrm>
    </dsp:sp>
    <dsp:sp modelId="{86EEC19F-8F27-4128-BB3B-E0056A109F31}">
      <dsp:nvSpPr>
        <dsp:cNvPr id="0" name=""/>
        <dsp:cNvSpPr/>
      </dsp:nvSpPr>
      <dsp:spPr>
        <a:xfrm>
          <a:off x="1888962" y="3381104"/>
          <a:ext cx="5893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Apps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888962" y="3381104"/>
        <a:ext cx="589359" cy="589359"/>
      </dsp:txXfrm>
    </dsp:sp>
    <dsp:sp modelId="{0AD5EBE8-1FBE-406E-9929-CA33FE7160CA}">
      <dsp:nvSpPr>
        <dsp:cNvPr id="0" name=""/>
        <dsp:cNvSpPr/>
      </dsp:nvSpPr>
      <dsp:spPr>
        <a:xfrm>
          <a:off x="2478321" y="3675784"/>
          <a:ext cx="323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6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9FBC9-7C92-46F4-8BD7-1C7714F90011}">
      <dsp:nvSpPr>
        <dsp:cNvPr id="0" name=""/>
        <dsp:cNvSpPr/>
      </dsp:nvSpPr>
      <dsp:spPr>
        <a:xfrm>
          <a:off x="2801963" y="3381104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ATT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801963" y="3381104"/>
        <a:ext cx="829759" cy="589359"/>
      </dsp:txXfrm>
    </dsp:sp>
    <dsp:sp modelId="{3AF2AC33-C61E-4642-9321-3CC79D70EF5D}">
      <dsp:nvSpPr>
        <dsp:cNvPr id="0" name=""/>
        <dsp:cNvSpPr/>
      </dsp:nvSpPr>
      <dsp:spPr>
        <a:xfrm rot="3600000">
          <a:off x="2265608" y="4123173"/>
          <a:ext cx="35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66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1ECE2-AA7D-484E-802C-EA52BE7A2CF4}">
      <dsp:nvSpPr>
        <dsp:cNvPr id="0" name=""/>
        <dsp:cNvSpPr/>
      </dsp:nvSpPr>
      <dsp:spPr>
        <a:xfrm>
          <a:off x="2285362" y="4275882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Japan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285362" y="4275882"/>
        <a:ext cx="829759" cy="589359"/>
      </dsp:txXfrm>
    </dsp:sp>
    <dsp:sp modelId="{18429777-382B-4D05-83E6-7047DCA90E05}">
      <dsp:nvSpPr>
        <dsp:cNvPr id="0" name=""/>
        <dsp:cNvSpPr/>
      </dsp:nvSpPr>
      <dsp:spPr>
        <a:xfrm rot="7200000">
          <a:off x="1749008" y="4123173"/>
          <a:ext cx="35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66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1223E-B91A-4439-BB99-1D5C61904907}">
      <dsp:nvSpPr>
        <dsp:cNvPr id="0" name=""/>
        <dsp:cNvSpPr/>
      </dsp:nvSpPr>
      <dsp:spPr>
        <a:xfrm>
          <a:off x="1252162" y="4275882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Third party app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252162" y="4275882"/>
        <a:ext cx="829759" cy="589359"/>
      </dsp:txXfrm>
    </dsp:sp>
    <dsp:sp modelId="{8250E599-A781-4892-985A-8ED22F46959F}">
      <dsp:nvSpPr>
        <dsp:cNvPr id="0" name=""/>
        <dsp:cNvSpPr/>
      </dsp:nvSpPr>
      <dsp:spPr>
        <a:xfrm rot="10800000">
          <a:off x="1565320" y="3675784"/>
          <a:ext cx="323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6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B2104-808C-4199-865C-257EF8FE3332}">
      <dsp:nvSpPr>
        <dsp:cNvPr id="0" name=""/>
        <dsp:cNvSpPr/>
      </dsp:nvSpPr>
      <dsp:spPr>
        <a:xfrm>
          <a:off x="735561" y="3381104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Home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735561" y="3381104"/>
        <a:ext cx="829759" cy="58935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FCCE7C-ABA6-48BD-B975-06673DCF1FD4}">
      <dsp:nvSpPr>
        <dsp:cNvPr id="0" name=""/>
        <dsp:cNvSpPr/>
      </dsp:nvSpPr>
      <dsp:spPr>
        <a:xfrm>
          <a:off x="0" y="50090"/>
          <a:ext cx="525568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Small footprint</a:t>
          </a:r>
          <a:endParaRPr lang="en-US" sz="2100" kern="1200" dirty="0"/>
        </a:p>
      </dsp:txBody>
      <dsp:txXfrm>
        <a:off x="0" y="50090"/>
        <a:ext cx="5255680" cy="491399"/>
      </dsp:txXfrm>
    </dsp:sp>
    <dsp:sp modelId="{F9BD2239-8C8F-4D8C-9FE3-A9982C110801}">
      <dsp:nvSpPr>
        <dsp:cNvPr id="0" name=""/>
        <dsp:cNvSpPr/>
      </dsp:nvSpPr>
      <dsp:spPr>
        <a:xfrm>
          <a:off x="0" y="541490"/>
          <a:ext cx="525568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6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230 KB</a:t>
          </a:r>
          <a:endParaRPr lang="en-US" sz="1600" kern="1200" dirty="0"/>
        </a:p>
      </dsp:txBody>
      <dsp:txXfrm>
        <a:off x="0" y="541490"/>
        <a:ext cx="5255680" cy="347760"/>
      </dsp:txXfrm>
    </dsp:sp>
    <dsp:sp modelId="{FE0BF43B-CD1D-4C20-8536-CC11D3BE9DB6}">
      <dsp:nvSpPr>
        <dsp:cNvPr id="0" name=""/>
        <dsp:cNvSpPr/>
      </dsp:nvSpPr>
      <dsp:spPr>
        <a:xfrm>
          <a:off x="0" y="889250"/>
          <a:ext cx="525568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Easily testable</a:t>
          </a:r>
          <a:endParaRPr lang="en-US" sz="2100" kern="1200" dirty="0"/>
        </a:p>
      </dsp:txBody>
      <dsp:txXfrm>
        <a:off x="0" y="889250"/>
        <a:ext cx="5255680" cy="491399"/>
      </dsp:txXfrm>
    </dsp:sp>
    <dsp:sp modelId="{1597F44E-E734-4737-A9FF-7412729114C4}">
      <dsp:nvSpPr>
        <dsp:cNvPr id="0" name=""/>
        <dsp:cNvSpPr/>
      </dsp:nvSpPr>
      <dsp:spPr>
        <a:xfrm>
          <a:off x="0" y="1380650"/>
          <a:ext cx="525568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6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Unit test cases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Test app to test the library</a:t>
          </a:r>
          <a:endParaRPr lang="en-US" sz="1600" kern="1200" dirty="0"/>
        </a:p>
      </dsp:txBody>
      <dsp:txXfrm>
        <a:off x="0" y="1380650"/>
        <a:ext cx="5255680" cy="521640"/>
      </dsp:txXfrm>
    </dsp:sp>
    <dsp:sp modelId="{A9B606D5-D485-4F1B-ABEC-11195E5DC67C}">
      <dsp:nvSpPr>
        <dsp:cNvPr id="0" name=""/>
        <dsp:cNvSpPr/>
      </dsp:nvSpPr>
      <dsp:spPr>
        <a:xfrm>
          <a:off x="0" y="1902290"/>
          <a:ext cx="525568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New Reports</a:t>
          </a:r>
          <a:endParaRPr lang="en-US" sz="2100" kern="1200" dirty="0"/>
        </a:p>
      </dsp:txBody>
      <dsp:txXfrm>
        <a:off x="0" y="1902290"/>
        <a:ext cx="5255680" cy="491399"/>
      </dsp:txXfrm>
    </dsp:sp>
    <dsp:sp modelId="{CAA5709D-42F9-4D0A-810E-176187A87BDA}">
      <dsp:nvSpPr>
        <dsp:cNvPr id="0" name=""/>
        <dsp:cNvSpPr/>
      </dsp:nvSpPr>
      <dsp:spPr>
        <a:xfrm>
          <a:off x="0" y="2393690"/>
          <a:ext cx="525568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6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Bluetooth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Wifi</a:t>
          </a:r>
          <a:r>
            <a:rPr lang="en-US" sz="1600" kern="1200" dirty="0" smtClean="0"/>
            <a:t> vs Network data usage</a:t>
          </a:r>
          <a:endParaRPr lang="en-US" sz="1600" kern="1200" dirty="0"/>
        </a:p>
      </dsp:txBody>
      <dsp:txXfrm>
        <a:off x="0" y="2393690"/>
        <a:ext cx="5255680" cy="521640"/>
      </dsp:txXfrm>
    </dsp:sp>
    <dsp:sp modelId="{7E4CD183-459C-47F5-A182-4928452EBB7A}">
      <dsp:nvSpPr>
        <dsp:cNvPr id="0" name=""/>
        <dsp:cNvSpPr/>
      </dsp:nvSpPr>
      <dsp:spPr>
        <a:xfrm>
          <a:off x="0" y="2915330"/>
          <a:ext cx="525568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Optimizations</a:t>
          </a:r>
          <a:endParaRPr lang="en-US" sz="2100" kern="1200" dirty="0"/>
        </a:p>
      </dsp:txBody>
      <dsp:txXfrm>
        <a:off x="0" y="2915330"/>
        <a:ext cx="5255680" cy="491399"/>
      </dsp:txXfrm>
    </dsp:sp>
    <dsp:sp modelId="{A5766456-1093-4479-A8BD-CA3540D3866B}">
      <dsp:nvSpPr>
        <dsp:cNvPr id="0" name=""/>
        <dsp:cNvSpPr/>
      </dsp:nvSpPr>
      <dsp:spPr>
        <a:xfrm>
          <a:off x="0" y="3406730"/>
          <a:ext cx="525568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6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Event based, incremental data collection and dispatch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De-duplication of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Battery optimized telemetry dispatch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Easy on Big Data processing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Android M support </a:t>
          </a:r>
          <a:endParaRPr lang="en-US" sz="1600" kern="1200" dirty="0"/>
        </a:p>
      </dsp:txBody>
      <dsp:txXfrm>
        <a:off x="0" y="3406730"/>
        <a:ext cx="5255680" cy="152145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E0E409-BF02-4F0A-BCB6-7703F83079A0}">
      <dsp:nvSpPr>
        <dsp:cNvPr id="0" name=""/>
        <dsp:cNvSpPr/>
      </dsp:nvSpPr>
      <dsp:spPr>
        <a:xfrm rot="5400000">
          <a:off x="1917025" y="3114488"/>
          <a:ext cx="5332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2DC98-18A0-4550-955E-52AF7DED0619}">
      <dsp:nvSpPr>
        <dsp:cNvPr id="0" name=""/>
        <dsp:cNvSpPr/>
      </dsp:nvSpPr>
      <dsp:spPr>
        <a:xfrm rot="16200000">
          <a:off x="1917171" y="2249597"/>
          <a:ext cx="5329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294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F8121-5CB1-4F19-8C47-4BE51ED10849}">
      <dsp:nvSpPr>
        <dsp:cNvPr id="0" name=""/>
        <dsp:cNvSpPr/>
      </dsp:nvSpPr>
      <dsp:spPr>
        <a:xfrm>
          <a:off x="1342978" y="2516067"/>
          <a:ext cx="1681327" cy="331804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Telemetry Library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342978" y="2516067"/>
        <a:ext cx="1681327" cy="331804"/>
      </dsp:txXfrm>
    </dsp:sp>
    <dsp:sp modelId="{A852B431-A9C0-4CAC-9FD0-75896917F6B9}">
      <dsp:nvSpPr>
        <dsp:cNvPr id="0" name=""/>
        <dsp:cNvSpPr/>
      </dsp:nvSpPr>
      <dsp:spPr>
        <a:xfrm>
          <a:off x="1877175" y="1370192"/>
          <a:ext cx="612933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OEM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877175" y="1370192"/>
        <a:ext cx="612933" cy="612933"/>
      </dsp:txXfrm>
    </dsp:sp>
    <dsp:sp modelId="{5DE7C1CE-8DA0-47BA-8C4A-4F90CEF04CC2}">
      <dsp:nvSpPr>
        <dsp:cNvPr id="0" name=""/>
        <dsp:cNvSpPr/>
      </dsp:nvSpPr>
      <dsp:spPr>
        <a:xfrm rot="13500000">
          <a:off x="1564711" y="1240766"/>
          <a:ext cx="366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607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9E9EC-7AC5-41D2-836F-45BAD9C0683B}">
      <dsp:nvSpPr>
        <dsp:cNvPr id="0" name=""/>
        <dsp:cNvSpPr/>
      </dsp:nvSpPr>
      <dsp:spPr>
        <a:xfrm>
          <a:off x="880380" y="498405"/>
          <a:ext cx="862949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Samsung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880380" y="498405"/>
        <a:ext cx="862949" cy="612933"/>
      </dsp:txXfrm>
    </dsp:sp>
    <dsp:sp modelId="{6B3404F8-EFF1-4FFC-BD06-FC746E5DDECD}">
      <dsp:nvSpPr>
        <dsp:cNvPr id="0" name=""/>
        <dsp:cNvSpPr/>
      </dsp:nvSpPr>
      <dsp:spPr>
        <a:xfrm rot="18900000">
          <a:off x="2436498" y="1240766"/>
          <a:ext cx="3660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607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2C86D-B9AF-488B-BCB9-B582AFE4BE34}">
      <dsp:nvSpPr>
        <dsp:cNvPr id="0" name=""/>
        <dsp:cNvSpPr/>
      </dsp:nvSpPr>
      <dsp:spPr>
        <a:xfrm>
          <a:off x="2623954" y="498405"/>
          <a:ext cx="862949" cy="612933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LG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623954" y="498405"/>
        <a:ext cx="862949" cy="612933"/>
      </dsp:txXfrm>
    </dsp:sp>
    <dsp:sp modelId="{86EEC19F-8F27-4128-BB3B-E0056A109F31}">
      <dsp:nvSpPr>
        <dsp:cNvPr id="0" name=""/>
        <dsp:cNvSpPr/>
      </dsp:nvSpPr>
      <dsp:spPr>
        <a:xfrm>
          <a:off x="1888962" y="3381104"/>
          <a:ext cx="5893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Apps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888962" y="3381104"/>
        <a:ext cx="589359" cy="589359"/>
      </dsp:txXfrm>
    </dsp:sp>
    <dsp:sp modelId="{0AD5EBE8-1FBE-406E-9929-CA33FE7160CA}">
      <dsp:nvSpPr>
        <dsp:cNvPr id="0" name=""/>
        <dsp:cNvSpPr/>
      </dsp:nvSpPr>
      <dsp:spPr>
        <a:xfrm>
          <a:off x="2478321" y="3675784"/>
          <a:ext cx="323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6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9FBC9-7C92-46F4-8BD7-1C7714F90011}">
      <dsp:nvSpPr>
        <dsp:cNvPr id="0" name=""/>
        <dsp:cNvSpPr/>
      </dsp:nvSpPr>
      <dsp:spPr>
        <a:xfrm>
          <a:off x="2801963" y="3381104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ATT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801963" y="3381104"/>
        <a:ext cx="829759" cy="589359"/>
      </dsp:txXfrm>
    </dsp:sp>
    <dsp:sp modelId="{3AF2AC33-C61E-4642-9321-3CC79D70EF5D}">
      <dsp:nvSpPr>
        <dsp:cNvPr id="0" name=""/>
        <dsp:cNvSpPr/>
      </dsp:nvSpPr>
      <dsp:spPr>
        <a:xfrm rot="3600000">
          <a:off x="2265608" y="4123173"/>
          <a:ext cx="35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66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1ECE2-AA7D-484E-802C-EA52BE7A2CF4}">
      <dsp:nvSpPr>
        <dsp:cNvPr id="0" name=""/>
        <dsp:cNvSpPr/>
      </dsp:nvSpPr>
      <dsp:spPr>
        <a:xfrm>
          <a:off x="2285362" y="4275882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Japan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285362" y="4275882"/>
        <a:ext cx="829759" cy="589359"/>
      </dsp:txXfrm>
    </dsp:sp>
    <dsp:sp modelId="{18429777-382B-4D05-83E6-7047DCA90E05}">
      <dsp:nvSpPr>
        <dsp:cNvPr id="0" name=""/>
        <dsp:cNvSpPr/>
      </dsp:nvSpPr>
      <dsp:spPr>
        <a:xfrm rot="7200000">
          <a:off x="1749008" y="4123173"/>
          <a:ext cx="352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666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1223E-B91A-4439-BB99-1D5C61904907}">
      <dsp:nvSpPr>
        <dsp:cNvPr id="0" name=""/>
        <dsp:cNvSpPr/>
      </dsp:nvSpPr>
      <dsp:spPr>
        <a:xfrm>
          <a:off x="1252162" y="4275882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Third party app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252162" y="4275882"/>
        <a:ext cx="829759" cy="589359"/>
      </dsp:txXfrm>
    </dsp:sp>
    <dsp:sp modelId="{8250E599-A781-4892-985A-8ED22F46959F}">
      <dsp:nvSpPr>
        <dsp:cNvPr id="0" name=""/>
        <dsp:cNvSpPr/>
      </dsp:nvSpPr>
      <dsp:spPr>
        <a:xfrm rot="10800000">
          <a:off x="1565320" y="3675784"/>
          <a:ext cx="323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364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B2104-808C-4199-865C-257EF8FE3332}">
      <dsp:nvSpPr>
        <dsp:cNvPr id="0" name=""/>
        <dsp:cNvSpPr/>
      </dsp:nvSpPr>
      <dsp:spPr>
        <a:xfrm>
          <a:off x="735561" y="3381104"/>
          <a:ext cx="829759" cy="589359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Home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735561" y="3381104"/>
        <a:ext cx="829759" cy="58935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43A882-CA3B-432D-9C66-65EE5C5E2849}">
      <dsp:nvSpPr>
        <dsp:cNvPr id="0" name=""/>
        <dsp:cNvSpPr/>
      </dsp:nvSpPr>
      <dsp:spPr>
        <a:xfrm>
          <a:off x="0" y="0"/>
          <a:ext cx="5073413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Reduced Data Transfer : Event based incremental data collection</a:t>
          </a:r>
          <a:endParaRPr lang="en-US" sz="1400" kern="1200" dirty="0"/>
        </a:p>
      </dsp:txBody>
      <dsp:txXfrm>
        <a:off x="0" y="0"/>
        <a:ext cx="5073413" cy="540540"/>
      </dsp:txXfrm>
    </dsp:sp>
    <dsp:sp modelId="{C9006D8B-15C1-4265-A825-3031044FB874}">
      <dsp:nvSpPr>
        <dsp:cNvPr id="0" name=""/>
        <dsp:cNvSpPr/>
      </dsp:nvSpPr>
      <dsp:spPr>
        <a:xfrm>
          <a:off x="0" y="590563"/>
          <a:ext cx="5073413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81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kern="1200" dirty="0" smtClean="0">
              <a:solidFill>
                <a:schemeClr val="accent2"/>
              </a:solidFill>
            </a:rPr>
            <a:t>Event based incremental data collection</a:t>
          </a:r>
          <a:endParaRPr lang="en-US" sz="1100" b="0" kern="1200" dirty="0">
            <a:solidFill>
              <a:schemeClr val="accent2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Bluetooth report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App Start Report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App usage report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Apps report : ( 135 KB to 8 KB)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kern="1200" dirty="0" smtClean="0">
              <a:solidFill>
                <a:schemeClr val="accent2"/>
              </a:solidFill>
            </a:rPr>
            <a:t>De-duplication by parsing  </a:t>
          </a:r>
          <a:endParaRPr lang="en-US" sz="1100" b="0" kern="1200" dirty="0">
            <a:solidFill>
              <a:schemeClr val="accent2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Crash reports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0" kern="1200" dirty="0" smtClean="0">
              <a:solidFill>
                <a:schemeClr val="accent2"/>
              </a:solidFill>
            </a:rPr>
            <a:t>Data point collection based on frequency segregation.  ( In progress )</a:t>
          </a:r>
          <a:endParaRPr lang="en-US" sz="1100" b="0" kern="1200" dirty="0">
            <a:solidFill>
              <a:schemeClr val="accent2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Daily report  	: X data points</a:t>
          </a:r>
          <a:endParaRPr lang="en-US" sz="1100" b="1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3 day report 	: X + Y data points</a:t>
          </a:r>
          <a:endParaRPr lang="en-US" sz="1100" b="1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Weekly 	: X + Y + Z data points</a:t>
          </a:r>
          <a:endParaRPr lang="en-US" sz="1100" b="1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Monthly 	: X + Y + Z + A data points.</a:t>
          </a:r>
          <a:endParaRPr lang="en-US" sz="1100" b="1" kern="1200" dirty="0"/>
        </a:p>
      </dsp:txBody>
      <dsp:txXfrm>
        <a:off x="0" y="590563"/>
        <a:ext cx="5073413" cy="214452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43A882-CA3B-432D-9C66-65EE5C5E2849}">
      <dsp:nvSpPr>
        <dsp:cNvPr id="0" name=""/>
        <dsp:cNvSpPr/>
      </dsp:nvSpPr>
      <dsp:spPr>
        <a:xfrm>
          <a:off x="0" y="120440"/>
          <a:ext cx="4522519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Battery optimized Telemetry dispatch (in progress )  </a:t>
          </a:r>
          <a:endParaRPr lang="en-US" sz="1500" kern="1200" dirty="0"/>
        </a:p>
      </dsp:txBody>
      <dsp:txXfrm>
        <a:off x="0" y="120440"/>
        <a:ext cx="4522519" cy="351000"/>
      </dsp:txXfrm>
    </dsp:sp>
    <dsp:sp modelId="{C9006D8B-15C1-4265-A825-3031044FB874}">
      <dsp:nvSpPr>
        <dsp:cNvPr id="0" name=""/>
        <dsp:cNvSpPr/>
      </dsp:nvSpPr>
      <dsp:spPr>
        <a:xfrm>
          <a:off x="0" y="481823"/>
          <a:ext cx="4522519" cy="35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9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In an ideal case scenario data will always be sent when device is charging.</a:t>
          </a:r>
          <a:endParaRPr lang="en-US" sz="1200" kern="1200" dirty="0"/>
        </a:p>
      </dsp:txBody>
      <dsp:txXfrm>
        <a:off x="0" y="481823"/>
        <a:ext cx="4522519" cy="35707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43A882-CA3B-432D-9C66-65EE5C5E2849}">
      <dsp:nvSpPr>
        <dsp:cNvPr id="0" name=""/>
        <dsp:cNvSpPr/>
      </dsp:nvSpPr>
      <dsp:spPr>
        <a:xfrm>
          <a:off x="0" y="4658"/>
          <a:ext cx="455747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on Big data processing</a:t>
          </a:r>
          <a:endParaRPr lang="en-US" sz="1700" kern="1200" dirty="0"/>
        </a:p>
      </dsp:txBody>
      <dsp:txXfrm>
        <a:off x="0" y="4658"/>
        <a:ext cx="4557473" cy="397800"/>
      </dsp:txXfrm>
    </dsp:sp>
    <dsp:sp modelId="{C9006D8B-15C1-4265-A825-3031044FB874}">
      <dsp:nvSpPr>
        <dsp:cNvPr id="0" name=""/>
        <dsp:cNvSpPr/>
      </dsp:nvSpPr>
      <dsp:spPr>
        <a:xfrm>
          <a:off x="0" y="398819"/>
          <a:ext cx="4557473" cy="165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0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Make, model &amp; OS version added to most reports.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Crash report : App name &amp; app version added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App start Report 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Package name &amp; time of launch added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Support to collect as often as we want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Storage report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Support for </a:t>
          </a:r>
          <a:r>
            <a:rPr lang="en-US" sz="1300" kern="1200" dirty="0" err="1" smtClean="0"/>
            <a:t>TotalPictures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TotalVideos</a:t>
          </a:r>
          <a:r>
            <a:rPr lang="en-US" sz="1300" kern="1200" dirty="0" smtClean="0"/>
            <a:t> and </a:t>
          </a:r>
          <a:r>
            <a:rPr lang="en-US" sz="1300" kern="1200" dirty="0" err="1" smtClean="0"/>
            <a:t>TotalMusic</a:t>
          </a:r>
          <a:r>
            <a:rPr lang="en-US" sz="1300" kern="1200" dirty="0" smtClean="0"/>
            <a:t> size</a:t>
          </a:r>
          <a:endParaRPr lang="en-US" sz="1300" kern="1200" dirty="0"/>
        </a:p>
      </dsp:txBody>
      <dsp:txXfrm>
        <a:off x="0" y="398819"/>
        <a:ext cx="4557473" cy="1653930"/>
      </dsp:txXfrm>
    </dsp:sp>
    <dsp:sp modelId="{259A4AC2-973B-441F-88C7-F5E7C3EC0B03}">
      <dsp:nvSpPr>
        <dsp:cNvPr id="0" name=""/>
        <dsp:cNvSpPr/>
      </dsp:nvSpPr>
      <dsp:spPr>
        <a:xfrm>
          <a:off x="0" y="2052749"/>
          <a:ext cx="455747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Android M support  </a:t>
          </a:r>
          <a:endParaRPr lang="en-US" sz="1700" kern="1200" dirty="0"/>
        </a:p>
      </dsp:txBody>
      <dsp:txXfrm>
        <a:off x="0" y="2052749"/>
        <a:ext cx="4557473" cy="397800"/>
      </dsp:txXfrm>
    </dsp:sp>
    <dsp:sp modelId="{651FC71E-FD1D-4F8E-AD67-D72DCF6A1A94}">
      <dsp:nvSpPr>
        <dsp:cNvPr id="0" name=""/>
        <dsp:cNvSpPr/>
      </dsp:nvSpPr>
      <dsp:spPr>
        <a:xfrm>
          <a:off x="0" y="2450549"/>
          <a:ext cx="4557473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0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App Start report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Battery Usage report</a:t>
          </a:r>
          <a:endParaRPr lang="en-US" sz="1300" kern="1200" dirty="0"/>
        </a:p>
      </dsp:txBody>
      <dsp:txXfrm>
        <a:off x="0" y="2450549"/>
        <a:ext cx="4557473" cy="431077"/>
      </dsp:txXfrm>
    </dsp:sp>
    <dsp:sp modelId="{CF2247BB-D767-4E40-BC86-3A30D5C13385}">
      <dsp:nvSpPr>
        <dsp:cNvPr id="0" name=""/>
        <dsp:cNvSpPr/>
      </dsp:nvSpPr>
      <dsp:spPr>
        <a:xfrm>
          <a:off x="0" y="2881627"/>
          <a:ext cx="4557473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Batching</a:t>
          </a:r>
          <a:endParaRPr lang="en-US" sz="1700" kern="1200" dirty="0"/>
        </a:p>
      </dsp:txBody>
      <dsp:txXfrm>
        <a:off x="0" y="2881627"/>
        <a:ext cx="4557473" cy="397800"/>
      </dsp:txXfrm>
    </dsp:sp>
    <dsp:sp modelId="{56A912E2-D05C-4841-A0B5-2870DB20A8D5}">
      <dsp:nvSpPr>
        <dsp:cNvPr id="0" name=""/>
        <dsp:cNvSpPr/>
      </dsp:nvSpPr>
      <dsp:spPr>
        <a:xfrm>
          <a:off x="0" y="3279427"/>
          <a:ext cx="455747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0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Dispatch 1 MB at a time</a:t>
          </a:r>
          <a:endParaRPr lang="en-US" sz="1300" kern="1200" dirty="0"/>
        </a:p>
      </dsp:txBody>
      <dsp:txXfrm>
        <a:off x="0" y="3279427"/>
        <a:ext cx="4557473" cy="28152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43A882-CA3B-432D-9C66-65EE5C5E2849}">
      <dsp:nvSpPr>
        <dsp:cNvPr id="0" name=""/>
        <dsp:cNvSpPr/>
      </dsp:nvSpPr>
      <dsp:spPr>
        <a:xfrm>
          <a:off x="0" y="1282201"/>
          <a:ext cx="667527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Step 1 : Initializes an instance of the telemetry library.</a:t>
          </a:r>
          <a:endParaRPr lang="en-US" sz="1700" kern="1200" dirty="0"/>
        </a:p>
      </dsp:txBody>
      <dsp:txXfrm>
        <a:off x="0" y="1282201"/>
        <a:ext cx="6675272" cy="397800"/>
      </dsp:txXfrm>
    </dsp:sp>
    <dsp:sp modelId="{C9006D8B-15C1-4265-A825-3031044FB874}">
      <dsp:nvSpPr>
        <dsp:cNvPr id="0" name=""/>
        <dsp:cNvSpPr/>
      </dsp:nvSpPr>
      <dsp:spPr>
        <a:xfrm>
          <a:off x="0" y="1680001"/>
          <a:ext cx="66752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4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Telemetry.</a:t>
          </a:r>
          <a:r>
            <a:rPr lang="en-US" sz="1300" i="1" kern="1200" dirty="0" err="1" smtClean="0"/>
            <a:t>getInstance</a:t>
          </a:r>
          <a:r>
            <a:rPr lang="en-US" sz="1300" kern="1200" dirty="0" smtClean="0"/>
            <a:t>(context).initialize();</a:t>
          </a:r>
          <a:endParaRPr lang="en-US" sz="1300" kern="1200" dirty="0"/>
        </a:p>
      </dsp:txBody>
      <dsp:txXfrm>
        <a:off x="0" y="1680001"/>
        <a:ext cx="6675272" cy="281520"/>
      </dsp:txXfrm>
    </dsp:sp>
    <dsp:sp modelId="{B4298110-9620-4DF2-9090-D9C59DD2879E}">
      <dsp:nvSpPr>
        <dsp:cNvPr id="0" name=""/>
        <dsp:cNvSpPr/>
      </dsp:nvSpPr>
      <dsp:spPr>
        <a:xfrm>
          <a:off x="0" y="1961521"/>
          <a:ext cx="667527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Step 2 : Set dispatch URL (AWS \ Tap \ Azure)</a:t>
          </a:r>
          <a:endParaRPr lang="en-US" sz="1700" kern="1200" dirty="0"/>
        </a:p>
      </dsp:txBody>
      <dsp:txXfrm>
        <a:off x="0" y="1961521"/>
        <a:ext cx="6675272" cy="397800"/>
      </dsp:txXfrm>
    </dsp:sp>
    <dsp:sp modelId="{66F23FC7-55C3-43FF-8588-D1DF749ECCD5}">
      <dsp:nvSpPr>
        <dsp:cNvPr id="0" name=""/>
        <dsp:cNvSpPr/>
      </dsp:nvSpPr>
      <dsp:spPr>
        <a:xfrm>
          <a:off x="0" y="2359321"/>
          <a:ext cx="66752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4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telemetryConfiguration.dispatchUrl</a:t>
          </a:r>
          <a:r>
            <a:rPr lang="en-US" sz="1300" b="1" kern="1200" dirty="0" smtClean="0"/>
            <a:t> = &lt;URL&gt;;</a:t>
          </a:r>
          <a:endParaRPr lang="en-US" sz="1300" kern="1200" dirty="0"/>
        </a:p>
      </dsp:txBody>
      <dsp:txXfrm>
        <a:off x="0" y="2359321"/>
        <a:ext cx="6675272" cy="281520"/>
      </dsp:txXfrm>
    </dsp:sp>
    <dsp:sp modelId="{A3CB094D-8D0A-4C66-A20C-F1116DB3F093}">
      <dsp:nvSpPr>
        <dsp:cNvPr id="0" name=""/>
        <dsp:cNvSpPr/>
      </dsp:nvSpPr>
      <dsp:spPr>
        <a:xfrm>
          <a:off x="0" y="2640841"/>
          <a:ext cx="667527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Step 3 : Set Telemetry configuration</a:t>
          </a:r>
          <a:r>
            <a:rPr lang="en-US" sz="1700" kern="1200" dirty="0" smtClean="0"/>
            <a:t> </a:t>
          </a:r>
          <a:endParaRPr lang="en-US" sz="1700" kern="1200" dirty="0"/>
        </a:p>
      </dsp:txBody>
      <dsp:txXfrm>
        <a:off x="0" y="2640841"/>
        <a:ext cx="6675272" cy="397800"/>
      </dsp:txXfrm>
    </dsp:sp>
    <dsp:sp modelId="{135C424B-B369-4726-9156-91234BEC0A6C}">
      <dsp:nvSpPr>
        <dsp:cNvPr id="0" name=""/>
        <dsp:cNvSpPr/>
      </dsp:nvSpPr>
      <dsp:spPr>
        <a:xfrm>
          <a:off x="0" y="3038641"/>
          <a:ext cx="66752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4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Telemetry.</a:t>
          </a:r>
          <a:r>
            <a:rPr lang="en-US" sz="1300" i="1" kern="1200" dirty="0" err="1" smtClean="0"/>
            <a:t>getInstance</a:t>
          </a:r>
          <a:r>
            <a:rPr lang="en-US" sz="1300" kern="1200" dirty="0" smtClean="0"/>
            <a:t>(context).</a:t>
          </a:r>
          <a:r>
            <a:rPr lang="en-US" sz="1300" kern="1200" dirty="0" err="1" smtClean="0"/>
            <a:t>setTelemetryConfiguration</a:t>
          </a:r>
          <a:r>
            <a:rPr lang="en-US" sz="1300" kern="1200" dirty="0" smtClean="0"/>
            <a:t>(</a:t>
          </a:r>
          <a:r>
            <a:rPr lang="en-US" sz="1300" kern="1200" dirty="0" err="1" smtClean="0"/>
            <a:t>telemetryConfiguration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0" y="3038641"/>
        <a:ext cx="6675272" cy="281520"/>
      </dsp:txXfrm>
    </dsp:sp>
    <dsp:sp modelId="{77FCCE7C-ABA6-48BD-B975-06673DCF1FD4}">
      <dsp:nvSpPr>
        <dsp:cNvPr id="0" name=""/>
        <dsp:cNvSpPr/>
      </dsp:nvSpPr>
      <dsp:spPr>
        <a:xfrm>
          <a:off x="0" y="3320161"/>
          <a:ext cx="6675272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Step 4 : Call API to create and dispatch reports</a:t>
          </a:r>
          <a:endParaRPr lang="en-US" sz="1700" kern="1200" dirty="0"/>
        </a:p>
      </dsp:txBody>
      <dsp:txXfrm>
        <a:off x="0" y="3320161"/>
        <a:ext cx="6675272" cy="397800"/>
      </dsp:txXfrm>
    </dsp:sp>
    <dsp:sp modelId="{F9BD2239-8C8F-4D8C-9FE3-A9982C110801}">
      <dsp:nvSpPr>
        <dsp:cNvPr id="0" name=""/>
        <dsp:cNvSpPr/>
      </dsp:nvSpPr>
      <dsp:spPr>
        <a:xfrm>
          <a:off x="0" y="3717962"/>
          <a:ext cx="667527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94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err="1" smtClean="0"/>
            <a:t>Telemetry.</a:t>
          </a:r>
          <a:r>
            <a:rPr lang="en-US" sz="1300" i="1" kern="1200" dirty="0" err="1" smtClean="0"/>
            <a:t>getInstance</a:t>
          </a:r>
          <a:r>
            <a:rPr lang="en-US" sz="1300" kern="1200" dirty="0" smtClean="0"/>
            <a:t>(context).</a:t>
          </a:r>
          <a:r>
            <a:rPr lang="en-US" sz="1300" kern="1200" dirty="0" err="1" smtClean="0"/>
            <a:t>createAndDispatchReports</a:t>
          </a:r>
          <a:r>
            <a:rPr lang="en-US" sz="1300" kern="1200" dirty="0" smtClean="0"/>
            <a:t>();</a:t>
          </a:r>
          <a:endParaRPr lang="en-US" sz="1300" kern="1200" dirty="0"/>
        </a:p>
      </dsp:txBody>
      <dsp:txXfrm>
        <a:off x="0" y="3717962"/>
        <a:ext cx="6675272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50F7-0938-4827-95F7-2C24D2983876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5E8A-A14B-464A-B4C5-F42EF489E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100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5E8A-A14B-464A-B4C5-F42EF489E2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038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5E8A-A14B-464A-B4C5-F42EF489E2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349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5E8A-A14B-464A-B4C5-F42EF489E2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88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5E8A-A14B-464A-B4C5-F42EF489E2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5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15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04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Layou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6" y="1524002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6" y="4083355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–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3" hasCustomPrompt="1"/>
          </p:nvPr>
        </p:nvSpPr>
        <p:spPr>
          <a:xfrm>
            <a:off x="6278901" y="1530861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6278901" y="4090215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–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</p:spTree>
    <p:extLst>
      <p:ext uri="{BB962C8B-B14F-4D97-AF65-F5344CB8AC3E}">
        <p14:creationId xmlns="" xmlns:p14="http://schemas.microsoft.com/office/powerpoint/2010/main" val="18413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5" y="1976288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265094" y="5930586"/>
            <a:ext cx="5419331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6266318" y="1976288"/>
            <a:ext cx="5422763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261660" y="1529360"/>
            <a:ext cx="5422763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6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22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06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5" y="1976288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083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level,11 pt-Arial</a:t>
            </a:r>
          </a:p>
          <a:p>
            <a:pPr lvl="2"/>
            <a:r>
              <a:rPr lang="en-US" dirty="0" smtClean="0"/>
              <a:t>Third level, 10 pt-Arial</a:t>
            </a:r>
          </a:p>
          <a:p>
            <a:pPr lvl="3"/>
            <a:r>
              <a:rPr lang="en-US" dirty="0" smtClean="0"/>
              <a:t>Fourth level, 9-pt Arial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6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5" y="1524922"/>
            <a:ext cx="5418329" cy="4799943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8811" marR="0" indent="-118811" algn="l" defTabSz="456959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8811">
              <a:spcBef>
                <a:spcPts val="251"/>
              </a:spcBef>
              <a:buFont typeface="Arial" pitchFamily="34" charset="0"/>
              <a:buChar char="–"/>
              <a:defRPr sz="1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8811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8811">
              <a:spcBef>
                <a:spcPts val="151"/>
              </a:spcBef>
              <a:buFont typeface="Wingdings" pitchFamily="2" charset="2"/>
              <a:buChar char="§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First Bullet, 24-pt Arial (Use 28 pt bold                       if headline)</a:t>
            </a:r>
          </a:p>
          <a:p>
            <a:pPr lvl="1"/>
            <a:r>
              <a:rPr lang="en-US" dirty="0" smtClean="0"/>
              <a:t>Second bullet point, 20-pt Arial</a:t>
            </a:r>
          </a:p>
          <a:p>
            <a:pPr lvl="2"/>
            <a:r>
              <a:rPr lang="en-US" dirty="0" smtClean="0"/>
              <a:t>Third bullet point, 18-pt Arial</a:t>
            </a:r>
          </a:p>
          <a:p>
            <a:pPr lvl="3"/>
            <a:r>
              <a:rPr lang="en-US" dirty="0" smtClean="0"/>
              <a:t>Fourth bullet point, 14-pt Arial</a:t>
            </a:r>
          </a:p>
          <a:p>
            <a:pPr lvl="3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705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ivek\Clients\NEW\Asurion Corporate PPT\Widescreen\Support\Widescreen Cover_4 Color Logo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80" y="0"/>
            <a:ext cx="12192000" cy="6858000"/>
          </a:xfrm>
          <a:prstGeom prst="rect">
            <a:avLst/>
          </a:prstGeom>
          <a:noFill/>
        </p:spPr>
      </p:pic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1956580" y="4011791"/>
            <a:ext cx="5539598" cy="685648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90000"/>
              </a:lnSpc>
              <a:defRPr sz="2500" b="1" cap="all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1955075" y="4764100"/>
            <a:ext cx="5546207" cy="744243"/>
          </a:xfrm>
          <a:prstGeom prst="rect">
            <a:avLst/>
          </a:prstGeom>
        </p:spPr>
        <p:txBody>
          <a:bodyPr lIns="0" tIns="0" rIns="109685" bIns="54843"/>
          <a:lstStyle>
            <a:lvl1pPr marL="0" indent="0" algn="l">
              <a:spcBef>
                <a:spcPts val="400"/>
              </a:spcBef>
              <a:buFontTx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47424" y="6285691"/>
            <a:ext cx="2963158" cy="312108"/>
          </a:xfrm>
          <a:prstGeom prst="rect">
            <a:avLst/>
          </a:prstGeom>
        </p:spPr>
        <p:txBody>
          <a:bodyPr vert="horz" lIns="85178" tIns="42591" rIns="85178" bIns="4259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67" dirty="0" smtClean="0">
                <a:solidFill>
                  <a:srgbClr val="A6A6A6"/>
                </a:solidFill>
                <a:cs typeface="Arial" pitchFamily="34" charset="0"/>
              </a:rPr>
              <a:t>Asurion_Internal_Use_Only</a:t>
            </a:r>
            <a:endParaRPr lang="en-US" sz="1167" dirty="0">
              <a:solidFill>
                <a:srgbClr val="A6A6A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785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6959"/>
            <a:fld id="{49EEB6ED-3EB6-47F7-A6B1-95402FABCE36}" type="datetimeFigureOut">
              <a:rPr lang="en-US" sz="1833" smtClean="0">
                <a:solidFill>
                  <a:srgbClr val="000000"/>
                </a:solidFill>
              </a:rPr>
              <a:pPr defTabSz="456959"/>
              <a:t>1/31/2017</a:t>
            </a:fld>
            <a:endParaRPr lang="en-US" sz="1833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6959"/>
            <a:endParaRPr lang="en-US" sz="1833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6959"/>
            <a:fld id="{FEEAF7B7-E008-405C-8C9A-772281A68DD7}" type="slidenum">
              <a:rPr lang="en-US" sz="1833" smtClean="0">
                <a:solidFill>
                  <a:srgbClr val="000000"/>
                </a:solidFill>
              </a:rPr>
              <a:pPr defTabSz="456959"/>
              <a:t>‹#›</a:t>
            </a:fld>
            <a:endParaRPr lang="en-US" sz="18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08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500"/>
            </a:lvl2pPr>
            <a:lvl3pPr marL="685773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1" indent="0" algn="ctr">
              <a:buNone/>
              <a:defRPr sz="1200"/>
            </a:lvl6pPr>
            <a:lvl7pPr marL="2057318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6959"/>
            <a:fld id="{7681862C-8890-4026-AA55-98A0962F8C30}" type="datetimeFigureOut">
              <a:rPr lang="en-US" sz="1833" smtClean="0">
                <a:solidFill>
                  <a:srgbClr val="000000"/>
                </a:solidFill>
              </a:rPr>
              <a:pPr defTabSz="456959"/>
              <a:t>1/31/2017</a:t>
            </a:fld>
            <a:endParaRPr lang="en-US" sz="1833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6959"/>
            <a:endParaRPr lang="en-US" sz="1833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6959"/>
            <a:fld id="{D35FE5CB-C66E-4E92-84EC-0C2CE92C4150}" type="slidenum">
              <a:rPr lang="en-US" sz="1833" smtClean="0">
                <a:solidFill>
                  <a:srgbClr val="000000"/>
                </a:solidFill>
              </a:rPr>
              <a:pPr defTabSz="456959"/>
              <a:t>‹#›</a:t>
            </a:fld>
            <a:endParaRPr lang="en-US" sz="18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56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3" y="593368"/>
            <a:ext cx="11360798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3" y="1536633"/>
            <a:ext cx="11360798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2" y="6217621"/>
            <a:ext cx="731598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defTabSz="456959"/>
            <a:fld id="{00000000-1234-1234-1234-123412341234}" type="slidenum">
              <a:rPr lang="en" sz="1833" smtClean="0">
                <a:solidFill>
                  <a:srgbClr val="000000"/>
                </a:solidFill>
              </a:rPr>
              <a:pPr defTabSz="456959"/>
              <a:t>‹#›</a:t>
            </a:fld>
            <a:endParaRPr lang="en" sz="18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34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197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Layou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02646" y="1524002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502646" y="4083355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–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3" hasCustomPrompt="1"/>
          </p:nvPr>
        </p:nvSpPr>
        <p:spPr>
          <a:xfrm>
            <a:off x="6278901" y="1530861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sz="quarter" idx="24" hasCustomPrompt="1"/>
          </p:nvPr>
        </p:nvSpPr>
        <p:spPr>
          <a:xfrm>
            <a:off x="6278901" y="4090215"/>
            <a:ext cx="5418329" cy="2234651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4240" indent="-114240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4240">
              <a:spcBef>
                <a:spcPts val="251"/>
              </a:spcBef>
              <a:buFont typeface="Arial" pitchFamily="34" charset="0"/>
              <a:buChar char="–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4240">
              <a:spcBef>
                <a:spcPts val="200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4240">
              <a:spcBef>
                <a:spcPts val="151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</p:spTree>
    <p:extLst>
      <p:ext uri="{BB962C8B-B14F-4D97-AF65-F5344CB8AC3E}">
        <p14:creationId xmlns="" xmlns:p14="http://schemas.microsoft.com/office/powerpoint/2010/main" val="334373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5" y="1976288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265094" y="5930586"/>
            <a:ext cx="5419331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11" name="Content Placeholder 18"/>
          <p:cNvSpPr>
            <a:spLocks noGrp="1"/>
          </p:cNvSpPr>
          <p:nvPr>
            <p:ph sz="quarter" idx="22" hasCustomPrompt="1"/>
          </p:nvPr>
        </p:nvSpPr>
        <p:spPr>
          <a:xfrm>
            <a:off x="6266318" y="1976288"/>
            <a:ext cx="5422763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level,14 pt-Arial</a:t>
            </a:r>
          </a:p>
          <a:p>
            <a:pPr lvl="2"/>
            <a:r>
              <a:rPr lang="en-US" dirty="0" smtClean="0"/>
              <a:t>Third level, 13 pt-Arial</a:t>
            </a:r>
          </a:p>
          <a:p>
            <a:pPr lvl="3"/>
            <a:r>
              <a:rPr lang="en-US" dirty="0" smtClean="0"/>
              <a:t>Fourth level, 11-pt Arial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261660" y="1529360"/>
            <a:ext cx="5422763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6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22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227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02645" y="1976288"/>
            <a:ext cx="5410727" cy="3911271"/>
          </a:xfrm>
          <a:prstGeom prst="rect">
            <a:avLst/>
          </a:prstGeom>
        </p:spPr>
        <p:txBody>
          <a:bodyPr>
            <a:normAutofit/>
          </a:bodyPr>
          <a:lstStyle>
            <a:lvl1pPr marL="106447" indent="-106447"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66180" indent="-106447">
              <a:spcBef>
                <a:spcPts val="233"/>
              </a:spcBef>
              <a:buFont typeface="Arial" pitchFamily="34" charset="0"/>
              <a:buChar char="-"/>
              <a:defRPr sz="1083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1655" indent="-106447">
              <a:spcBef>
                <a:spcPts val="187"/>
              </a:spcBef>
              <a:buFont typeface="Courier New" pitchFamily="49" charset="0"/>
              <a:buChar char="o"/>
              <a:defRPr sz="1083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77130" indent="-106447">
              <a:spcBef>
                <a:spcPts val="140"/>
              </a:spcBef>
              <a:buFont typeface="Wingdings" pitchFamily="2" charset="2"/>
              <a:buChar char="§"/>
              <a:defRPr sz="91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917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This area can be used to insert a chart, spreadsheet,               or picture. </a:t>
            </a:r>
          </a:p>
          <a:p>
            <a:pPr lvl="1"/>
            <a:r>
              <a:rPr lang="en-US" dirty="0" smtClean="0"/>
              <a:t>Second level,11 pt-Arial</a:t>
            </a:r>
          </a:p>
          <a:p>
            <a:pPr lvl="2"/>
            <a:r>
              <a:rPr lang="en-US" dirty="0" smtClean="0"/>
              <a:t>Third level, 10 pt-Arial</a:t>
            </a:r>
          </a:p>
          <a:p>
            <a:pPr lvl="3"/>
            <a:r>
              <a:rPr lang="en-US" dirty="0" smtClean="0"/>
              <a:t>Fourth level, 9-pt Arial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97988" y="1529360"/>
            <a:ext cx="5410727" cy="3879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2333" b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833" b="1"/>
            </a:lvl2pPr>
            <a:lvl3pPr marL="851582" indent="0">
              <a:buNone/>
              <a:defRPr sz="1750" b="1"/>
            </a:lvl3pPr>
            <a:lvl4pPr marL="1277373" indent="0">
              <a:buNone/>
              <a:defRPr sz="1500" b="1"/>
            </a:lvl4pPr>
            <a:lvl5pPr marL="1703164" indent="0">
              <a:buNone/>
              <a:defRPr sz="1500" b="1"/>
            </a:lvl5pPr>
            <a:lvl6pPr marL="2128957" indent="0">
              <a:buNone/>
              <a:defRPr sz="1500" b="1"/>
            </a:lvl6pPr>
            <a:lvl7pPr marL="2554746" indent="0">
              <a:buNone/>
              <a:defRPr sz="1500" b="1"/>
            </a:lvl7pPr>
            <a:lvl8pPr marL="2980537" indent="0">
              <a:buNone/>
              <a:defRPr sz="1500" b="1"/>
            </a:lvl8pPr>
            <a:lvl9pPr marL="3406330" indent="0">
              <a:buNone/>
              <a:defRPr sz="1500" b="1"/>
            </a:lvl9pPr>
          </a:lstStyle>
          <a:p>
            <a:pPr lvl="0"/>
            <a:r>
              <a:rPr lang="en-US" dirty="0" smtClean="0"/>
              <a:t>Header, Arial 28-pt bold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01414" y="5930586"/>
            <a:ext cx="5407303" cy="386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  <a:lvl2pPr marL="425791" indent="0">
              <a:buNone/>
              <a:defRPr sz="1083"/>
            </a:lvl2pPr>
            <a:lvl3pPr marL="851582" indent="0">
              <a:buNone/>
              <a:defRPr sz="917"/>
            </a:lvl3pPr>
            <a:lvl4pPr marL="1277373" indent="0">
              <a:buNone/>
              <a:defRPr sz="833"/>
            </a:lvl4pPr>
            <a:lvl5pPr marL="1703164" indent="0">
              <a:buNone/>
              <a:defRPr sz="833"/>
            </a:lvl5pPr>
            <a:lvl6pPr marL="2128957" indent="0">
              <a:buNone/>
              <a:defRPr sz="833"/>
            </a:lvl6pPr>
            <a:lvl7pPr marL="2554746" indent="0">
              <a:buNone/>
              <a:defRPr sz="833"/>
            </a:lvl7pPr>
            <a:lvl8pPr marL="2980537" indent="0">
              <a:buNone/>
              <a:defRPr sz="833"/>
            </a:lvl8pPr>
            <a:lvl9pPr marL="3406330" indent="0">
              <a:buNone/>
              <a:defRPr sz="833"/>
            </a:lvl9pPr>
          </a:lstStyle>
          <a:p>
            <a:pPr lvl="0"/>
            <a:r>
              <a:rPr lang="en-US" dirty="0" smtClean="0"/>
              <a:t>Use this space for additional information or to insert a footnote.                      </a:t>
            </a:r>
            <a:br>
              <a:rPr lang="en-US" dirty="0" smtClean="0"/>
            </a:br>
            <a:r>
              <a:rPr lang="en-US" dirty="0" smtClean="0"/>
              <a:t>Arial 12-pt, Italic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70755" y="1524922"/>
            <a:ext cx="5418329" cy="4799943"/>
          </a:xfrm>
          <a:prstGeom prst="rect">
            <a:avLst/>
          </a:prstGeom>
        </p:spPr>
        <p:txBody>
          <a:bodyPr lIns="0" tIns="54838" rIns="0" bIns="54838">
            <a:normAutofit/>
          </a:bodyPr>
          <a:lstStyle>
            <a:lvl1pPr marL="118811" marR="0" indent="-118811" algn="l" defTabSz="456959" rtl="0" eaLnBrk="1" fontAlgn="auto" latinLnBrk="0" hangingPunct="1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92986" indent="-118811">
              <a:spcBef>
                <a:spcPts val="251"/>
              </a:spcBef>
              <a:buFont typeface="Arial" pitchFamily="34" charset="0"/>
              <a:buChar char="–"/>
              <a:defRPr sz="16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67160" indent="-118811">
              <a:spcBef>
                <a:spcPts val="200"/>
              </a:spcBef>
              <a:buFont typeface="Courier New" pitchFamily="49" charset="0"/>
              <a:buChar char="o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941334" indent="-118811">
              <a:spcBef>
                <a:spcPts val="151"/>
              </a:spcBef>
              <a:buFont typeface="Wingdings" pitchFamily="2" charset="2"/>
              <a:buChar char="§"/>
              <a:defRPr sz="1167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083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First Bullet, 24-pt Arial (Use 28 pt bold                       if headline)</a:t>
            </a:r>
          </a:p>
          <a:p>
            <a:pPr lvl="1"/>
            <a:r>
              <a:rPr lang="en-US" dirty="0" smtClean="0"/>
              <a:t>Second bullet point, 20-pt Arial</a:t>
            </a:r>
          </a:p>
          <a:p>
            <a:pPr lvl="2"/>
            <a:r>
              <a:rPr lang="en-US" dirty="0" smtClean="0"/>
              <a:t>Third bullet point, 18-pt Arial</a:t>
            </a:r>
          </a:p>
          <a:p>
            <a:pPr lvl="3"/>
            <a:r>
              <a:rPr lang="en-US" dirty="0" smtClean="0"/>
              <a:t>Fourth bullet point, 14-pt Arial</a:t>
            </a:r>
          </a:p>
          <a:p>
            <a:pPr lvl="3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673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ivek\Clients\NEW\Asurion Corporate PPT\Widescreen\Support\Widescreen Cover_4 Color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0" y="0"/>
            <a:ext cx="12192000" cy="6858000"/>
          </a:xfrm>
          <a:prstGeom prst="rect">
            <a:avLst/>
          </a:prstGeom>
          <a:noFill/>
        </p:spPr>
      </p:pic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1956580" y="4011791"/>
            <a:ext cx="5539598" cy="685648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90000"/>
              </a:lnSpc>
              <a:defRPr sz="2500" b="1" cap="all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1955075" y="4764100"/>
            <a:ext cx="5546207" cy="744243"/>
          </a:xfrm>
          <a:prstGeom prst="rect">
            <a:avLst/>
          </a:prstGeom>
        </p:spPr>
        <p:txBody>
          <a:bodyPr lIns="0" tIns="0" rIns="109685" bIns="54843"/>
          <a:lstStyle>
            <a:lvl1pPr marL="0" indent="0" algn="l">
              <a:spcBef>
                <a:spcPts val="400"/>
              </a:spcBef>
              <a:buFontTx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7424" y="6285691"/>
            <a:ext cx="2963158" cy="312108"/>
          </a:xfrm>
          <a:prstGeom prst="rect">
            <a:avLst/>
          </a:prstGeom>
        </p:spPr>
        <p:txBody>
          <a:bodyPr vert="horz" lIns="85178" tIns="42591" rIns="85178" bIns="4259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67" dirty="0" smtClean="0">
                <a:solidFill>
                  <a:srgbClr val="A6A6A6"/>
                </a:solidFill>
                <a:cs typeface="Arial" pitchFamily="34" charset="0"/>
              </a:rPr>
              <a:t>Asurion_Internal_Use_Only</a:t>
            </a:r>
            <a:endParaRPr lang="en-US" sz="1167" dirty="0">
              <a:solidFill>
                <a:srgbClr val="A6A6A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26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CD85CA3-96C9-D540-9819-97768FE94794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944F739-FCA2-4F4D-97B2-E553D7E3F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28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500"/>
            </a:lvl2pPr>
            <a:lvl3pPr marL="685773" indent="0" algn="ctr">
              <a:buNone/>
              <a:defRPr sz="1350"/>
            </a:lvl3pPr>
            <a:lvl4pPr marL="1028659" indent="0" algn="ctr">
              <a:buNone/>
              <a:defRPr sz="1200"/>
            </a:lvl4pPr>
            <a:lvl5pPr marL="1371545" indent="0" algn="ctr">
              <a:buNone/>
              <a:defRPr sz="1200"/>
            </a:lvl5pPr>
            <a:lvl6pPr marL="1714431" indent="0" algn="ctr">
              <a:buNone/>
              <a:defRPr sz="1200"/>
            </a:lvl6pPr>
            <a:lvl7pPr marL="2057318" indent="0" algn="ctr">
              <a:buNone/>
              <a:defRPr sz="1200"/>
            </a:lvl7pPr>
            <a:lvl8pPr marL="2400204" indent="0" algn="ctr">
              <a:buNone/>
              <a:defRPr sz="1200"/>
            </a:lvl8pPr>
            <a:lvl9pPr marL="274309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D85CA3-96C9-D540-9819-97768FE94794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944F739-FCA2-4F4D-97B2-E553D7E3F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6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3" y="593368"/>
            <a:ext cx="11360798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3" y="1536633"/>
            <a:ext cx="11360798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2" y="6217621"/>
            <a:ext cx="731598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3944F739-FCA2-4F4D-97B2-E553D7E3F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419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576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ivek\Clients\NEW\Asurion Corporate PPT\Widescreen\Support\Widescreen Slide Header_Dark Blu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691724" y="6459515"/>
            <a:ext cx="801125" cy="336392"/>
          </a:xfrm>
          <a:prstGeom prst="rect">
            <a:avLst/>
          </a:prstGeom>
        </p:spPr>
        <p:txBody>
          <a:bodyPr vert="horz" lIns="85162" tIns="42583" rIns="85162" bIns="42583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928459-CD84-904A-B3F0-7B656C303D97}" type="slidenum">
              <a:rPr lang="en-US" sz="1333" smtClean="0">
                <a:solidFill>
                  <a:srgbClr val="000000">
                    <a:tint val="75000"/>
                  </a:srgbClr>
                </a:solidFill>
              </a:rPr>
              <a:pPr algn="ctr"/>
              <a:t>‹#›</a:t>
            </a:fld>
            <a:endParaRPr lang="en-US" sz="1333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2645" y="6466362"/>
            <a:ext cx="2116543" cy="336392"/>
          </a:xfrm>
          <a:prstGeom prst="rect">
            <a:avLst/>
          </a:prstGeom>
        </p:spPr>
        <p:txBody>
          <a:bodyPr vert="horz" lIns="0" tIns="42583" rIns="85162" bIns="4258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FFFFFF">
                    <a:lumMod val="65000"/>
                  </a:srgbClr>
                </a:solidFill>
              </a:rPr>
              <a:t>Asurion_Internal_Use_Only</a:t>
            </a:r>
            <a:endParaRPr lang="en-US" sz="10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02643" y="1524002"/>
            <a:ext cx="11192256" cy="4792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90709" y="6409372"/>
            <a:ext cx="1618773" cy="363852"/>
            <a:chOff x="446088" y="7073900"/>
            <a:chExt cx="8305800" cy="1866901"/>
          </a:xfrm>
        </p:grpSpPr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2435226" y="7556500"/>
              <a:ext cx="838200" cy="946150"/>
            </a:xfrm>
            <a:custGeom>
              <a:avLst/>
              <a:gdLst>
                <a:gd name="T0" fmla="*/ 164 w 223"/>
                <a:gd name="T1" fmla="*/ 0 h 251"/>
                <a:gd name="T2" fmla="*/ 164 w 223"/>
                <a:gd name="T3" fmla="*/ 104 h 251"/>
                <a:gd name="T4" fmla="*/ 154 w 223"/>
                <a:gd name="T5" fmla="*/ 170 h 251"/>
                <a:gd name="T6" fmla="*/ 107 w 223"/>
                <a:gd name="T7" fmla="*/ 196 h 251"/>
                <a:gd name="T8" fmla="*/ 61 w 223"/>
                <a:gd name="T9" fmla="*/ 165 h 251"/>
                <a:gd name="T10" fmla="*/ 59 w 223"/>
                <a:gd name="T11" fmla="*/ 140 h 251"/>
                <a:gd name="T12" fmla="*/ 59 w 223"/>
                <a:gd name="T13" fmla="*/ 33 h 251"/>
                <a:gd name="T14" fmla="*/ 28 w 223"/>
                <a:gd name="T15" fmla="*/ 0 h 251"/>
                <a:gd name="T16" fmla="*/ 0 w 223"/>
                <a:gd name="T17" fmla="*/ 0 h 251"/>
                <a:gd name="T18" fmla="*/ 0 w 223"/>
                <a:gd name="T19" fmla="*/ 141 h 251"/>
                <a:gd name="T20" fmla="*/ 17 w 223"/>
                <a:gd name="T21" fmla="*/ 222 h 251"/>
                <a:gd name="T22" fmla="*/ 85 w 223"/>
                <a:gd name="T23" fmla="*/ 251 h 251"/>
                <a:gd name="T24" fmla="*/ 164 w 223"/>
                <a:gd name="T25" fmla="*/ 220 h 251"/>
                <a:gd name="T26" fmla="*/ 164 w 223"/>
                <a:gd name="T27" fmla="*/ 220 h 251"/>
                <a:gd name="T28" fmla="*/ 164 w 223"/>
                <a:gd name="T29" fmla="*/ 220 h 251"/>
                <a:gd name="T30" fmla="*/ 188 w 223"/>
                <a:gd name="T31" fmla="*/ 245 h 251"/>
                <a:gd name="T32" fmla="*/ 223 w 223"/>
                <a:gd name="T33" fmla="*/ 245 h 251"/>
                <a:gd name="T34" fmla="*/ 223 w 223"/>
                <a:gd name="T35" fmla="*/ 0 h 251"/>
                <a:gd name="T36" fmla="*/ 164 w 223"/>
                <a:gd name="T3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251">
                  <a:moveTo>
                    <a:pt x="164" y="0"/>
                  </a:moveTo>
                  <a:cubicBezTo>
                    <a:pt x="164" y="104"/>
                    <a:pt x="164" y="104"/>
                    <a:pt x="164" y="104"/>
                  </a:cubicBezTo>
                  <a:cubicBezTo>
                    <a:pt x="164" y="138"/>
                    <a:pt x="163" y="154"/>
                    <a:pt x="154" y="170"/>
                  </a:cubicBezTo>
                  <a:cubicBezTo>
                    <a:pt x="146" y="183"/>
                    <a:pt x="131" y="196"/>
                    <a:pt x="107" y="196"/>
                  </a:cubicBezTo>
                  <a:cubicBezTo>
                    <a:pt x="85" y="196"/>
                    <a:pt x="67" y="186"/>
                    <a:pt x="61" y="165"/>
                  </a:cubicBezTo>
                  <a:cubicBezTo>
                    <a:pt x="59" y="159"/>
                    <a:pt x="59" y="150"/>
                    <a:pt x="59" y="14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16"/>
                    <a:pt x="45" y="2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8"/>
                    <a:pt x="0" y="201"/>
                    <a:pt x="17" y="222"/>
                  </a:cubicBezTo>
                  <a:cubicBezTo>
                    <a:pt x="25" y="233"/>
                    <a:pt x="44" y="251"/>
                    <a:pt x="85" y="251"/>
                  </a:cubicBezTo>
                  <a:cubicBezTo>
                    <a:pt x="130" y="251"/>
                    <a:pt x="154" y="23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33"/>
                    <a:pt x="175" y="244"/>
                    <a:pt x="188" y="245"/>
                  </a:cubicBezTo>
                  <a:cubicBezTo>
                    <a:pt x="223" y="245"/>
                    <a:pt x="223" y="245"/>
                    <a:pt x="223" y="245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 userDrawn="1"/>
          </p:nvSpPr>
          <p:spPr bwMode="auto">
            <a:xfrm>
              <a:off x="4178301" y="7153275"/>
              <a:ext cx="258763" cy="258763"/>
            </a:xfrm>
            <a:prstGeom prst="ellipse">
              <a:avLst/>
            </a:pr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446088" y="7526338"/>
              <a:ext cx="869950" cy="976313"/>
            </a:xfrm>
            <a:custGeom>
              <a:avLst/>
              <a:gdLst>
                <a:gd name="T0" fmla="*/ 161 w 232"/>
                <a:gd name="T1" fmla="*/ 234 h 259"/>
                <a:gd name="T2" fmla="*/ 161 w 232"/>
                <a:gd name="T3" fmla="*/ 234 h 259"/>
                <a:gd name="T4" fmla="*/ 161 w 232"/>
                <a:gd name="T5" fmla="*/ 234 h 259"/>
                <a:gd name="T6" fmla="*/ 161 w 232"/>
                <a:gd name="T7" fmla="*/ 236 h 259"/>
                <a:gd name="T8" fmla="*/ 178 w 232"/>
                <a:gd name="T9" fmla="*/ 253 h 259"/>
                <a:gd name="T10" fmla="*/ 232 w 232"/>
                <a:gd name="T11" fmla="*/ 253 h 259"/>
                <a:gd name="T12" fmla="*/ 221 w 232"/>
                <a:gd name="T13" fmla="*/ 213 h 259"/>
                <a:gd name="T14" fmla="*/ 221 w 232"/>
                <a:gd name="T15" fmla="*/ 83 h 259"/>
                <a:gd name="T16" fmla="*/ 192 w 232"/>
                <a:gd name="T17" fmla="*/ 16 h 259"/>
                <a:gd name="T18" fmla="*/ 119 w 232"/>
                <a:gd name="T19" fmla="*/ 0 h 259"/>
                <a:gd name="T20" fmla="*/ 21 w 232"/>
                <a:gd name="T21" fmla="*/ 43 h 259"/>
                <a:gd name="T22" fmla="*/ 13 w 232"/>
                <a:gd name="T23" fmla="*/ 64 h 259"/>
                <a:gd name="T24" fmla="*/ 72 w 232"/>
                <a:gd name="T25" fmla="*/ 76 h 259"/>
                <a:gd name="T26" fmla="*/ 77 w 232"/>
                <a:gd name="T27" fmla="*/ 62 h 259"/>
                <a:gd name="T28" fmla="*/ 121 w 232"/>
                <a:gd name="T29" fmla="*/ 46 h 259"/>
                <a:gd name="T30" fmla="*/ 160 w 232"/>
                <a:gd name="T31" fmla="*/ 66 h 259"/>
                <a:gd name="T32" fmla="*/ 147 w 232"/>
                <a:gd name="T33" fmla="*/ 88 h 259"/>
                <a:gd name="T34" fmla="*/ 87 w 232"/>
                <a:gd name="T35" fmla="*/ 101 h 259"/>
                <a:gd name="T36" fmla="*/ 8 w 232"/>
                <a:gd name="T37" fmla="*/ 149 h 259"/>
                <a:gd name="T38" fmla="*/ 0 w 232"/>
                <a:gd name="T39" fmla="*/ 182 h 259"/>
                <a:gd name="T40" fmla="*/ 89 w 232"/>
                <a:gd name="T41" fmla="*/ 259 h 259"/>
                <a:gd name="T42" fmla="*/ 161 w 232"/>
                <a:gd name="T43" fmla="*/ 234 h 259"/>
                <a:gd name="T44" fmla="*/ 102 w 232"/>
                <a:gd name="T45" fmla="*/ 208 h 259"/>
                <a:gd name="T46" fmla="*/ 62 w 232"/>
                <a:gd name="T47" fmla="*/ 179 h 259"/>
                <a:gd name="T48" fmla="*/ 111 w 232"/>
                <a:gd name="T49" fmla="*/ 145 h 259"/>
                <a:gd name="T50" fmla="*/ 163 w 232"/>
                <a:gd name="T51" fmla="*/ 131 h 259"/>
                <a:gd name="T52" fmla="*/ 163 w 232"/>
                <a:gd name="T53" fmla="*/ 158 h 259"/>
                <a:gd name="T54" fmla="*/ 159 w 232"/>
                <a:gd name="T55" fmla="*/ 180 h 259"/>
                <a:gd name="T56" fmla="*/ 102 w 232"/>
                <a:gd name="T57" fmla="*/ 20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59">
                  <a:moveTo>
                    <a:pt x="161" y="234"/>
                  </a:move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5"/>
                    <a:pt x="161" y="236"/>
                  </a:cubicBezTo>
                  <a:cubicBezTo>
                    <a:pt x="162" y="245"/>
                    <a:pt x="169" y="252"/>
                    <a:pt x="178" y="253"/>
                  </a:cubicBezTo>
                  <a:cubicBezTo>
                    <a:pt x="232" y="253"/>
                    <a:pt x="232" y="253"/>
                    <a:pt x="232" y="253"/>
                  </a:cubicBezTo>
                  <a:cubicBezTo>
                    <a:pt x="221" y="238"/>
                    <a:pt x="221" y="232"/>
                    <a:pt x="221" y="213"/>
                  </a:cubicBezTo>
                  <a:cubicBezTo>
                    <a:pt x="221" y="83"/>
                    <a:pt x="221" y="83"/>
                    <a:pt x="221" y="83"/>
                  </a:cubicBezTo>
                  <a:cubicBezTo>
                    <a:pt x="221" y="57"/>
                    <a:pt x="221" y="34"/>
                    <a:pt x="192" y="16"/>
                  </a:cubicBezTo>
                  <a:cubicBezTo>
                    <a:pt x="171" y="3"/>
                    <a:pt x="142" y="0"/>
                    <a:pt x="119" y="0"/>
                  </a:cubicBezTo>
                  <a:cubicBezTo>
                    <a:pt x="103" y="0"/>
                    <a:pt x="45" y="0"/>
                    <a:pt x="21" y="43"/>
                  </a:cubicBezTo>
                  <a:cubicBezTo>
                    <a:pt x="17" y="51"/>
                    <a:pt x="14" y="58"/>
                    <a:pt x="13" y="64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2"/>
                    <a:pt x="73" y="67"/>
                    <a:pt x="77" y="62"/>
                  </a:cubicBezTo>
                  <a:cubicBezTo>
                    <a:pt x="83" y="54"/>
                    <a:pt x="96" y="46"/>
                    <a:pt x="121" y="46"/>
                  </a:cubicBezTo>
                  <a:cubicBezTo>
                    <a:pt x="146" y="46"/>
                    <a:pt x="156" y="56"/>
                    <a:pt x="160" y="66"/>
                  </a:cubicBezTo>
                  <a:cubicBezTo>
                    <a:pt x="164" y="80"/>
                    <a:pt x="158" y="84"/>
                    <a:pt x="147" y="88"/>
                  </a:cubicBezTo>
                  <a:cubicBezTo>
                    <a:pt x="135" y="91"/>
                    <a:pt x="122" y="94"/>
                    <a:pt x="87" y="101"/>
                  </a:cubicBezTo>
                  <a:cubicBezTo>
                    <a:pt x="63" y="106"/>
                    <a:pt x="25" y="114"/>
                    <a:pt x="8" y="149"/>
                  </a:cubicBezTo>
                  <a:cubicBezTo>
                    <a:pt x="3" y="159"/>
                    <a:pt x="0" y="170"/>
                    <a:pt x="0" y="182"/>
                  </a:cubicBezTo>
                  <a:cubicBezTo>
                    <a:pt x="0" y="224"/>
                    <a:pt x="33" y="259"/>
                    <a:pt x="89" y="259"/>
                  </a:cubicBezTo>
                  <a:cubicBezTo>
                    <a:pt x="122" y="259"/>
                    <a:pt x="148" y="244"/>
                    <a:pt x="161" y="234"/>
                  </a:cubicBezTo>
                  <a:close/>
                  <a:moveTo>
                    <a:pt x="102" y="208"/>
                  </a:moveTo>
                  <a:cubicBezTo>
                    <a:pt x="78" y="208"/>
                    <a:pt x="62" y="198"/>
                    <a:pt x="62" y="179"/>
                  </a:cubicBezTo>
                  <a:cubicBezTo>
                    <a:pt x="62" y="153"/>
                    <a:pt x="90" y="148"/>
                    <a:pt x="111" y="145"/>
                  </a:cubicBezTo>
                  <a:cubicBezTo>
                    <a:pt x="138" y="141"/>
                    <a:pt x="151" y="137"/>
                    <a:pt x="163" y="131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65"/>
                    <a:pt x="163" y="172"/>
                    <a:pt x="159" y="180"/>
                  </a:cubicBezTo>
                  <a:cubicBezTo>
                    <a:pt x="153" y="194"/>
                    <a:pt x="132" y="208"/>
                    <a:pt x="102" y="208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auto">
            <a:xfrm>
              <a:off x="4602163" y="7526338"/>
              <a:ext cx="946150" cy="979488"/>
            </a:xfrm>
            <a:custGeom>
              <a:avLst/>
              <a:gdLst>
                <a:gd name="T0" fmla="*/ 125 w 252"/>
                <a:gd name="T1" fmla="*/ 0 h 260"/>
                <a:gd name="T2" fmla="*/ 0 w 252"/>
                <a:gd name="T3" fmla="*/ 129 h 260"/>
                <a:gd name="T4" fmla="*/ 127 w 252"/>
                <a:gd name="T5" fmla="*/ 260 h 260"/>
                <a:gd name="T6" fmla="*/ 252 w 252"/>
                <a:gd name="T7" fmla="*/ 129 h 260"/>
                <a:gd name="T8" fmla="*/ 125 w 252"/>
                <a:gd name="T9" fmla="*/ 0 h 260"/>
                <a:gd name="T10" fmla="*/ 127 w 252"/>
                <a:gd name="T11" fmla="*/ 206 h 260"/>
                <a:gd name="T12" fmla="*/ 61 w 252"/>
                <a:gd name="T13" fmla="*/ 128 h 260"/>
                <a:gd name="T14" fmla="*/ 124 w 252"/>
                <a:gd name="T15" fmla="*/ 53 h 260"/>
                <a:gd name="T16" fmla="*/ 190 w 252"/>
                <a:gd name="T17" fmla="*/ 128 h 260"/>
                <a:gd name="T18" fmla="*/ 127 w 252"/>
                <a:gd name="T19" fmla="*/ 20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60">
                  <a:moveTo>
                    <a:pt x="125" y="0"/>
                  </a:moveTo>
                  <a:cubicBezTo>
                    <a:pt x="52" y="0"/>
                    <a:pt x="0" y="54"/>
                    <a:pt x="0" y="129"/>
                  </a:cubicBezTo>
                  <a:cubicBezTo>
                    <a:pt x="0" y="204"/>
                    <a:pt x="51" y="260"/>
                    <a:pt x="127" y="260"/>
                  </a:cubicBezTo>
                  <a:cubicBezTo>
                    <a:pt x="201" y="260"/>
                    <a:pt x="252" y="206"/>
                    <a:pt x="252" y="129"/>
                  </a:cubicBezTo>
                  <a:cubicBezTo>
                    <a:pt x="251" y="48"/>
                    <a:pt x="193" y="0"/>
                    <a:pt x="125" y="0"/>
                  </a:cubicBezTo>
                  <a:moveTo>
                    <a:pt x="127" y="206"/>
                  </a:moveTo>
                  <a:cubicBezTo>
                    <a:pt x="92" y="206"/>
                    <a:pt x="61" y="178"/>
                    <a:pt x="61" y="128"/>
                  </a:cubicBezTo>
                  <a:cubicBezTo>
                    <a:pt x="61" y="83"/>
                    <a:pt x="88" y="53"/>
                    <a:pt x="124" y="53"/>
                  </a:cubicBezTo>
                  <a:cubicBezTo>
                    <a:pt x="166" y="53"/>
                    <a:pt x="189" y="88"/>
                    <a:pt x="190" y="128"/>
                  </a:cubicBezTo>
                  <a:cubicBezTo>
                    <a:pt x="192" y="169"/>
                    <a:pt x="170" y="206"/>
                    <a:pt x="127" y="206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 userDrawn="1"/>
          </p:nvSpPr>
          <p:spPr bwMode="auto">
            <a:xfrm>
              <a:off x="1441451" y="7510463"/>
              <a:ext cx="828675" cy="1025525"/>
            </a:xfrm>
            <a:custGeom>
              <a:avLst/>
              <a:gdLst>
                <a:gd name="T0" fmla="*/ 198 w 221"/>
                <a:gd name="T1" fmla="*/ 137 h 272"/>
                <a:gd name="T2" fmla="*/ 120 w 221"/>
                <a:gd name="T3" fmla="*/ 106 h 272"/>
                <a:gd name="T4" fmla="*/ 73 w 221"/>
                <a:gd name="T5" fmla="*/ 74 h 272"/>
                <a:gd name="T6" fmla="*/ 116 w 221"/>
                <a:gd name="T7" fmla="*/ 53 h 272"/>
                <a:gd name="T8" fmla="*/ 165 w 221"/>
                <a:gd name="T9" fmla="*/ 74 h 272"/>
                <a:gd name="T10" fmla="*/ 203 w 221"/>
                <a:gd name="T11" fmla="*/ 38 h 272"/>
                <a:gd name="T12" fmla="*/ 201 w 221"/>
                <a:gd name="T13" fmla="*/ 36 h 272"/>
                <a:gd name="T14" fmla="*/ 122 w 221"/>
                <a:gd name="T15" fmla="*/ 6 h 272"/>
                <a:gd name="T16" fmla="*/ 11 w 221"/>
                <a:gd name="T17" fmla="*/ 76 h 272"/>
                <a:gd name="T18" fmla="*/ 74 w 221"/>
                <a:gd name="T19" fmla="*/ 149 h 272"/>
                <a:gd name="T20" fmla="*/ 130 w 221"/>
                <a:gd name="T21" fmla="*/ 166 h 272"/>
                <a:gd name="T22" fmla="*/ 154 w 221"/>
                <a:gd name="T23" fmla="*/ 189 h 272"/>
                <a:gd name="T24" fmla="*/ 103 w 221"/>
                <a:gd name="T25" fmla="*/ 213 h 272"/>
                <a:gd name="T26" fmla="*/ 43 w 221"/>
                <a:gd name="T27" fmla="*/ 186 h 272"/>
                <a:gd name="T28" fmla="*/ 0 w 221"/>
                <a:gd name="T29" fmla="*/ 219 h 272"/>
                <a:gd name="T30" fmla="*/ 102 w 221"/>
                <a:gd name="T31" fmla="*/ 265 h 272"/>
                <a:gd name="T32" fmla="*/ 219 w 221"/>
                <a:gd name="T33" fmla="*/ 191 h 272"/>
                <a:gd name="T34" fmla="*/ 198 w 221"/>
                <a:gd name="T35" fmla="*/ 1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72">
                  <a:moveTo>
                    <a:pt x="198" y="137"/>
                  </a:moveTo>
                  <a:cubicBezTo>
                    <a:pt x="184" y="124"/>
                    <a:pt x="170" y="120"/>
                    <a:pt x="120" y="106"/>
                  </a:cubicBezTo>
                  <a:cubicBezTo>
                    <a:pt x="89" y="98"/>
                    <a:pt x="72" y="92"/>
                    <a:pt x="73" y="74"/>
                  </a:cubicBezTo>
                  <a:cubicBezTo>
                    <a:pt x="74" y="61"/>
                    <a:pt x="88" y="50"/>
                    <a:pt x="116" y="53"/>
                  </a:cubicBezTo>
                  <a:cubicBezTo>
                    <a:pt x="140" y="55"/>
                    <a:pt x="156" y="64"/>
                    <a:pt x="165" y="74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2" y="38"/>
                    <a:pt x="202" y="37"/>
                    <a:pt x="201" y="36"/>
                  </a:cubicBezTo>
                  <a:cubicBezTo>
                    <a:pt x="185" y="23"/>
                    <a:pt x="159" y="9"/>
                    <a:pt x="122" y="6"/>
                  </a:cubicBezTo>
                  <a:cubicBezTo>
                    <a:pt x="55" y="0"/>
                    <a:pt x="15" y="35"/>
                    <a:pt x="11" y="76"/>
                  </a:cubicBezTo>
                  <a:cubicBezTo>
                    <a:pt x="9" y="98"/>
                    <a:pt x="17" y="130"/>
                    <a:pt x="74" y="149"/>
                  </a:cubicBezTo>
                  <a:cubicBezTo>
                    <a:pt x="82" y="152"/>
                    <a:pt x="122" y="163"/>
                    <a:pt x="130" y="166"/>
                  </a:cubicBezTo>
                  <a:cubicBezTo>
                    <a:pt x="138" y="168"/>
                    <a:pt x="155" y="173"/>
                    <a:pt x="154" y="189"/>
                  </a:cubicBezTo>
                  <a:cubicBezTo>
                    <a:pt x="153" y="201"/>
                    <a:pt x="136" y="216"/>
                    <a:pt x="103" y="213"/>
                  </a:cubicBezTo>
                  <a:cubicBezTo>
                    <a:pt x="75" y="211"/>
                    <a:pt x="56" y="200"/>
                    <a:pt x="43" y="18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26" y="247"/>
                    <a:pt x="65" y="262"/>
                    <a:pt x="102" y="265"/>
                  </a:cubicBezTo>
                  <a:cubicBezTo>
                    <a:pt x="177" y="272"/>
                    <a:pt x="215" y="229"/>
                    <a:pt x="219" y="191"/>
                  </a:cubicBezTo>
                  <a:cubicBezTo>
                    <a:pt x="221" y="171"/>
                    <a:pt x="213" y="150"/>
                    <a:pt x="198" y="137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3513138" y="7529513"/>
              <a:ext cx="508000" cy="950913"/>
            </a:xfrm>
            <a:custGeom>
              <a:avLst/>
              <a:gdLst>
                <a:gd name="T0" fmla="*/ 56 w 135"/>
                <a:gd name="T1" fmla="*/ 42 h 252"/>
                <a:gd name="T2" fmla="*/ 56 w 135"/>
                <a:gd name="T3" fmla="*/ 34 h 252"/>
                <a:gd name="T4" fmla="*/ 29 w 135"/>
                <a:gd name="T5" fmla="*/ 7 h 252"/>
                <a:gd name="T6" fmla="*/ 0 w 135"/>
                <a:gd name="T7" fmla="*/ 7 h 252"/>
                <a:gd name="T8" fmla="*/ 0 w 135"/>
                <a:gd name="T9" fmla="*/ 252 h 252"/>
                <a:gd name="T10" fmla="*/ 56 w 135"/>
                <a:gd name="T11" fmla="*/ 252 h 252"/>
                <a:gd name="T12" fmla="*/ 56 w 135"/>
                <a:gd name="T13" fmla="*/ 161 h 252"/>
                <a:gd name="T14" fmla="*/ 82 w 135"/>
                <a:gd name="T15" fmla="*/ 76 h 252"/>
                <a:gd name="T16" fmla="*/ 135 w 135"/>
                <a:gd name="T17" fmla="*/ 62 h 252"/>
                <a:gd name="T18" fmla="*/ 135 w 135"/>
                <a:gd name="T19" fmla="*/ 1 h 252"/>
                <a:gd name="T20" fmla="*/ 56 w 135"/>
                <a:gd name="T2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252">
                  <a:moveTo>
                    <a:pt x="56" y="42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5" y="19"/>
                    <a:pt x="43" y="7"/>
                    <a:pt x="2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56" y="252"/>
                    <a:pt x="56" y="252"/>
                    <a:pt x="56" y="25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20"/>
                    <a:pt x="57" y="95"/>
                    <a:pt x="82" y="76"/>
                  </a:cubicBezTo>
                  <a:cubicBezTo>
                    <a:pt x="100" y="63"/>
                    <a:pt x="122" y="62"/>
                    <a:pt x="135" y="62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80" y="0"/>
                    <a:pt x="64" y="29"/>
                    <a:pt x="56" y="42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4197351" y="7556500"/>
              <a:ext cx="217488" cy="923925"/>
            </a:xfrm>
            <a:custGeom>
              <a:avLst/>
              <a:gdLst>
                <a:gd name="T0" fmla="*/ 28 w 58"/>
                <a:gd name="T1" fmla="*/ 0 h 245"/>
                <a:gd name="T2" fmla="*/ 0 w 58"/>
                <a:gd name="T3" fmla="*/ 29 h 245"/>
                <a:gd name="T4" fmla="*/ 0 w 58"/>
                <a:gd name="T5" fmla="*/ 29 h 245"/>
                <a:gd name="T6" fmla="*/ 0 w 58"/>
                <a:gd name="T7" fmla="*/ 245 h 245"/>
                <a:gd name="T8" fmla="*/ 58 w 58"/>
                <a:gd name="T9" fmla="*/ 245 h 245"/>
                <a:gd name="T10" fmla="*/ 58 w 58"/>
                <a:gd name="T11" fmla="*/ 0 h 245"/>
                <a:gd name="T12" fmla="*/ 28 w 58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45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58" y="245"/>
                    <a:pt x="58" y="245"/>
                    <a:pt x="58" y="245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5724526" y="7526338"/>
              <a:ext cx="804863" cy="954088"/>
            </a:xfrm>
            <a:custGeom>
              <a:avLst/>
              <a:gdLst>
                <a:gd name="T0" fmla="*/ 199 w 214"/>
                <a:gd name="T1" fmla="*/ 30 h 253"/>
                <a:gd name="T2" fmla="*/ 135 w 214"/>
                <a:gd name="T3" fmla="*/ 0 h 253"/>
                <a:gd name="T4" fmla="*/ 79 w 214"/>
                <a:gd name="T5" fmla="*/ 18 h 253"/>
                <a:gd name="T6" fmla="*/ 60 w 214"/>
                <a:gd name="T7" fmla="*/ 37 h 253"/>
                <a:gd name="T8" fmla="*/ 60 w 214"/>
                <a:gd name="T9" fmla="*/ 37 h 253"/>
                <a:gd name="T10" fmla="*/ 60 w 214"/>
                <a:gd name="T11" fmla="*/ 37 h 253"/>
                <a:gd name="T12" fmla="*/ 59 w 214"/>
                <a:gd name="T13" fmla="*/ 37 h 253"/>
                <a:gd name="T14" fmla="*/ 31 w 214"/>
                <a:gd name="T15" fmla="*/ 8 h 253"/>
                <a:gd name="T16" fmla="*/ 0 w 214"/>
                <a:gd name="T17" fmla="*/ 8 h 253"/>
                <a:gd name="T18" fmla="*/ 0 w 214"/>
                <a:gd name="T19" fmla="*/ 253 h 253"/>
                <a:gd name="T20" fmla="*/ 60 w 214"/>
                <a:gd name="T21" fmla="*/ 253 h 253"/>
                <a:gd name="T22" fmla="*/ 60 w 214"/>
                <a:gd name="T23" fmla="*/ 146 h 253"/>
                <a:gd name="T24" fmla="*/ 69 w 214"/>
                <a:gd name="T25" fmla="*/ 85 h 253"/>
                <a:gd name="T26" fmla="*/ 114 w 214"/>
                <a:gd name="T27" fmla="*/ 58 h 253"/>
                <a:gd name="T28" fmla="*/ 154 w 214"/>
                <a:gd name="T29" fmla="*/ 91 h 253"/>
                <a:gd name="T30" fmla="*/ 156 w 214"/>
                <a:gd name="T31" fmla="*/ 128 h 253"/>
                <a:gd name="T32" fmla="*/ 156 w 214"/>
                <a:gd name="T33" fmla="*/ 228 h 253"/>
                <a:gd name="T34" fmla="*/ 180 w 214"/>
                <a:gd name="T35" fmla="*/ 253 h 253"/>
                <a:gd name="T36" fmla="*/ 214 w 214"/>
                <a:gd name="T37" fmla="*/ 253 h 253"/>
                <a:gd name="T38" fmla="*/ 214 w 214"/>
                <a:gd name="T39" fmla="*/ 109 h 253"/>
                <a:gd name="T40" fmla="*/ 199 w 214"/>
                <a:gd name="T41" fmla="*/ 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53">
                  <a:moveTo>
                    <a:pt x="199" y="30"/>
                  </a:moveTo>
                  <a:cubicBezTo>
                    <a:pt x="187" y="13"/>
                    <a:pt x="163" y="0"/>
                    <a:pt x="135" y="0"/>
                  </a:cubicBezTo>
                  <a:cubicBezTo>
                    <a:pt x="116" y="0"/>
                    <a:pt x="93" y="7"/>
                    <a:pt x="79" y="18"/>
                  </a:cubicBezTo>
                  <a:cubicBezTo>
                    <a:pt x="68" y="24"/>
                    <a:pt x="63" y="32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1"/>
                    <a:pt x="47" y="8"/>
                    <a:pt x="3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28"/>
                    <a:pt x="60" y="103"/>
                    <a:pt x="69" y="85"/>
                  </a:cubicBezTo>
                  <a:cubicBezTo>
                    <a:pt x="77" y="69"/>
                    <a:pt x="95" y="58"/>
                    <a:pt x="114" y="58"/>
                  </a:cubicBezTo>
                  <a:cubicBezTo>
                    <a:pt x="133" y="58"/>
                    <a:pt x="149" y="69"/>
                    <a:pt x="154" y="91"/>
                  </a:cubicBezTo>
                  <a:cubicBezTo>
                    <a:pt x="156" y="97"/>
                    <a:pt x="156" y="110"/>
                    <a:pt x="156" y="128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56" y="242"/>
                    <a:pt x="167" y="252"/>
                    <a:pt x="180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14" y="109"/>
                    <a:pt x="214" y="109"/>
                    <a:pt x="214" y="109"/>
                  </a:cubicBezTo>
                  <a:cubicBezTo>
                    <a:pt x="214" y="77"/>
                    <a:pt x="214" y="50"/>
                    <a:pt x="199" y="30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6945313" y="7318375"/>
              <a:ext cx="327025" cy="1304925"/>
            </a:xfrm>
            <a:custGeom>
              <a:avLst/>
              <a:gdLst>
                <a:gd name="T0" fmla="*/ 26 w 87"/>
                <a:gd name="T1" fmla="*/ 344 h 346"/>
                <a:gd name="T2" fmla="*/ 0 w 87"/>
                <a:gd name="T3" fmla="*/ 301 h 346"/>
                <a:gd name="T4" fmla="*/ 0 w 87"/>
                <a:gd name="T5" fmla="*/ 301 h 346"/>
                <a:gd name="T6" fmla="*/ 0 w 87"/>
                <a:gd name="T7" fmla="*/ 300 h 346"/>
                <a:gd name="T8" fmla="*/ 36 w 87"/>
                <a:gd name="T9" fmla="*/ 137 h 346"/>
                <a:gd name="T10" fmla="*/ 12 w 87"/>
                <a:gd name="T11" fmla="*/ 46 h 346"/>
                <a:gd name="T12" fmla="*/ 11 w 87"/>
                <a:gd name="T13" fmla="*/ 45 h 346"/>
                <a:gd name="T14" fmla="*/ 11 w 87"/>
                <a:gd name="T15" fmla="*/ 44 h 346"/>
                <a:gd name="T16" fmla="*/ 42 w 87"/>
                <a:gd name="T17" fmla="*/ 2 h 346"/>
                <a:gd name="T18" fmla="*/ 44 w 87"/>
                <a:gd name="T19" fmla="*/ 0 h 346"/>
                <a:gd name="T20" fmla="*/ 45 w 87"/>
                <a:gd name="T21" fmla="*/ 3 h 346"/>
                <a:gd name="T22" fmla="*/ 53 w 87"/>
                <a:gd name="T23" fmla="*/ 27 h 346"/>
                <a:gd name="T24" fmla="*/ 81 w 87"/>
                <a:gd name="T25" fmla="*/ 133 h 346"/>
                <a:gd name="T26" fmla="*/ 37 w 87"/>
                <a:gd name="T27" fmla="*/ 327 h 346"/>
                <a:gd name="T28" fmla="*/ 29 w 87"/>
                <a:gd name="T29" fmla="*/ 343 h 346"/>
                <a:gd name="T30" fmla="*/ 28 w 87"/>
                <a:gd name="T31" fmla="*/ 346 h 346"/>
                <a:gd name="T32" fmla="*/ 26 w 87"/>
                <a:gd name="T33" fmla="*/ 34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346">
                  <a:moveTo>
                    <a:pt x="26" y="344"/>
                  </a:moveTo>
                  <a:cubicBezTo>
                    <a:pt x="16" y="330"/>
                    <a:pt x="8" y="316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2" y="245"/>
                    <a:pt x="41" y="199"/>
                    <a:pt x="36" y="137"/>
                  </a:cubicBezTo>
                  <a:cubicBezTo>
                    <a:pt x="33" y="105"/>
                    <a:pt x="25" y="75"/>
                    <a:pt x="12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0" y="29"/>
                    <a:pt x="31" y="15"/>
                    <a:pt x="42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11"/>
                    <a:pt x="49" y="20"/>
                    <a:pt x="53" y="27"/>
                  </a:cubicBezTo>
                  <a:cubicBezTo>
                    <a:pt x="68" y="61"/>
                    <a:pt x="77" y="96"/>
                    <a:pt x="81" y="133"/>
                  </a:cubicBezTo>
                  <a:cubicBezTo>
                    <a:pt x="87" y="205"/>
                    <a:pt x="74" y="263"/>
                    <a:pt x="37" y="327"/>
                  </a:cubicBezTo>
                  <a:cubicBezTo>
                    <a:pt x="34" y="332"/>
                    <a:pt x="31" y="338"/>
                    <a:pt x="29" y="343"/>
                  </a:cubicBezTo>
                  <a:cubicBezTo>
                    <a:pt x="28" y="346"/>
                    <a:pt x="28" y="346"/>
                    <a:pt x="28" y="346"/>
                  </a:cubicBezTo>
                  <a:lnTo>
                    <a:pt x="26" y="344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 userDrawn="1"/>
          </p:nvSpPr>
          <p:spPr bwMode="auto">
            <a:xfrm>
              <a:off x="7591426" y="8247063"/>
              <a:ext cx="1069975" cy="693738"/>
            </a:xfrm>
            <a:custGeom>
              <a:avLst/>
              <a:gdLst>
                <a:gd name="T0" fmla="*/ 31 w 285"/>
                <a:gd name="T1" fmla="*/ 184 h 184"/>
                <a:gd name="T2" fmla="*/ 2 w 285"/>
                <a:gd name="T3" fmla="*/ 182 h 184"/>
                <a:gd name="T4" fmla="*/ 0 w 285"/>
                <a:gd name="T5" fmla="*/ 182 h 184"/>
                <a:gd name="T6" fmla="*/ 1 w 285"/>
                <a:gd name="T7" fmla="*/ 180 h 184"/>
                <a:gd name="T8" fmla="*/ 8 w 285"/>
                <a:gd name="T9" fmla="*/ 170 h 184"/>
                <a:gd name="T10" fmla="*/ 78 w 285"/>
                <a:gd name="T11" fmla="*/ 94 h 184"/>
                <a:gd name="T12" fmla="*/ 263 w 285"/>
                <a:gd name="T13" fmla="*/ 6 h 184"/>
                <a:gd name="T14" fmla="*/ 263 w 285"/>
                <a:gd name="T15" fmla="*/ 6 h 184"/>
                <a:gd name="T16" fmla="*/ 282 w 285"/>
                <a:gd name="T17" fmla="*/ 1 h 184"/>
                <a:gd name="T18" fmla="*/ 285 w 285"/>
                <a:gd name="T19" fmla="*/ 0 h 184"/>
                <a:gd name="T20" fmla="*/ 284 w 285"/>
                <a:gd name="T21" fmla="*/ 3 h 184"/>
                <a:gd name="T22" fmla="*/ 261 w 285"/>
                <a:gd name="T23" fmla="*/ 52 h 184"/>
                <a:gd name="T24" fmla="*/ 261 w 285"/>
                <a:gd name="T25" fmla="*/ 52 h 184"/>
                <a:gd name="T26" fmla="*/ 260 w 285"/>
                <a:gd name="T27" fmla="*/ 53 h 184"/>
                <a:gd name="T28" fmla="*/ 107 w 285"/>
                <a:gd name="T29" fmla="*/ 128 h 184"/>
                <a:gd name="T30" fmla="*/ 55 w 285"/>
                <a:gd name="T31" fmla="*/ 182 h 184"/>
                <a:gd name="T32" fmla="*/ 54 w 285"/>
                <a:gd name="T33" fmla="*/ 182 h 184"/>
                <a:gd name="T34" fmla="*/ 54 w 285"/>
                <a:gd name="T35" fmla="*/ 183 h 184"/>
                <a:gd name="T36" fmla="*/ 31 w 285"/>
                <a:gd name="T3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" h="184">
                  <a:moveTo>
                    <a:pt x="31" y="184"/>
                  </a:moveTo>
                  <a:cubicBezTo>
                    <a:pt x="21" y="184"/>
                    <a:pt x="12" y="183"/>
                    <a:pt x="2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4" y="177"/>
                    <a:pt x="6" y="174"/>
                    <a:pt x="8" y="170"/>
                  </a:cubicBezTo>
                  <a:cubicBezTo>
                    <a:pt x="27" y="140"/>
                    <a:pt x="47" y="120"/>
                    <a:pt x="78" y="94"/>
                  </a:cubicBezTo>
                  <a:cubicBezTo>
                    <a:pt x="131" y="49"/>
                    <a:pt x="195" y="18"/>
                    <a:pt x="263" y="6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70" y="5"/>
                    <a:pt x="276" y="4"/>
                    <a:pt x="282" y="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78" y="20"/>
                    <a:pt x="271" y="36"/>
                    <a:pt x="261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04" y="64"/>
                    <a:pt x="151" y="90"/>
                    <a:pt x="107" y="128"/>
                  </a:cubicBezTo>
                  <a:cubicBezTo>
                    <a:pt x="85" y="148"/>
                    <a:pt x="69" y="163"/>
                    <a:pt x="55" y="182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46" y="183"/>
                    <a:pt x="38" y="184"/>
                    <a:pt x="31" y="184"/>
                  </a:cubicBez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 userDrawn="1"/>
          </p:nvSpPr>
          <p:spPr bwMode="auto">
            <a:xfrm>
              <a:off x="7688263" y="7077075"/>
              <a:ext cx="935038" cy="565150"/>
            </a:xfrm>
            <a:custGeom>
              <a:avLst/>
              <a:gdLst>
                <a:gd name="T0" fmla="*/ 246 w 249"/>
                <a:gd name="T1" fmla="*/ 149 h 150"/>
                <a:gd name="T2" fmla="*/ 242 w 249"/>
                <a:gd name="T3" fmla="*/ 148 h 150"/>
                <a:gd name="T4" fmla="*/ 13 w 249"/>
                <a:gd name="T5" fmla="*/ 16 h 150"/>
                <a:gd name="T6" fmla="*/ 2 w 249"/>
                <a:gd name="T7" fmla="*/ 3 h 150"/>
                <a:gd name="T8" fmla="*/ 0 w 249"/>
                <a:gd name="T9" fmla="*/ 0 h 150"/>
                <a:gd name="T10" fmla="*/ 3 w 249"/>
                <a:gd name="T11" fmla="*/ 0 h 150"/>
                <a:gd name="T12" fmla="*/ 9 w 249"/>
                <a:gd name="T13" fmla="*/ 0 h 150"/>
                <a:gd name="T14" fmla="*/ 64 w 249"/>
                <a:gd name="T15" fmla="*/ 6 h 150"/>
                <a:gd name="T16" fmla="*/ 64 w 249"/>
                <a:gd name="T17" fmla="*/ 6 h 150"/>
                <a:gd name="T18" fmla="*/ 65 w 249"/>
                <a:gd name="T19" fmla="*/ 6 h 150"/>
                <a:gd name="T20" fmla="*/ 214 w 249"/>
                <a:gd name="T21" fmla="*/ 96 h 150"/>
                <a:gd name="T22" fmla="*/ 214 w 249"/>
                <a:gd name="T23" fmla="*/ 96 h 150"/>
                <a:gd name="T24" fmla="*/ 215 w 249"/>
                <a:gd name="T25" fmla="*/ 96 h 150"/>
                <a:gd name="T26" fmla="*/ 248 w 249"/>
                <a:gd name="T27" fmla="*/ 147 h 150"/>
                <a:gd name="T28" fmla="*/ 249 w 249"/>
                <a:gd name="T29" fmla="*/ 150 h 150"/>
                <a:gd name="T30" fmla="*/ 246 w 249"/>
                <a:gd name="T31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150">
                  <a:moveTo>
                    <a:pt x="246" y="149"/>
                  </a:moveTo>
                  <a:cubicBezTo>
                    <a:pt x="245" y="149"/>
                    <a:pt x="244" y="148"/>
                    <a:pt x="242" y="148"/>
                  </a:cubicBezTo>
                  <a:cubicBezTo>
                    <a:pt x="155" y="134"/>
                    <a:pt x="74" y="87"/>
                    <a:pt x="13" y="16"/>
                  </a:cubicBezTo>
                  <a:cubicBezTo>
                    <a:pt x="9" y="12"/>
                    <a:pt x="5" y="8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27" y="0"/>
                    <a:pt x="46" y="2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107" y="49"/>
                    <a:pt x="159" y="80"/>
                    <a:pt x="214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28" y="112"/>
                    <a:pt x="239" y="129"/>
                    <a:pt x="248" y="147"/>
                  </a:cubicBezTo>
                  <a:cubicBezTo>
                    <a:pt x="249" y="150"/>
                    <a:pt x="249" y="150"/>
                    <a:pt x="249" y="150"/>
                  </a:cubicBezTo>
                  <a:lnTo>
                    <a:pt x="246" y="149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 userDrawn="1"/>
          </p:nvSpPr>
          <p:spPr bwMode="auto">
            <a:xfrm>
              <a:off x="7173913" y="7073900"/>
              <a:ext cx="1577975" cy="1855788"/>
            </a:xfrm>
            <a:custGeom>
              <a:avLst/>
              <a:gdLst>
                <a:gd name="T0" fmla="*/ 17 w 420"/>
                <a:gd name="T1" fmla="*/ 488 h 492"/>
                <a:gd name="T2" fmla="*/ 15 w 420"/>
                <a:gd name="T3" fmla="*/ 486 h 492"/>
                <a:gd name="T4" fmla="*/ 11 w 420"/>
                <a:gd name="T5" fmla="*/ 446 h 492"/>
                <a:gd name="T6" fmla="*/ 13 w 420"/>
                <a:gd name="T7" fmla="*/ 443 h 492"/>
                <a:gd name="T8" fmla="*/ 30 w 420"/>
                <a:gd name="T9" fmla="*/ 38 h 492"/>
                <a:gd name="T10" fmla="*/ 54 w 420"/>
                <a:gd name="T11" fmla="*/ 0 h 492"/>
                <a:gd name="T12" fmla="*/ 67 w 420"/>
                <a:gd name="T13" fmla="*/ 4 h 492"/>
                <a:gd name="T14" fmla="*/ 69 w 420"/>
                <a:gd name="T15" fmla="*/ 6 h 492"/>
                <a:gd name="T16" fmla="*/ 75 w 420"/>
                <a:gd name="T17" fmla="*/ 11 h 492"/>
                <a:gd name="T18" fmla="*/ 398 w 420"/>
                <a:gd name="T19" fmla="*/ 205 h 492"/>
                <a:gd name="T20" fmla="*/ 401 w 420"/>
                <a:gd name="T21" fmla="*/ 206 h 492"/>
                <a:gd name="T22" fmla="*/ 420 w 420"/>
                <a:gd name="T23" fmla="*/ 233 h 492"/>
                <a:gd name="T24" fmla="*/ 419 w 420"/>
                <a:gd name="T25" fmla="*/ 236 h 492"/>
                <a:gd name="T26" fmla="*/ 419 w 420"/>
                <a:gd name="T27" fmla="*/ 238 h 492"/>
                <a:gd name="T28" fmla="*/ 417 w 420"/>
                <a:gd name="T29" fmla="*/ 242 h 492"/>
                <a:gd name="T30" fmla="*/ 416 w 420"/>
                <a:gd name="T31" fmla="*/ 244 h 492"/>
                <a:gd name="T32" fmla="*/ 415 w 420"/>
                <a:gd name="T33" fmla="*/ 246 h 492"/>
                <a:gd name="T34" fmla="*/ 413 w 420"/>
                <a:gd name="T35" fmla="*/ 248 h 492"/>
                <a:gd name="T36" fmla="*/ 410 w 420"/>
                <a:gd name="T37" fmla="*/ 251 h 492"/>
                <a:gd name="T38" fmla="*/ 409 w 420"/>
                <a:gd name="T39" fmla="*/ 252 h 492"/>
                <a:gd name="T40" fmla="*/ 407 w 420"/>
                <a:gd name="T41" fmla="*/ 254 h 492"/>
                <a:gd name="T42" fmla="*/ 404 w 420"/>
                <a:gd name="T43" fmla="*/ 255 h 492"/>
                <a:gd name="T44" fmla="*/ 401 w 420"/>
                <a:gd name="T45" fmla="*/ 256 h 492"/>
                <a:gd name="T46" fmla="*/ 397 w 420"/>
                <a:gd name="T47" fmla="*/ 257 h 492"/>
                <a:gd name="T48" fmla="*/ 58 w 420"/>
                <a:gd name="T49" fmla="*/ 471 h 492"/>
                <a:gd name="T50" fmla="*/ 56 w 420"/>
                <a:gd name="T51" fmla="*/ 475 h 492"/>
                <a:gd name="T52" fmla="*/ 31 w 420"/>
                <a:gd name="T53" fmla="*/ 492 h 492"/>
                <a:gd name="T54" fmla="*/ 121 w 420"/>
                <a:gd name="T55" fmla="*/ 178 h 492"/>
                <a:gd name="T56" fmla="*/ 113 w 420"/>
                <a:gd name="T57" fmla="*/ 333 h 492"/>
                <a:gd name="T58" fmla="*/ 260 w 420"/>
                <a:gd name="T59" fmla="*/ 243 h 492"/>
                <a:gd name="T60" fmla="*/ 260 w 420"/>
                <a:gd name="T61" fmla="*/ 219 h 492"/>
                <a:gd name="T62" fmla="*/ 115 w 420"/>
                <a:gd name="T63" fmla="*/ 12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0" h="492">
                  <a:moveTo>
                    <a:pt x="31" y="492"/>
                  </a:moveTo>
                  <a:cubicBezTo>
                    <a:pt x="26" y="492"/>
                    <a:pt x="21" y="490"/>
                    <a:pt x="17" y="488"/>
                  </a:cubicBezTo>
                  <a:cubicBezTo>
                    <a:pt x="16" y="487"/>
                    <a:pt x="16" y="487"/>
                    <a:pt x="16" y="487"/>
                  </a:cubicBezTo>
                  <a:cubicBezTo>
                    <a:pt x="15" y="487"/>
                    <a:pt x="15" y="486"/>
                    <a:pt x="15" y="486"/>
                  </a:cubicBezTo>
                  <a:cubicBezTo>
                    <a:pt x="3" y="478"/>
                    <a:pt x="0" y="462"/>
                    <a:pt x="8" y="451"/>
                  </a:cubicBezTo>
                  <a:cubicBezTo>
                    <a:pt x="9" y="449"/>
                    <a:pt x="10" y="447"/>
                    <a:pt x="11" y="446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3" y="443"/>
                    <a:pt x="13" y="443"/>
                    <a:pt x="13" y="443"/>
                  </a:cubicBezTo>
                  <a:cubicBezTo>
                    <a:pt x="61" y="358"/>
                    <a:pt x="77" y="280"/>
                    <a:pt x="68" y="183"/>
                  </a:cubicBezTo>
                  <a:cubicBezTo>
                    <a:pt x="64" y="133"/>
                    <a:pt x="51" y="84"/>
                    <a:pt x="30" y="38"/>
                  </a:cubicBezTo>
                  <a:cubicBezTo>
                    <a:pt x="24" y="25"/>
                    <a:pt x="30" y="9"/>
                    <a:pt x="43" y="3"/>
                  </a:cubicBezTo>
                  <a:cubicBezTo>
                    <a:pt x="46" y="1"/>
                    <a:pt x="50" y="0"/>
                    <a:pt x="54" y="0"/>
                  </a:cubicBezTo>
                  <a:cubicBezTo>
                    <a:pt x="58" y="0"/>
                    <a:pt x="63" y="2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8" y="5"/>
                    <a:pt x="68" y="5"/>
                  </a:cubicBezTo>
                  <a:cubicBezTo>
                    <a:pt x="69" y="5"/>
                    <a:pt x="69" y="5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8"/>
                    <a:pt x="73" y="9"/>
                    <a:pt x="75" y="11"/>
                  </a:cubicBezTo>
                  <a:cubicBezTo>
                    <a:pt x="80" y="17"/>
                    <a:pt x="84" y="23"/>
                    <a:pt x="89" y="28"/>
                  </a:cubicBezTo>
                  <a:cubicBezTo>
                    <a:pt x="171" y="123"/>
                    <a:pt x="280" y="186"/>
                    <a:pt x="398" y="205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400" y="205"/>
                    <a:pt x="400" y="205"/>
                    <a:pt x="401" y="206"/>
                  </a:cubicBezTo>
                  <a:cubicBezTo>
                    <a:pt x="412" y="209"/>
                    <a:pt x="420" y="219"/>
                    <a:pt x="420" y="231"/>
                  </a:cubicBezTo>
                  <a:cubicBezTo>
                    <a:pt x="420" y="232"/>
                    <a:pt x="420" y="232"/>
                    <a:pt x="420" y="233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9" y="237"/>
                    <a:pt x="419" y="237"/>
                    <a:pt x="419" y="238"/>
                  </a:cubicBezTo>
                  <a:cubicBezTo>
                    <a:pt x="419" y="238"/>
                    <a:pt x="419" y="238"/>
                    <a:pt x="419" y="238"/>
                  </a:cubicBezTo>
                  <a:cubicBezTo>
                    <a:pt x="418" y="239"/>
                    <a:pt x="418" y="239"/>
                    <a:pt x="418" y="240"/>
                  </a:cubicBezTo>
                  <a:cubicBezTo>
                    <a:pt x="418" y="241"/>
                    <a:pt x="417" y="242"/>
                    <a:pt x="417" y="242"/>
                  </a:cubicBezTo>
                  <a:cubicBezTo>
                    <a:pt x="417" y="243"/>
                    <a:pt x="417" y="243"/>
                    <a:pt x="417" y="243"/>
                  </a:cubicBezTo>
                  <a:cubicBezTo>
                    <a:pt x="417" y="243"/>
                    <a:pt x="416" y="244"/>
                    <a:pt x="416" y="244"/>
                  </a:cubicBezTo>
                  <a:cubicBezTo>
                    <a:pt x="416" y="245"/>
                    <a:pt x="416" y="245"/>
                    <a:pt x="416" y="245"/>
                  </a:cubicBezTo>
                  <a:cubicBezTo>
                    <a:pt x="415" y="245"/>
                    <a:pt x="415" y="246"/>
                    <a:pt x="415" y="246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4" y="247"/>
                    <a:pt x="414" y="247"/>
                    <a:pt x="413" y="248"/>
                  </a:cubicBezTo>
                  <a:cubicBezTo>
                    <a:pt x="413" y="248"/>
                    <a:pt x="412" y="249"/>
                    <a:pt x="412" y="249"/>
                  </a:cubicBezTo>
                  <a:cubicBezTo>
                    <a:pt x="412" y="250"/>
                    <a:pt x="411" y="251"/>
                    <a:pt x="410" y="251"/>
                  </a:cubicBezTo>
                  <a:cubicBezTo>
                    <a:pt x="410" y="251"/>
                    <a:pt x="409" y="252"/>
                    <a:pt x="409" y="252"/>
                  </a:cubicBezTo>
                  <a:cubicBezTo>
                    <a:pt x="409" y="252"/>
                    <a:pt x="409" y="252"/>
                    <a:pt x="409" y="252"/>
                  </a:cubicBezTo>
                  <a:cubicBezTo>
                    <a:pt x="408" y="253"/>
                    <a:pt x="407" y="253"/>
                    <a:pt x="407" y="253"/>
                  </a:cubicBezTo>
                  <a:cubicBezTo>
                    <a:pt x="407" y="254"/>
                    <a:pt x="407" y="254"/>
                    <a:pt x="407" y="254"/>
                  </a:cubicBezTo>
                  <a:cubicBezTo>
                    <a:pt x="406" y="254"/>
                    <a:pt x="405" y="254"/>
                    <a:pt x="405" y="254"/>
                  </a:cubicBezTo>
                  <a:cubicBezTo>
                    <a:pt x="404" y="255"/>
                    <a:pt x="404" y="255"/>
                    <a:pt x="404" y="255"/>
                  </a:cubicBezTo>
                  <a:cubicBezTo>
                    <a:pt x="404" y="255"/>
                    <a:pt x="403" y="255"/>
                    <a:pt x="403" y="255"/>
                  </a:cubicBezTo>
                  <a:cubicBezTo>
                    <a:pt x="402" y="256"/>
                    <a:pt x="401" y="256"/>
                    <a:pt x="401" y="256"/>
                  </a:cubicBezTo>
                  <a:cubicBezTo>
                    <a:pt x="400" y="256"/>
                    <a:pt x="399" y="256"/>
                    <a:pt x="398" y="257"/>
                  </a:cubicBezTo>
                  <a:cubicBezTo>
                    <a:pt x="397" y="257"/>
                    <a:pt x="397" y="257"/>
                    <a:pt x="397" y="257"/>
                  </a:cubicBezTo>
                  <a:cubicBezTo>
                    <a:pt x="305" y="273"/>
                    <a:pt x="219" y="313"/>
                    <a:pt x="147" y="375"/>
                  </a:cubicBezTo>
                  <a:cubicBezTo>
                    <a:pt x="111" y="406"/>
                    <a:pt x="83" y="433"/>
                    <a:pt x="58" y="471"/>
                  </a:cubicBezTo>
                  <a:cubicBezTo>
                    <a:pt x="57" y="472"/>
                    <a:pt x="57" y="472"/>
                    <a:pt x="57" y="472"/>
                  </a:cubicBezTo>
                  <a:cubicBezTo>
                    <a:pt x="56" y="475"/>
                    <a:pt x="56" y="475"/>
                    <a:pt x="56" y="475"/>
                  </a:cubicBezTo>
                  <a:cubicBezTo>
                    <a:pt x="55" y="476"/>
                    <a:pt x="54" y="477"/>
                    <a:pt x="53" y="479"/>
                  </a:cubicBezTo>
                  <a:cubicBezTo>
                    <a:pt x="49" y="487"/>
                    <a:pt x="40" y="492"/>
                    <a:pt x="31" y="492"/>
                  </a:cubicBezTo>
                  <a:close/>
                  <a:moveTo>
                    <a:pt x="119" y="160"/>
                  </a:moveTo>
                  <a:cubicBezTo>
                    <a:pt x="120" y="167"/>
                    <a:pt x="120" y="173"/>
                    <a:pt x="121" y="178"/>
                  </a:cubicBezTo>
                  <a:cubicBezTo>
                    <a:pt x="125" y="222"/>
                    <a:pt x="124" y="262"/>
                    <a:pt x="118" y="301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76" y="285"/>
                    <a:pt x="217" y="261"/>
                    <a:pt x="260" y="243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17" y="201"/>
                    <a:pt x="177" y="177"/>
                    <a:pt x="140" y="148"/>
                  </a:cubicBezTo>
                  <a:cubicBezTo>
                    <a:pt x="115" y="129"/>
                    <a:pt x="115" y="129"/>
                    <a:pt x="115" y="129"/>
                  </a:cubicBezTo>
                  <a:lnTo>
                    <a:pt x="119" y="160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0352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456959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2896" indent="-212896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2333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8688" indent="-181848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477" indent="-150801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543494" indent="-172978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1583" kern="1200">
          <a:solidFill>
            <a:schemeClr val="tx1"/>
          </a:solidFill>
          <a:latin typeface="+mn-lt"/>
          <a:ea typeface="+mn-ea"/>
          <a:cs typeface="+mn-cs"/>
        </a:defRPr>
      </a:lvl4pPr>
      <a:lvl5pPr marL="1969284" indent="-141930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75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33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95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53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59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18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6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6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5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753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712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672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nivek\Clients\NEW\Asurion Corporate PPT\Widescreen\Support\Widescreen Slide Header_Dark Blu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  <p:sp>
        <p:nvSpPr>
          <p:cNvPr id="11" name="Slide Number Placeholder 6"/>
          <p:cNvSpPr txBox="1">
            <a:spLocks/>
          </p:cNvSpPr>
          <p:nvPr/>
        </p:nvSpPr>
        <p:spPr>
          <a:xfrm>
            <a:off x="5691724" y="6459515"/>
            <a:ext cx="801125" cy="336392"/>
          </a:xfrm>
          <a:prstGeom prst="rect">
            <a:avLst/>
          </a:prstGeom>
        </p:spPr>
        <p:txBody>
          <a:bodyPr vert="horz" lIns="85162" tIns="42583" rIns="85162" bIns="42583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928459-CD84-904A-B3F0-7B656C303D97}" type="slidenum">
              <a:rPr lang="en-US" sz="1333" smtClean="0">
                <a:solidFill>
                  <a:srgbClr val="000000">
                    <a:tint val="75000"/>
                  </a:srgbClr>
                </a:solidFill>
              </a:rPr>
              <a:pPr algn="ctr"/>
              <a:t>‹#›</a:t>
            </a:fld>
            <a:endParaRPr lang="en-US" sz="1333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502645" y="6466362"/>
            <a:ext cx="2116543" cy="336392"/>
          </a:xfrm>
          <a:prstGeom prst="rect">
            <a:avLst/>
          </a:prstGeom>
        </p:spPr>
        <p:txBody>
          <a:bodyPr vert="horz" lIns="0" tIns="42583" rIns="85162" bIns="4258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FFFFFF">
                    <a:lumMod val="65000"/>
                  </a:srgbClr>
                </a:solidFill>
              </a:rPr>
              <a:t>Asurion_Internal_Use_Only</a:t>
            </a:r>
            <a:endParaRPr lang="en-US" sz="10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502643" y="1524002"/>
            <a:ext cx="11192256" cy="47929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90709" y="6409372"/>
            <a:ext cx="1618773" cy="363852"/>
            <a:chOff x="446088" y="7073900"/>
            <a:chExt cx="8305800" cy="1866901"/>
          </a:xfrm>
        </p:grpSpPr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2435226" y="7556500"/>
              <a:ext cx="838200" cy="946150"/>
            </a:xfrm>
            <a:custGeom>
              <a:avLst/>
              <a:gdLst>
                <a:gd name="T0" fmla="*/ 164 w 223"/>
                <a:gd name="T1" fmla="*/ 0 h 251"/>
                <a:gd name="T2" fmla="*/ 164 w 223"/>
                <a:gd name="T3" fmla="*/ 104 h 251"/>
                <a:gd name="T4" fmla="*/ 154 w 223"/>
                <a:gd name="T5" fmla="*/ 170 h 251"/>
                <a:gd name="T6" fmla="*/ 107 w 223"/>
                <a:gd name="T7" fmla="*/ 196 h 251"/>
                <a:gd name="T8" fmla="*/ 61 w 223"/>
                <a:gd name="T9" fmla="*/ 165 h 251"/>
                <a:gd name="T10" fmla="*/ 59 w 223"/>
                <a:gd name="T11" fmla="*/ 140 h 251"/>
                <a:gd name="T12" fmla="*/ 59 w 223"/>
                <a:gd name="T13" fmla="*/ 33 h 251"/>
                <a:gd name="T14" fmla="*/ 28 w 223"/>
                <a:gd name="T15" fmla="*/ 0 h 251"/>
                <a:gd name="T16" fmla="*/ 0 w 223"/>
                <a:gd name="T17" fmla="*/ 0 h 251"/>
                <a:gd name="T18" fmla="*/ 0 w 223"/>
                <a:gd name="T19" fmla="*/ 141 h 251"/>
                <a:gd name="T20" fmla="*/ 17 w 223"/>
                <a:gd name="T21" fmla="*/ 222 h 251"/>
                <a:gd name="T22" fmla="*/ 85 w 223"/>
                <a:gd name="T23" fmla="*/ 251 h 251"/>
                <a:gd name="T24" fmla="*/ 164 w 223"/>
                <a:gd name="T25" fmla="*/ 220 h 251"/>
                <a:gd name="T26" fmla="*/ 164 w 223"/>
                <a:gd name="T27" fmla="*/ 220 h 251"/>
                <a:gd name="T28" fmla="*/ 164 w 223"/>
                <a:gd name="T29" fmla="*/ 220 h 251"/>
                <a:gd name="T30" fmla="*/ 188 w 223"/>
                <a:gd name="T31" fmla="*/ 245 h 251"/>
                <a:gd name="T32" fmla="*/ 223 w 223"/>
                <a:gd name="T33" fmla="*/ 245 h 251"/>
                <a:gd name="T34" fmla="*/ 223 w 223"/>
                <a:gd name="T35" fmla="*/ 0 h 251"/>
                <a:gd name="T36" fmla="*/ 164 w 223"/>
                <a:gd name="T3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3" h="251">
                  <a:moveTo>
                    <a:pt x="164" y="0"/>
                  </a:moveTo>
                  <a:cubicBezTo>
                    <a:pt x="164" y="104"/>
                    <a:pt x="164" y="104"/>
                    <a:pt x="164" y="104"/>
                  </a:cubicBezTo>
                  <a:cubicBezTo>
                    <a:pt x="164" y="138"/>
                    <a:pt x="163" y="154"/>
                    <a:pt x="154" y="170"/>
                  </a:cubicBezTo>
                  <a:cubicBezTo>
                    <a:pt x="146" y="183"/>
                    <a:pt x="131" y="196"/>
                    <a:pt x="107" y="196"/>
                  </a:cubicBezTo>
                  <a:cubicBezTo>
                    <a:pt x="85" y="196"/>
                    <a:pt x="67" y="186"/>
                    <a:pt x="61" y="165"/>
                  </a:cubicBezTo>
                  <a:cubicBezTo>
                    <a:pt x="59" y="159"/>
                    <a:pt x="59" y="150"/>
                    <a:pt x="59" y="14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16"/>
                    <a:pt x="45" y="2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78"/>
                    <a:pt x="0" y="201"/>
                    <a:pt x="17" y="222"/>
                  </a:cubicBezTo>
                  <a:cubicBezTo>
                    <a:pt x="25" y="233"/>
                    <a:pt x="44" y="251"/>
                    <a:pt x="85" y="251"/>
                  </a:cubicBezTo>
                  <a:cubicBezTo>
                    <a:pt x="130" y="251"/>
                    <a:pt x="154" y="23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64" y="233"/>
                    <a:pt x="175" y="244"/>
                    <a:pt x="188" y="245"/>
                  </a:cubicBezTo>
                  <a:cubicBezTo>
                    <a:pt x="223" y="245"/>
                    <a:pt x="223" y="245"/>
                    <a:pt x="223" y="245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29" name="Oval 21"/>
            <p:cNvSpPr>
              <a:spLocks noChangeArrowheads="1"/>
            </p:cNvSpPr>
            <p:nvPr userDrawn="1"/>
          </p:nvSpPr>
          <p:spPr bwMode="auto">
            <a:xfrm>
              <a:off x="4178301" y="7153275"/>
              <a:ext cx="258763" cy="258763"/>
            </a:xfrm>
            <a:prstGeom prst="ellipse">
              <a:avLst/>
            </a:pr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446088" y="7526338"/>
              <a:ext cx="869950" cy="976313"/>
            </a:xfrm>
            <a:custGeom>
              <a:avLst/>
              <a:gdLst>
                <a:gd name="T0" fmla="*/ 161 w 232"/>
                <a:gd name="T1" fmla="*/ 234 h 259"/>
                <a:gd name="T2" fmla="*/ 161 w 232"/>
                <a:gd name="T3" fmla="*/ 234 h 259"/>
                <a:gd name="T4" fmla="*/ 161 w 232"/>
                <a:gd name="T5" fmla="*/ 234 h 259"/>
                <a:gd name="T6" fmla="*/ 161 w 232"/>
                <a:gd name="T7" fmla="*/ 236 h 259"/>
                <a:gd name="T8" fmla="*/ 178 w 232"/>
                <a:gd name="T9" fmla="*/ 253 h 259"/>
                <a:gd name="T10" fmla="*/ 232 w 232"/>
                <a:gd name="T11" fmla="*/ 253 h 259"/>
                <a:gd name="T12" fmla="*/ 221 w 232"/>
                <a:gd name="T13" fmla="*/ 213 h 259"/>
                <a:gd name="T14" fmla="*/ 221 w 232"/>
                <a:gd name="T15" fmla="*/ 83 h 259"/>
                <a:gd name="T16" fmla="*/ 192 w 232"/>
                <a:gd name="T17" fmla="*/ 16 h 259"/>
                <a:gd name="T18" fmla="*/ 119 w 232"/>
                <a:gd name="T19" fmla="*/ 0 h 259"/>
                <a:gd name="T20" fmla="*/ 21 w 232"/>
                <a:gd name="T21" fmla="*/ 43 h 259"/>
                <a:gd name="T22" fmla="*/ 13 w 232"/>
                <a:gd name="T23" fmla="*/ 64 h 259"/>
                <a:gd name="T24" fmla="*/ 72 w 232"/>
                <a:gd name="T25" fmla="*/ 76 h 259"/>
                <a:gd name="T26" fmla="*/ 77 w 232"/>
                <a:gd name="T27" fmla="*/ 62 h 259"/>
                <a:gd name="T28" fmla="*/ 121 w 232"/>
                <a:gd name="T29" fmla="*/ 46 h 259"/>
                <a:gd name="T30" fmla="*/ 160 w 232"/>
                <a:gd name="T31" fmla="*/ 66 h 259"/>
                <a:gd name="T32" fmla="*/ 147 w 232"/>
                <a:gd name="T33" fmla="*/ 88 h 259"/>
                <a:gd name="T34" fmla="*/ 87 w 232"/>
                <a:gd name="T35" fmla="*/ 101 h 259"/>
                <a:gd name="T36" fmla="*/ 8 w 232"/>
                <a:gd name="T37" fmla="*/ 149 h 259"/>
                <a:gd name="T38" fmla="*/ 0 w 232"/>
                <a:gd name="T39" fmla="*/ 182 h 259"/>
                <a:gd name="T40" fmla="*/ 89 w 232"/>
                <a:gd name="T41" fmla="*/ 259 h 259"/>
                <a:gd name="T42" fmla="*/ 161 w 232"/>
                <a:gd name="T43" fmla="*/ 234 h 259"/>
                <a:gd name="T44" fmla="*/ 102 w 232"/>
                <a:gd name="T45" fmla="*/ 208 h 259"/>
                <a:gd name="T46" fmla="*/ 62 w 232"/>
                <a:gd name="T47" fmla="*/ 179 h 259"/>
                <a:gd name="T48" fmla="*/ 111 w 232"/>
                <a:gd name="T49" fmla="*/ 145 h 259"/>
                <a:gd name="T50" fmla="*/ 163 w 232"/>
                <a:gd name="T51" fmla="*/ 131 h 259"/>
                <a:gd name="T52" fmla="*/ 163 w 232"/>
                <a:gd name="T53" fmla="*/ 158 h 259"/>
                <a:gd name="T54" fmla="*/ 159 w 232"/>
                <a:gd name="T55" fmla="*/ 180 h 259"/>
                <a:gd name="T56" fmla="*/ 102 w 232"/>
                <a:gd name="T57" fmla="*/ 20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59">
                  <a:moveTo>
                    <a:pt x="161" y="234"/>
                  </a:move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234"/>
                    <a:pt x="161" y="235"/>
                    <a:pt x="161" y="236"/>
                  </a:cubicBezTo>
                  <a:cubicBezTo>
                    <a:pt x="162" y="245"/>
                    <a:pt x="169" y="252"/>
                    <a:pt x="178" y="253"/>
                  </a:cubicBezTo>
                  <a:cubicBezTo>
                    <a:pt x="232" y="253"/>
                    <a:pt x="232" y="253"/>
                    <a:pt x="232" y="253"/>
                  </a:cubicBezTo>
                  <a:cubicBezTo>
                    <a:pt x="221" y="238"/>
                    <a:pt x="221" y="232"/>
                    <a:pt x="221" y="213"/>
                  </a:cubicBezTo>
                  <a:cubicBezTo>
                    <a:pt x="221" y="83"/>
                    <a:pt x="221" y="83"/>
                    <a:pt x="221" y="83"/>
                  </a:cubicBezTo>
                  <a:cubicBezTo>
                    <a:pt x="221" y="57"/>
                    <a:pt x="221" y="34"/>
                    <a:pt x="192" y="16"/>
                  </a:cubicBezTo>
                  <a:cubicBezTo>
                    <a:pt x="171" y="3"/>
                    <a:pt x="142" y="0"/>
                    <a:pt x="119" y="0"/>
                  </a:cubicBezTo>
                  <a:cubicBezTo>
                    <a:pt x="103" y="0"/>
                    <a:pt x="45" y="0"/>
                    <a:pt x="21" y="43"/>
                  </a:cubicBezTo>
                  <a:cubicBezTo>
                    <a:pt x="17" y="51"/>
                    <a:pt x="14" y="58"/>
                    <a:pt x="13" y="64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2"/>
                    <a:pt x="73" y="67"/>
                    <a:pt x="77" y="62"/>
                  </a:cubicBezTo>
                  <a:cubicBezTo>
                    <a:pt x="83" y="54"/>
                    <a:pt x="96" y="46"/>
                    <a:pt x="121" y="46"/>
                  </a:cubicBezTo>
                  <a:cubicBezTo>
                    <a:pt x="146" y="46"/>
                    <a:pt x="156" y="56"/>
                    <a:pt x="160" y="66"/>
                  </a:cubicBezTo>
                  <a:cubicBezTo>
                    <a:pt x="164" y="80"/>
                    <a:pt x="158" y="84"/>
                    <a:pt x="147" y="88"/>
                  </a:cubicBezTo>
                  <a:cubicBezTo>
                    <a:pt x="135" y="91"/>
                    <a:pt x="122" y="94"/>
                    <a:pt x="87" y="101"/>
                  </a:cubicBezTo>
                  <a:cubicBezTo>
                    <a:pt x="63" y="106"/>
                    <a:pt x="25" y="114"/>
                    <a:pt x="8" y="149"/>
                  </a:cubicBezTo>
                  <a:cubicBezTo>
                    <a:pt x="3" y="159"/>
                    <a:pt x="0" y="170"/>
                    <a:pt x="0" y="182"/>
                  </a:cubicBezTo>
                  <a:cubicBezTo>
                    <a:pt x="0" y="224"/>
                    <a:pt x="33" y="259"/>
                    <a:pt x="89" y="259"/>
                  </a:cubicBezTo>
                  <a:cubicBezTo>
                    <a:pt x="122" y="259"/>
                    <a:pt x="148" y="244"/>
                    <a:pt x="161" y="234"/>
                  </a:cubicBezTo>
                  <a:close/>
                  <a:moveTo>
                    <a:pt x="102" y="208"/>
                  </a:moveTo>
                  <a:cubicBezTo>
                    <a:pt x="78" y="208"/>
                    <a:pt x="62" y="198"/>
                    <a:pt x="62" y="179"/>
                  </a:cubicBezTo>
                  <a:cubicBezTo>
                    <a:pt x="62" y="153"/>
                    <a:pt x="90" y="148"/>
                    <a:pt x="111" y="145"/>
                  </a:cubicBezTo>
                  <a:cubicBezTo>
                    <a:pt x="138" y="141"/>
                    <a:pt x="151" y="137"/>
                    <a:pt x="163" y="131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65"/>
                    <a:pt x="163" y="172"/>
                    <a:pt x="159" y="180"/>
                  </a:cubicBezTo>
                  <a:cubicBezTo>
                    <a:pt x="153" y="194"/>
                    <a:pt x="132" y="208"/>
                    <a:pt x="102" y="208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auto">
            <a:xfrm>
              <a:off x="4602163" y="7526338"/>
              <a:ext cx="946150" cy="979488"/>
            </a:xfrm>
            <a:custGeom>
              <a:avLst/>
              <a:gdLst>
                <a:gd name="T0" fmla="*/ 125 w 252"/>
                <a:gd name="T1" fmla="*/ 0 h 260"/>
                <a:gd name="T2" fmla="*/ 0 w 252"/>
                <a:gd name="T3" fmla="*/ 129 h 260"/>
                <a:gd name="T4" fmla="*/ 127 w 252"/>
                <a:gd name="T5" fmla="*/ 260 h 260"/>
                <a:gd name="T6" fmla="*/ 252 w 252"/>
                <a:gd name="T7" fmla="*/ 129 h 260"/>
                <a:gd name="T8" fmla="*/ 125 w 252"/>
                <a:gd name="T9" fmla="*/ 0 h 260"/>
                <a:gd name="T10" fmla="*/ 127 w 252"/>
                <a:gd name="T11" fmla="*/ 206 h 260"/>
                <a:gd name="T12" fmla="*/ 61 w 252"/>
                <a:gd name="T13" fmla="*/ 128 h 260"/>
                <a:gd name="T14" fmla="*/ 124 w 252"/>
                <a:gd name="T15" fmla="*/ 53 h 260"/>
                <a:gd name="T16" fmla="*/ 190 w 252"/>
                <a:gd name="T17" fmla="*/ 128 h 260"/>
                <a:gd name="T18" fmla="*/ 127 w 252"/>
                <a:gd name="T19" fmla="*/ 20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60">
                  <a:moveTo>
                    <a:pt x="125" y="0"/>
                  </a:moveTo>
                  <a:cubicBezTo>
                    <a:pt x="52" y="0"/>
                    <a:pt x="0" y="54"/>
                    <a:pt x="0" y="129"/>
                  </a:cubicBezTo>
                  <a:cubicBezTo>
                    <a:pt x="0" y="204"/>
                    <a:pt x="51" y="260"/>
                    <a:pt x="127" y="260"/>
                  </a:cubicBezTo>
                  <a:cubicBezTo>
                    <a:pt x="201" y="260"/>
                    <a:pt x="252" y="206"/>
                    <a:pt x="252" y="129"/>
                  </a:cubicBezTo>
                  <a:cubicBezTo>
                    <a:pt x="251" y="48"/>
                    <a:pt x="193" y="0"/>
                    <a:pt x="125" y="0"/>
                  </a:cubicBezTo>
                  <a:moveTo>
                    <a:pt x="127" y="206"/>
                  </a:moveTo>
                  <a:cubicBezTo>
                    <a:pt x="92" y="206"/>
                    <a:pt x="61" y="178"/>
                    <a:pt x="61" y="128"/>
                  </a:cubicBezTo>
                  <a:cubicBezTo>
                    <a:pt x="61" y="83"/>
                    <a:pt x="88" y="53"/>
                    <a:pt x="124" y="53"/>
                  </a:cubicBezTo>
                  <a:cubicBezTo>
                    <a:pt x="166" y="53"/>
                    <a:pt x="189" y="88"/>
                    <a:pt x="190" y="128"/>
                  </a:cubicBezTo>
                  <a:cubicBezTo>
                    <a:pt x="192" y="169"/>
                    <a:pt x="170" y="206"/>
                    <a:pt x="127" y="206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24"/>
            <p:cNvSpPr>
              <a:spLocks/>
            </p:cNvSpPr>
            <p:nvPr userDrawn="1"/>
          </p:nvSpPr>
          <p:spPr bwMode="auto">
            <a:xfrm>
              <a:off x="1441451" y="7510463"/>
              <a:ext cx="828675" cy="1025525"/>
            </a:xfrm>
            <a:custGeom>
              <a:avLst/>
              <a:gdLst>
                <a:gd name="T0" fmla="*/ 198 w 221"/>
                <a:gd name="T1" fmla="*/ 137 h 272"/>
                <a:gd name="T2" fmla="*/ 120 w 221"/>
                <a:gd name="T3" fmla="*/ 106 h 272"/>
                <a:gd name="T4" fmla="*/ 73 w 221"/>
                <a:gd name="T5" fmla="*/ 74 h 272"/>
                <a:gd name="T6" fmla="*/ 116 w 221"/>
                <a:gd name="T7" fmla="*/ 53 h 272"/>
                <a:gd name="T8" fmla="*/ 165 w 221"/>
                <a:gd name="T9" fmla="*/ 74 h 272"/>
                <a:gd name="T10" fmla="*/ 203 w 221"/>
                <a:gd name="T11" fmla="*/ 38 h 272"/>
                <a:gd name="T12" fmla="*/ 201 w 221"/>
                <a:gd name="T13" fmla="*/ 36 h 272"/>
                <a:gd name="T14" fmla="*/ 122 w 221"/>
                <a:gd name="T15" fmla="*/ 6 h 272"/>
                <a:gd name="T16" fmla="*/ 11 w 221"/>
                <a:gd name="T17" fmla="*/ 76 h 272"/>
                <a:gd name="T18" fmla="*/ 74 w 221"/>
                <a:gd name="T19" fmla="*/ 149 h 272"/>
                <a:gd name="T20" fmla="*/ 130 w 221"/>
                <a:gd name="T21" fmla="*/ 166 h 272"/>
                <a:gd name="T22" fmla="*/ 154 w 221"/>
                <a:gd name="T23" fmla="*/ 189 h 272"/>
                <a:gd name="T24" fmla="*/ 103 w 221"/>
                <a:gd name="T25" fmla="*/ 213 h 272"/>
                <a:gd name="T26" fmla="*/ 43 w 221"/>
                <a:gd name="T27" fmla="*/ 186 h 272"/>
                <a:gd name="T28" fmla="*/ 0 w 221"/>
                <a:gd name="T29" fmla="*/ 219 h 272"/>
                <a:gd name="T30" fmla="*/ 102 w 221"/>
                <a:gd name="T31" fmla="*/ 265 h 272"/>
                <a:gd name="T32" fmla="*/ 219 w 221"/>
                <a:gd name="T33" fmla="*/ 191 h 272"/>
                <a:gd name="T34" fmla="*/ 198 w 221"/>
                <a:gd name="T35" fmla="*/ 13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72">
                  <a:moveTo>
                    <a:pt x="198" y="137"/>
                  </a:moveTo>
                  <a:cubicBezTo>
                    <a:pt x="184" y="124"/>
                    <a:pt x="170" y="120"/>
                    <a:pt x="120" y="106"/>
                  </a:cubicBezTo>
                  <a:cubicBezTo>
                    <a:pt x="89" y="98"/>
                    <a:pt x="72" y="92"/>
                    <a:pt x="73" y="74"/>
                  </a:cubicBezTo>
                  <a:cubicBezTo>
                    <a:pt x="74" y="61"/>
                    <a:pt x="88" y="50"/>
                    <a:pt x="116" y="53"/>
                  </a:cubicBezTo>
                  <a:cubicBezTo>
                    <a:pt x="140" y="55"/>
                    <a:pt x="156" y="64"/>
                    <a:pt x="165" y="74"/>
                  </a:cubicBezTo>
                  <a:cubicBezTo>
                    <a:pt x="203" y="38"/>
                    <a:pt x="203" y="38"/>
                    <a:pt x="203" y="38"/>
                  </a:cubicBezTo>
                  <a:cubicBezTo>
                    <a:pt x="202" y="38"/>
                    <a:pt x="202" y="37"/>
                    <a:pt x="201" y="36"/>
                  </a:cubicBezTo>
                  <a:cubicBezTo>
                    <a:pt x="185" y="23"/>
                    <a:pt x="159" y="9"/>
                    <a:pt x="122" y="6"/>
                  </a:cubicBezTo>
                  <a:cubicBezTo>
                    <a:pt x="55" y="0"/>
                    <a:pt x="15" y="35"/>
                    <a:pt x="11" y="76"/>
                  </a:cubicBezTo>
                  <a:cubicBezTo>
                    <a:pt x="9" y="98"/>
                    <a:pt x="17" y="130"/>
                    <a:pt x="74" y="149"/>
                  </a:cubicBezTo>
                  <a:cubicBezTo>
                    <a:pt x="82" y="152"/>
                    <a:pt x="122" y="163"/>
                    <a:pt x="130" y="166"/>
                  </a:cubicBezTo>
                  <a:cubicBezTo>
                    <a:pt x="138" y="168"/>
                    <a:pt x="155" y="173"/>
                    <a:pt x="154" y="189"/>
                  </a:cubicBezTo>
                  <a:cubicBezTo>
                    <a:pt x="153" y="201"/>
                    <a:pt x="136" y="216"/>
                    <a:pt x="103" y="213"/>
                  </a:cubicBezTo>
                  <a:cubicBezTo>
                    <a:pt x="75" y="211"/>
                    <a:pt x="56" y="200"/>
                    <a:pt x="43" y="186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26" y="247"/>
                    <a:pt x="65" y="262"/>
                    <a:pt x="102" y="265"/>
                  </a:cubicBezTo>
                  <a:cubicBezTo>
                    <a:pt x="177" y="272"/>
                    <a:pt x="215" y="229"/>
                    <a:pt x="219" y="191"/>
                  </a:cubicBezTo>
                  <a:cubicBezTo>
                    <a:pt x="221" y="171"/>
                    <a:pt x="213" y="150"/>
                    <a:pt x="198" y="137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25"/>
            <p:cNvSpPr>
              <a:spLocks/>
            </p:cNvSpPr>
            <p:nvPr userDrawn="1"/>
          </p:nvSpPr>
          <p:spPr bwMode="auto">
            <a:xfrm>
              <a:off x="3513138" y="7529513"/>
              <a:ext cx="508000" cy="950913"/>
            </a:xfrm>
            <a:custGeom>
              <a:avLst/>
              <a:gdLst>
                <a:gd name="T0" fmla="*/ 56 w 135"/>
                <a:gd name="T1" fmla="*/ 42 h 252"/>
                <a:gd name="T2" fmla="*/ 56 w 135"/>
                <a:gd name="T3" fmla="*/ 34 h 252"/>
                <a:gd name="T4" fmla="*/ 29 w 135"/>
                <a:gd name="T5" fmla="*/ 7 h 252"/>
                <a:gd name="T6" fmla="*/ 0 w 135"/>
                <a:gd name="T7" fmla="*/ 7 h 252"/>
                <a:gd name="T8" fmla="*/ 0 w 135"/>
                <a:gd name="T9" fmla="*/ 252 h 252"/>
                <a:gd name="T10" fmla="*/ 56 w 135"/>
                <a:gd name="T11" fmla="*/ 252 h 252"/>
                <a:gd name="T12" fmla="*/ 56 w 135"/>
                <a:gd name="T13" fmla="*/ 161 h 252"/>
                <a:gd name="T14" fmla="*/ 82 w 135"/>
                <a:gd name="T15" fmla="*/ 76 h 252"/>
                <a:gd name="T16" fmla="*/ 135 w 135"/>
                <a:gd name="T17" fmla="*/ 62 h 252"/>
                <a:gd name="T18" fmla="*/ 135 w 135"/>
                <a:gd name="T19" fmla="*/ 1 h 252"/>
                <a:gd name="T20" fmla="*/ 56 w 135"/>
                <a:gd name="T21" fmla="*/ 4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252">
                  <a:moveTo>
                    <a:pt x="56" y="42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5" y="19"/>
                    <a:pt x="43" y="7"/>
                    <a:pt x="29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56" y="252"/>
                    <a:pt x="56" y="252"/>
                    <a:pt x="56" y="252"/>
                  </a:cubicBezTo>
                  <a:cubicBezTo>
                    <a:pt x="56" y="161"/>
                    <a:pt x="56" y="161"/>
                    <a:pt x="56" y="161"/>
                  </a:cubicBezTo>
                  <a:cubicBezTo>
                    <a:pt x="56" y="120"/>
                    <a:pt x="57" y="95"/>
                    <a:pt x="82" y="76"/>
                  </a:cubicBezTo>
                  <a:cubicBezTo>
                    <a:pt x="100" y="63"/>
                    <a:pt x="122" y="62"/>
                    <a:pt x="135" y="62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80" y="0"/>
                    <a:pt x="64" y="29"/>
                    <a:pt x="56" y="42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26"/>
            <p:cNvSpPr>
              <a:spLocks/>
            </p:cNvSpPr>
            <p:nvPr userDrawn="1"/>
          </p:nvSpPr>
          <p:spPr bwMode="auto">
            <a:xfrm>
              <a:off x="4197351" y="7556500"/>
              <a:ext cx="217488" cy="923925"/>
            </a:xfrm>
            <a:custGeom>
              <a:avLst/>
              <a:gdLst>
                <a:gd name="T0" fmla="*/ 28 w 58"/>
                <a:gd name="T1" fmla="*/ 0 h 245"/>
                <a:gd name="T2" fmla="*/ 0 w 58"/>
                <a:gd name="T3" fmla="*/ 29 h 245"/>
                <a:gd name="T4" fmla="*/ 0 w 58"/>
                <a:gd name="T5" fmla="*/ 29 h 245"/>
                <a:gd name="T6" fmla="*/ 0 w 58"/>
                <a:gd name="T7" fmla="*/ 245 h 245"/>
                <a:gd name="T8" fmla="*/ 58 w 58"/>
                <a:gd name="T9" fmla="*/ 245 h 245"/>
                <a:gd name="T10" fmla="*/ 58 w 58"/>
                <a:gd name="T11" fmla="*/ 0 h 245"/>
                <a:gd name="T12" fmla="*/ 28 w 58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45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58" y="245"/>
                    <a:pt x="58" y="245"/>
                    <a:pt x="58" y="245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27"/>
            <p:cNvSpPr>
              <a:spLocks/>
            </p:cNvSpPr>
            <p:nvPr userDrawn="1"/>
          </p:nvSpPr>
          <p:spPr bwMode="auto">
            <a:xfrm>
              <a:off x="5724526" y="7526338"/>
              <a:ext cx="804863" cy="954088"/>
            </a:xfrm>
            <a:custGeom>
              <a:avLst/>
              <a:gdLst>
                <a:gd name="T0" fmla="*/ 199 w 214"/>
                <a:gd name="T1" fmla="*/ 30 h 253"/>
                <a:gd name="T2" fmla="*/ 135 w 214"/>
                <a:gd name="T3" fmla="*/ 0 h 253"/>
                <a:gd name="T4" fmla="*/ 79 w 214"/>
                <a:gd name="T5" fmla="*/ 18 h 253"/>
                <a:gd name="T6" fmla="*/ 60 w 214"/>
                <a:gd name="T7" fmla="*/ 37 h 253"/>
                <a:gd name="T8" fmla="*/ 60 w 214"/>
                <a:gd name="T9" fmla="*/ 37 h 253"/>
                <a:gd name="T10" fmla="*/ 60 w 214"/>
                <a:gd name="T11" fmla="*/ 37 h 253"/>
                <a:gd name="T12" fmla="*/ 59 w 214"/>
                <a:gd name="T13" fmla="*/ 37 h 253"/>
                <a:gd name="T14" fmla="*/ 31 w 214"/>
                <a:gd name="T15" fmla="*/ 8 h 253"/>
                <a:gd name="T16" fmla="*/ 0 w 214"/>
                <a:gd name="T17" fmla="*/ 8 h 253"/>
                <a:gd name="T18" fmla="*/ 0 w 214"/>
                <a:gd name="T19" fmla="*/ 253 h 253"/>
                <a:gd name="T20" fmla="*/ 60 w 214"/>
                <a:gd name="T21" fmla="*/ 253 h 253"/>
                <a:gd name="T22" fmla="*/ 60 w 214"/>
                <a:gd name="T23" fmla="*/ 146 h 253"/>
                <a:gd name="T24" fmla="*/ 69 w 214"/>
                <a:gd name="T25" fmla="*/ 85 h 253"/>
                <a:gd name="T26" fmla="*/ 114 w 214"/>
                <a:gd name="T27" fmla="*/ 58 h 253"/>
                <a:gd name="T28" fmla="*/ 154 w 214"/>
                <a:gd name="T29" fmla="*/ 91 h 253"/>
                <a:gd name="T30" fmla="*/ 156 w 214"/>
                <a:gd name="T31" fmla="*/ 128 h 253"/>
                <a:gd name="T32" fmla="*/ 156 w 214"/>
                <a:gd name="T33" fmla="*/ 228 h 253"/>
                <a:gd name="T34" fmla="*/ 180 w 214"/>
                <a:gd name="T35" fmla="*/ 253 h 253"/>
                <a:gd name="T36" fmla="*/ 214 w 214"/>
                <a:gd name="T37" fmla="*/ 253 h 253"/>
                <a:gd name="T38" fmla="*/ 214 w 214"/>
                <a:gd name="T39" fmla="*/ 109 h 253"/>
                <a:gd name="T40" fmla="*/ 199 w 214"/>
                <a:gd name="T41" fmla="*/ 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53">
                  <a:moveTo>
                    <a:pt x="199" y="30"/>
                  </a:moveTo>
                  <a:cubicBezTo>
                    <a:pt x="187" y="13"/>
                    <a:pt x="163" y="0"/>
                    <a:pt x="135" y="0"/>
                  </a:cubicBezTo>
                  <a:cubicBezTo>
                    <a:pt x="116" y="0"/>
                    <a:pt x="93" y="7"/>
                    <a:pt x="79" y="18"/>
                  </a:cubicBezTo>
                  <a:cubicBezTo>
                    <a:pt x="68" y="24"/>
                    <a:pt x="63" y="32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1"/>
                    <a:pt x="47" y="8"/>
                    <a:pt x="3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28"/>
                    <a:pt x="60" y="103"/>
                    <a:pt x="69" y="85"/>
                  </a:cubicBezTo>
                  <a:cubicBezTo>
                    <a:pt x="77" y="69"/>
                    <a:pt x="95" y="58"/>
                    <a:pt x="114" y="58"/>
                  </a:cubicBezTo>
                  <a:cubicBezTo>
                    <a:pt x="133" y="58"/>
                    <a:pt x="149" y="69"/>
                    <a:pt x="154" y="91"/>
                  </a:cubicBezTo>
                  <a:cubicBezTo>
                    <a:pt x="156" y="97"/>
                    <a:pt x="156" y="110"/>
                    <a:pt x="156" y="128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56" y="242"/>
                    <a:pt x="167" y="252"/>
                    <a:pt x="180" y="253"/>
                  </a:cubicBezTo>
                  <a:cubicBezTo>
                    <a:pt x="214" y="253"/>
                    <a:pt x="214" y="253"/>
                    <a:pt x="214" y="253"/>
                  </a:cubicBezTo>
                  <a:cubicBezTo>
                    <a:pt x="214" y="109"/>
                    <a:pt x="214" y="109"/>
                    <a:pt x="214" y="109"/>
                  </a:cubicBezTo>
                  <a:cubicBezTo>
                    <a:pt x="214" y="77"/>
                    <a:pt x="214" y="50"/>
                    <a:pt x="199" y="30"/>
                  </a:cubicBezTo>
                </a:path>
              </a:pathLst>
            </a:custGeom>
            <a:solidFill>
              <a:srgbClr val="004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 userDrawn="1"/>
          </p:nvSpPr>
          <p:spPr bwMode="auto">
            <a:xfrm>
              <a:off x="6945313" y="7318375"/>
              <a:ext cx="327025" cy="1304925"/>
            </a:xfrm>
            <a:custGeom>
              <a:avLst/>
              <a:gdLst>
                <a:gd name="T0" fmla="*/ 26 w 87"/>
                <a:gd name="T1" fmla="*/ 344 h 346"/>
                <a:gd name="T2" fmla="*/ 0 w 87"/>
                <a:gd name="T3" fmla="*/ 301 h 346"/>
                <a:gd name="T4" fmla="*/ 0 w 87"/>
                <a:gd name="T5" fmla="*/ 301 h 346"/>
                <a:gd name="T6" fmla="*/ 0 w 87"/>
                <a:gd name="T7" fmla="*/ 300 h 346"/>
                <a:gd name="T8" fmla="*/ 36 w 87"/>
                <a:gd name="T9" fmla="*/ 137 h 346"/>
                <a:gd name="T10" fmla="*/ 12 w 87"/>
                <a:gd name="T11" fmla="*/ 46 h 346"/>
                <a:gd name="T12" fmla="*/ 11 w 87"/>
                <a:gd name="T13" fmla="*/ 45 h 346"/>
                <a:gd name="T14" fmla="*/ 11 w 87"/>
                <a:gd name="T15" fmla="*/ 44 h 346"/>
                <a:gd name="T16" fmla="*/ 42 w 87"/>
                <a:gd name="T17" fmla="*/ 2 h 346"/>
                <a:gd name="T18" fmla="*/ 44 w 87"/>
                <a:gd name="T19" fmla="*/ 0 h 346"/>
                <a:gd name="T20" fmla="*/ 45 w 87"/>
                <a:gd name="T21" fmla="*/ 3 h 346"/>
                <a:gd name="T22" fmla="*/ 53 w 87"/>
                <a:gd name="T23" fmla="*/ 27 h 346"/>
                <a:gd name="T24" fmla="*/ 81 w 87"/>
                <a:gd name="T25" fmla="*/ 133 h 346"/>
                <a:gd name="T26" fmla="*/ 37 w 87"/>
                <a:gd name="T27" fmla="*/ 327 h 346"/>
                <a:gd name="T28" fmla="*/ 29 w 87"/>
                <a:gd name="T29" fmla="*/ 343 h 346"/>
                <a:gd name="T30" fmla="*/ 28 w 87"/>
                <a:gd name="T31" fmla="*/ 346 h 346"/>
                <a:gd name="T32" fmla="*/ 26 w 87"/>
                <a:gd name="T33" fmla="*/ 34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346">
                  <a:moveTo>
                    <a:pt x="26" y="344"/>
                  </a:moveTo>
                  <a:cubicBezTo>
                    <a:pt x="16" y="330"/>
                    <a:pt x="8" y="316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32" y="245"/>
                    <a:pt x="41" y="199"/>
                    <a:pt x="36" y="137"/>
                  </a:cubicBezTo>
                  <a:cubicBezTo>
                    <a:pt x="33" y="105"/>
                    <a:pt x="25" y="75"/>
                    <a:pt x="12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0" y="29"/>
                    <a:pt x="31" y="15"/>
                    <a:pt x="42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11"/>
                    <a:pt x="49" y="20"/>
                    <a:pt x="53" y="27"/>
                  </a:cubicBezTo>
                  <a:cubicBezTo>
                    <a:pt x="68" y="61"/>
                    <a:pt x="77" y="96"/>
                    <a:pt x="81" y="133"/>
                  </a:cubicBezTo>
                  <a:cubicBezTo>
                    <a:pt x="87" y="205"/>
                    <a:pt x="74" y="263"/>
                    <a:pt x="37" y="327"/>
                  </a:cubicBezTo>
                  <a:cubicBezTo>
                    <a:pt x="34" y="332"/>
                    <a:pt x="31" y="338"/>
                    <a:pt x="29" y="343"/>
                  </a:cubicBezTo>
                  <a:cubicBezTo>
                    <a:pt x="28" y="346"/>
                    <a:pt x="28" y="346"/>
                    <a:pt x="28" y="346"/>
                  </a:cubicBezTo>
                  <a:lnTo>
                    <a:pt x="26" y="344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 userDrawn="1"/>
          </p:nvSpPr>
          <p:spPr bwMode="auto">
            <a:xfrm>
              <a:off x="7591426" y="8247063"/>
              <a:ext cx="1069975" cy="693738"/>
            </a:xfrm>
            <a:custGeom>
              <a:avLst/>
              <a:gdLst>
                <a:gd name="T0" fmla="*/ 31 w 285"/>
                <a:gd name="T1" fmla="*/ 184 h 184"/>
                <a:gd name="T2" fmla="*/ 2 w 285"/>
                <a:gd name="T3" fmla="*/ 182 h 184"/>
                <a:gd name="T4" fmla="*/ 0 w 285"/>
                <a:gd name="T5" fmla="*/ 182 h 184"/>
                <a:gd name="T6" fmla="*/ 1 w 285"/>
                <a:gd name="T7" fmla="*/ 180 h 184"/>
                <a:gd name="T8" fmla="*/ 8 w 285"/>
                <a:gd name="T9" fmla="*/ 170 h 184"/>
                <a:gd name="T10" fmla="*/ 78 w 285"/>
                <a:gd name="T11" fmla="*/ 94 h 184"/>
                <a:gd name="T12" fmla="*/ 263 w 285"/>
                <a:gd name="T13" fmla="*/ 6 h 184"/>
                <a:gd name="T14" fmla="*/ 263 w 285"/>
                <a:gd name="T15" fmla="*/ 6 h 184"/>
                <a:gd name="T16" fmla="*/ 282 w 285"/>
                <a:gd name="T17" fmla="*/ 1 h 184"/>
                <a:gd name="T18" fmla="*/ 285 w 285"/>
                <a:gd name="T19" fmla="*/ 0 h 184"/>
                <a:gd name="T20" fmla="*/ 284 w 285"/>
                <a:gd name="T21" fmla="*/ 3 h 184"/>
                <a:gd name="T22" fmla="*/ 261 w 285"/>
                <a:gd name="T23" fmla="*/ 52 h 184"/>
                <a:gd name="T24" fmla="*/ 261 w 285"/>
                <a:gd name="T25" fmla="*/ 52 h 184"/>
                <a:gd name="T26" fmla="*/ 260 w 285"/>
                <a:gd name="T27" fmla="*/ 53 h 184"/>
                <a:gd name="T28" fmla="*/ 107 w 285"/>
                <a:gd name="T29" fmla="*/ 128 h 184"/>
                <a:gd name="T30" fmla="*/ 55 w 285"/>
                <a:gd name="T31" fmla="*/ 182 h 184"/>
                <a:gd name="T32" fmla="*/ 54 w 285"/>
                <a:gd name="T33" fmla="*/ 182 h 184"/>
                <a:gd name="T34" fmla="*/ 54 w 285"/>
                <a:gd name="T35" fmla="*/ 183 h 184"/>
                <a:gd name="T36" fmla="*/ 31 w 285"/>
                <a:gd name="T3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" h="184">
                  <a:moveTo>
                    <a:pt x="31" y="184"/>
                  </a:moveTo>
                  <a:cubicBezTo>
                    <a:pt x="21" y="184"/>
                    <a:pt x="12" y="183"/>
                    <a:pt x="2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" y="180"/>
                    <a:pt x="1" y="180"/>
                    <a:pt x="1" y="180"/>
                  </a:cubicBezTo>
                  <a:cubicBezTo>
                    <a:pt x="4" y="177"/>
                    <a:pt x="6" y="174"/>
                    <a:pt x="8" y="170"/>
                  </a:cubicBezTo>
                  <a:cubicBezTo>
                    <a:pt x="27" y="140"/>
                    <a:pt x="47" y="120"/>
                    <a:pt x="78" y="94"/>
                  </a:cubicBezTo>
                  <a:cubicBezTo>
                    <a:pt x="131" y="49"/>
                    <a:pt x="195" y="18"/>
                    <a:pt x="263" y="6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70" y="5"/>
                    <a:pt x="276" y="4"/>
                    <a:pt x="282" y="1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78" y="20"/>
                    <a:pt x="271" y="36"/>
                    <a:pt x="261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04" y="64"/>
                    <a:pt x="151" y="90"/>
                    <a:pt x="107" y="128"/>
                  </a:cubicBezTo>
                  <a:cubicBezTo>
                    <a:pt x="85" y="148"/>
                    <a:pt x="69" y="163"/>
                    <a:pt x="55" y="182"/>
                  </a:cubicBezTo>
                  <a:cubicBezTo>
                    <a:pt x="54" y="182"/>
                    <a:pt x="54" y="182"/>
                    <a:pt x="54" y="182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46" y="183"/>
                    <a:pt x="38" y="184"/>
                    <a:pt x="31" y="184"/>
                  </a:cubicBez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30"/>
            <p:cNvSpPr>
              <a:spLocks/>
            </p:cNvSpPr>
            <p:nvPr userDrawn="1"/>
          </p:nvSpPr>
          <p:spPr bwMode="auto">
            <a:xfrm>
              <a:off x="7688263" y="7077075"/>
              <a:ext cx="935038" cy="565150"/>
            </a:xfrm>
            <a:custGeom>
              <a:avLst/>
              <a:gdLst>
                <a:gd name="T0" fmla="*/ 246 w 249"/>
                <a:gd name="T1" fmla="*/ 149 h 150"/>
                <a:gd name="T2" fmla="*/ 242 w 249"/>
                <a:gd name="T3" fmla="*/ 148 h 150"/>
                <a:gd name="T4" fmla="*/ 13 w 249"/>
                <a:gd name="T5" fmla="*/ 16 h 150"/>
                <a:gd name="T6" fmla="*/ 2 w 249"/>
                <a:gd name="T7" fmla="*/ 3 h 150"/>
                <a:gd name="T8" fmla="*/ 0 w 249"/>
                <a:gd name="T9" fmla="*/ 0 h 150"/>
                <a:gd name="T10" fmla="*/ 3 w 249"/>
                <a:gd name="T11" fmla="*/ 0 h 150"/>
                <a:gd name="T12" fmla="*/ 9 w 249"/>
                <a:gd name="T13" fmla="*/ 0 h 150"/>
                <a:gd name="T14" fmla="*/ 64 w 249"/>
                <a:gd name="T15" fmla="*/ 6 h 150"/>
                <a:gd name="T16" fmla="*/ 64 w 249"/>
                <a:gd name="T17" fmla="*/ 6 h 150"/>
                <a:gd name="T18" fmla="*/ 65 w 249"/>
                <a:gd name="T19" fmla="*/ 6 h 150"/>
                <a:gd name="T20" fmla="*/ 214 w 249"/>
                <a:gd name="T21" fmla="*/ 96 h 150"/>
                <a:gd name="T22" fmla="*/ 214 w 249"/>
                <a:gd name="T23" fmla="*/ 96 h 150"/>
                <a:gd name="T24" fmla="*/ 215 w 249"/>
                <a:gd name="T25" fmla="*/ 96 h 150"/>
                <a:gd name="T26" fmla="*/ 248 w 249"/>
                <a:gd name="T27" fmla="*/ 147 h 150"/>
                <a:gd name="T28" fmla="*/ 249 w 249"/>
                <a:gd name="T29" fmla="*/ 150 h 150"/>
                <a:gd name="T30" fmla="*/ 246 w 249"/>
                <a:gd name="T31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150">
                  <a:moveTo>
                    <a:pt x="246" y="149"/>
                  </a:moveTo>
                  <a:cubicBezTo>
                    <a:pt x="245" y="149"/>
                    <a:pt x="244" y="148"/>
                    <a:pt x="242" y="148"/>
                  </a:cubicBezTo>
                  <a:cubicBezTo>
                    <a:pt x="155" y="134"/>
                    <a:pt x="74" y="87"/>
                    <a:pt x="13" y="16"/>
                  </a:cubicBezTo>
                  <a:cubicBezTo>
                    <a:pt x="9" y="12"/>
                    <a:pt x="5" y="8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27" y="0"/>
                    <a:pt x="46" y="2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107" y="49"/>
                    <a:pt x="159" y="80"/>
                    <a:pt x="214" y="96"/>
                  </a:cubicBezTo>
                  <a:cubicBezTo>
                    <a:pt x="214" y="96"/>
                    <a:pt x="214" y="96"/>
                    <a:pt x="214" y="96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28" y="112"/>
                    <a:pt x="239" y="129"/>
                    <a:pt x="248" y="147"/>
                  </a:cubicBezTo>
                  <a:cubicBezTo>
                    <a:pt x="249" y="150"/>
                    <a:pt x="249" y="150"/>
                    <a:pt x="249" y="150"/>
                  </a:cubicBezTo>
                  <a:lnTo>
                    <a:pt x="246" y="149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 userDrawn="1"/>
          </p:nvSpPr>
          <p:spPr bwMode="auto">
            <a:xfrm>
              <a:off x="7173913" y="7073900"/>
              <a:ext cx="1577975" cy="1855788"/>
            </a:xfrm>
            <a:custGeom>
              <a:avLst/>
              <a:gdLst>
                <a:gd name="T0" fmla="*/ 17 w 420"/>
                <a:gd name="T1" fmla="*/ 488 h 492"/>
                <a:gd name="T2" fmla="*/ 15 w 420"/>
                <a:gd name="T3" fmla="*/ 486 h 492"/>
                <a:gd name="T4" fmla="*/ 11 w 420"/>
                <a:gd name="T5" fmla="*/ 446 h 492"/>
                <a:gd name="T6" fmla="*/ 13 w 420"/>
                <a:gd name="T7" fmla="*/ 443 h 492"/>
                <a:gd name="T8" fmla="*/ 30 w 420"/>
                <a:gd name="T9" fmla="*/ 38 h 492"/>
                <a:gd name="T10" fmla="*/ 54 w 420"/>
                <a:gd name="T11" fmla="*/ 0 h 492"/>
                <a:gd name="T12" fmla="*/ 67 w 420"/>
                <a:gd name="T13" fmla="*/ 4 h 492"/>
                <a:gd name="T14" fmla="*/ 69 w 420"/>
                <a:gd name="T15" fmla="*/ 6 h 492"/>
                <a:gd name="T16" fmla="*/ 75 w 420"/>
                <a:gd name="T17" fmla="*/ 11 h 492"/>
                <a:gd name="T18" fmla="*/ 398 w 420"/>
                <a:gd name="T19" fmla="*/ 205 h 492"/>
                <a:gd name="T20" fmla="*/ 401 w 420"/>
                <a:gd name="T21" fmla="*/ 206 h 492"/>
                <a:gd name="T22" fmla="*/ 420 w 420"/>
                <a:gd name="T23" fmla="*/ 233 h 492"/>
                <a:gd name="T24" fmla="*/ 419 w 420"/>
                <a:gd name="T25" fmla="*/ 236 h 492"/>
                <a:gd name="T26" fmla="*/ 419 w 420"/>
                <a:gd name="T27" fmla="*/ 238 h 492"/>
                <a:gd name="T28" fmla="*/ 417 w 420"/>
                <a:gd name="T29" fmla="*/ 242 h 492"/>
                <a:gd name="T30" fmla="*/ 416 w 420"/>
                <a:gd name="T31" fmla="*/ 244 h 492"/>
                <a:gd name="T32" fmla="*/ 415 w 420"/>
                <a:gd name="T33" fmla="*/ 246 h 492"/>
                <a:gd name="T34" fmla="*/ 413 w 420"/>
                <a:gd name="T35" fmla="*/ 248 h 492"/>
                <a:gd name="T36" fmla="*/ 410 w 420"/>
                <a:gd name="T37" fmla="*/ 251 h 492"/>
                <a:gd name="T38" fmla="*/ 409 w 420"/>
                <a:gd name="T39" fmla="*/ 252 h 492"/>
                <a:gd name="T40" fmla="*/ 407 w 420"/>
                <a:gd name="T41" fmla="*/ 254 h 492"/>
                <a:gd name="T42" fmla="*/ 404 w 420"/>
                <a:gd name="T43" fmla="*/ 255 h 492"/>
                <a:gd name="T44" fmla="*/ 401 w 420"/>
                <a:gd name="T45" fmla="*/ 256 h 492"/>
                <a:gd name="T46" fmla="*/ 397 w 420"/>
                <a:gd name="T47" fmla="*/ 257 h 492"/>
                <a:gd name="T48" fmla="*/ 58 w 420"/>
                <a:gd name="T49" fmla="*/ 471 h 492"/>
                <a:gd name="T50" fmla="*/ 56 w 420"/>
                <a:gd name="T51" fmla="*/ 475 h 492"/>
                <a:gd name="T52" fmla="*/ 31 w 420"/>
                <a:gd name="T53" fmla="*/ 492 h 492"/>
                <a:gd name="T54" fmla="*/ 121 w 420"/>
                <a:gd name="T55" fmla="*/ 178 h 492"/>
                <a:gd name="T56" fmla="*/ 113 w 420"/>
                <a:gd name="T57" fmla="*/ 333 h 492"/>
                <a:gd name="T58" fmla="*/ 260 w 420"/>
                <a:gd name="T59" fmla="*/ 243 h 492"/>
                <a:gd name="T60" fmla="*/ 260 w 420"/>
                <a:gd name="T61" fmla="*/ 219 h 492"/>
                <a:gd name="T62" fmla="*/ 115 w 420"/>
                <a:gd name="T63" fmla="*/ 12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0" h="492">
                  <a:moveTo>
                    <a:pt x="31" y="492"/>
                  </a:moveTo>
                  <a:cubicBezTo>
                    <a:pt x="26" y="492"/>
                    <a:pt x="21" y="490"/>
                    <a:pt x="17" y="488"/>
                  </a:cubicBezTo>
                  <a:cubicBezTo>
                    <a:pt x="16" y="487"/>
                    <a:pt x="16" y="487"/>
                    <a:pt x="16" y="487"/>
                  </a:cubicBezTo>
                  <a:cubicBezTo>
                    <a:pt x="15" y="487"/>
                    <a:pt x="15" y="486"/>
                    <a:pt x="15" y="486"/>
                  </a:cubicBezTo>
                  <a:cubicBezTo>
                    <a:pt x="3" y="478"/>
                    <a:pt x="0" y="462"/>
                    <a:pt x="8" y="451"/>
                  </a:cubicBezTo>
                  <a:cubicBezTo>
                    <a:pt x="9" y="449"/>
                    <a:pt x="10" y="447"/>
                    <a:pt x="11" y="446"/>
                  </a:cubicBezTo>
                  <a:cubicBezTo>
                    <a:pt x="13" y="444"/>
                    <a:pt x="13" y="444"/>
                    <a:pt x="13" y="444"/>
                  </a:cubicBezTo>
                  <a:cubicBezTo>
                    <a:pt x="13" y="443"/>
                    <a:pt x="13" y="443"/>
                    <a:pt x="13" y="443"/>
                  </a:cubicBezTo>
                  <a:cubicBezTo>
                    <a:pt x="61" y="358"/>
                    <a:pt x="77" y="280"/>
                    <a:pt x="68" y="183"/>
                  </a:cubicBezTo>
                  <a:cubicBezTo>
                    <a:pt x="64" y="133"/>
                    <a:pt x="51" y="84"/>
                    <a:pt x="30" y="38"/>
                  </a:cubicBezTo>
                  <a:cubicBezTo>
                    <a:pt x="24" y="25"/>
                    <a:pt x="30" y="9"/>
                    <a:pt x="43" y="3"/>
                  </a:cubicBezTo>
                  <a:cubicBezTo>
                    <a:pt x="46" y="1"/>
                    <a:pt x="50" y="0"/>
                    <a:pt x="54" y="0"/>
                  </a:cubicBezTo>
                  <a:cubicBezTo>
                    <a:pt x="58" y="0"/>
                    <a:pt x="63" y="2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8" y="5"/>
                    <a:pt x="68" y="5"/>
                  </a:cubicBezTo>
                  <a:cubicBezTo>
                    <a:pt x="69" y="5"/>
                    <a:pt x="69" y="5"/>
                    <a:pt x="69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8"/>
                    <a:pt x="73" y="9"/>
                    <a:pt x="75" y="11"/>
                  </a:cubicBezTo>
                  <a:cubicBezTo>
                    <a:pt x="80" y="17"/>
                    <a:pt x="84" y="23"/>
                    <a:pt x="89" y="28"/>
                  </a:cubicBezTo>
                  <a:cubicBezTo>
                    <a:pt x="171" y="123"/>
                    <a:pt x="280" y="186"/>
                    <a:pt x="398" y="205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400" y="205"/>
                    <a:pt x="400" y="205"/>
                    <a:pt x="401" y="206"/>
                  </a:cubicBezTo>
                  <a:cubicBezTo>
                    <a:pt x="412" y="209"/>
                    <a:pt x="420" y="219"/>
                    <a:pt x="420" y="231"/>
                  </a:cubicBezTo>
                  <a:cubicBezTo>
                    <a:pt x="420" y="232"/>
                    <a:pt x="420" y="232"/>
                    <a:pt x="420" y="233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19" y="236"/>
                    <a:pt x="419" y="236"/>
                    <a:pt x="419" y="236"/>
                  </a:cubicBezTo>
                  <a:cubicBezTo>
                    <a:pt x="419" y="237"/>
                    <a:pt x="419" y="237"/>
                    <a:pt x="419" y="238"/>
                  </a:cubicBezTo>
                  <a:cubicBezTo>
                    <a:pt x="419" y="238"/>
                    <a:pt x="419" y="238"/>
                    <a:pt x="419" y="238"/>
                  </a:cubicBezTo>
                  <a:cubicBezTo>
                    <a:pt x="418" y="239"/>
                    <a:pt x="418" y="239"/>
                    <a:pt x="418" y="240"/>
                  </a:cubicBezTo>
                  <a:cubicBezTo>
                    <a:pt x="418" y="241"/>
                    <a:pt x="417" y="242"/>
                    <a:pt x="417" y="242"/>
                  </a:cubicBezTo>
                  <a:cubicBezTo>
                    <a:pt x="417" y="243"/>
                    <a:pt x="417" y="243"/>
                    <a:pt x="417" y="243"/>
                  </a:cubicBezTo>
                  <a:cubicBezTo>
                    <a:pt x="417" y="243"/>
                    <a:pt x="416" y="244"/>
                    <a:pt x="416" y="244"/>
                  </a:cubicBezTo>
                  <a:cubicBezTo>
                    <a:pt x="416" y="245"/>
                    <a:pt x="416" y="245"/>
                    <a:pt x="416" y="245"/>
                  </a:cubicBezTo>
                  <a:cubicBezTo>
                    <a:pt x="415" y="245"/>
                    <a:pt x="415" y="246"/>
                    <a:pt x="415" y="246"/>
                  </a:cubicBezTo>
                  <a:cubicBezTo>
                    <a:pt x="414" y="247"/>
                    <a:pt x="414" y="247"/>
                    <a:pt x="414" y="247"/>
                  </a:cubicBezTo>
                  <a:cubicBezTo>
                    <a:pt x="414" y="247"/>
                    <a:pt x="414" y="247"/>
                    <a:pt x="413" y="248"/>
                  </a:cubicBezTo>
                  <a:cubicBezTo>
                    <a:pt x="413" y="248"/>
                    <a:pt x="412" y="249"/>
                    <a:pt x="412" y="249"/>
                  </a:cubicBezTo>
                  <a:cubicBezTo>
                    <a:pt x="412" y="250"/>
                    <a:pt x="411" y="251"/>
                    <a:pt x="410" y="251"/>
                  </a:cubicBezTo>
                  <a:cubicBezTo>
                    <a:pt x="410" y="251"/>
                    <a:pt x="409" y="252"/>
                    <a:pt x="409" y="252"/>
                  </a:cubicBezTo>
                  <a:cubicBezTo>
                    <a:pt x="409" y="252"/>
                    <a:pt x="409" y="252"/>
                    <a:pt x="409" y="252"/>
                  </a:cubicBezTo>
                  <a:cubicBezTo>
                    <a:pt x="408" y="253"/>
                    <a:pt x="407" y="253"/>
                    <a:pt x="407" y="253"/>
                  </a:cubicBezTo>
                  <a:cubicBezTo>
                    <a:pt x="407" y="254"/>
                    <a:pt x="407" y="254"/>
                    <a:pt x="407" y="254"/>
                  </a:cubicBezTo>
                  <a:cubicBezTo>
                    <a:pt x="406" y="254"/>
                    <a:pt x="405" y="254"/>
                    <a:pt x="405" y="254"/>
                  </a:cubicBezTo>
                  <a:cubicBezTo>
                    <a:pt x="404" y="255"/>
                    <a:pt x="404" y="255"/>
                    <a:pt x="404" y="255"/>
                  </a:cubicBezTo>
                  <a:cubicBezTo>
                    <a:pt x="404" y="255"/>
                    <a:pt x="403" y="255"/>
                    <a:pt x="403" y="255"/>
                  </a:cubicBezTo>
                  <a:cubicBezTo>
                    <a:pt x="402" y="256"/>
                    <a:pt x="401" y="256"/>
                    <a:pt x="401" y="256"/>
                  </a:cubicBezTo>
                  <a:cubicBezTo>
                    <a:pt x="400" y="256"/>
                    <a:pt x="399" y="256"/>
                    <a:pt x="398" y="257"/>
                  </a:cubicBezTo>
                  <a:cubicBezTo>
                    <a:pt x="397" y="257"/>
                    <a:pt x="397" y="257"/>
                    <a:pt x="397" y="257"/>
                  </a:cubicBezTo>
                  <a:cubicBezTo>
                    <a:pt x="305" y="273"/>
                    <a:pt x="219" y="313"/>
                    <a:pt x="147" y="375"/>
                  </a:cubicBezTo>
                  <a:cubicBezTo>
                    <a:pt x="111" y="406"/>
                    <a:pt x="83" y="433"/>
                    <a:pt x="58" y="471"/>
                  </a:cubicBezTo>
                  <a:cubicBezTo>
                    <a:pt x="57" y="472"/>
                    <a:pt x="57" y="472"/>
                    <a:pt x="57" y="472"/>
                  </a:cubicBezTo>
                  <a:cubicBezTo>
                    <a:pt x="56" y="475"/>
                    <a:pt x="56" y="475"/>
                    <a:pt x="56" y="475"/>
                  </a:cubicBezTo>
                  <a:cubicBezTo>
                    <a:pt x="55" y="476"/>
                    <a:pt x="54" y="477"/>
                    <a:pt x="53" y="479"/>
                  </a:cubicBezTo>
                  <a:cubicBezTo>
                    <a:pt x="49" y="487"/>
                    <a:pt x="40" y="492"/>
                    <a:pt x="31" y="492"/>
                  </a:cubicBezTo>
                  <a:close/>
                  <a:moveTo>
                    <a:pt x="119" y="160"/>
                  </a:moveTo>
                  <a:cubicBezTo>
                    <a:pt x="120" y="167"/>
                    <a:pt x="120" y="173"/>
                    <a:pt x="121" y="178"/>
                  </a:cubicBezTo>
                  <a:cubicBezTo>
                    <a:pt x="125" y="222"/>
                    <a:pt x="124" y="262"/>
                    <a:pt x="118" y="301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39" y="314"/>
                    <a:pt x="139" y="314"/>
                    <a:pt x="139" y="314"/>
                  </a:cubicBezTo>
                  <a:cubicBezTo>
                    <a:pt x="176" y="285"/>
                    <a:pt x="217" y="261"/>
                    <a:pt x="260" y="243"/>
                  </a:cubicBezTo>
                  <a:cubicBezTo>
                    <a:pt x="288" y="231"/>
                    <a:pt x="288" y="231"/>
                    <a:pt x="288" y="231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17" y="201"/>
                    <a:pt x="177" y="177"/>
                    <a:pt x="140" y="148"/>
                  </a:cubicBezTo>
                  <a:cubicBezTo>
                    <a:pt x="115" y="129"/>
                    <a:pt x="115" y="129"/>
                    <a:pt x="115" y="129"/>
                  </a:cubicBezTo>
                  <a:lnTo>
                    <a:pt x="119" y="160"/>
                  </a:lnTo>
                  <a:close/>
                </a:path>
              </a:pathLst>
            </a:custGeom>
            <a:solidFill>
              <a:srgbClr val="13B5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6959"/>
              <a:endParaRPr lang="en-US" sz="1833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7514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6959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2896" indent="-212896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2333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38688" indent="-181848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64477" indent="-150801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543494" indent="-172978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–"/>
        <a:defRPr sz="1583" kern="1200">
          <a:solidFill>
            <a:schemeClr val="tx1"/>
          </a:solidFill>
          <a:latin typeface="+mn-lt"/>
          <a:ea typeface="+mn-ea"/>
          <a:cs typeface="+mn-cs"/>
        </a:defRPr>
      </a:lvl4pPr>
      <a:lvl5pPr marL="1969284" indent="-141930" algn="l" defTabSz="456959" rtl="0" eaLnBrk="1" latinLnBrk="0" hangingPunct="1">
        <a:spcBef>
          <a:spcPts val="0"/>
        </a:spcBef>
        <a:spcAft>
          <a:spcPts val="280"/>
        </a:spcAft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75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33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95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53" indent="-228480" algn="l" defTabSz="45695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59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18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6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6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5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753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712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672" algn="l" defTabSz="456959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3.png"/><Relationship Id="rId18" Type="http://schemas.microsoft.com/office/2007/relationships/diagramDrawing" Target="../diagrams/drawing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openxmlformats.org/officeDocument/2006/relationships/diagramColors" Target="../diagrams/colors8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Layout" Target="../diagrams/layout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Data" Target="../diagrams/data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b">
            <a:noAutofit/>
          </a:bodyPr>
          <a:lstStyle>
            <a:lvl1pPr algn="ctr" defTabSz="456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Telemetry 2.0 : Guiding principles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890782362"/>
              </p:ext>
            </p:extLst>
          </p:nvPr>
        </p:nvGraphicFramePr>
        <p:xfrm>
          <a:off x="2403746" y="11223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1006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2625578818"/>
              </p:ext>
            </p:extLst>
          </p:nvPr>
        </p:nvGraphicFramePr>
        <p:xfrm>
          <a:off x="5213267" y="1315616"/>
          <a:ext cx="5628903" cy="487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688286855"/>
              </p:ext>
            </p:extLst>
          </p:nvPr>
        </p:nvGraphicFramePr>
        <p:xfrm>
          <a:off x="759617" y="1051563"/>
          <a:ext cx="4367284" cy="536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b">
            <a:noAutofit/>
          </a:bodyPr>
          <a:lstStyle>
            <a:lvl1pPr algn="ctr" defTabSz="456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Telemetry 2.0 : What’s new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88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239178666"/>
              </p:ext>
            </p:extLst>
          </p:nvPr>
        </p:nvGraphicFramePr>
        <p:xfrm>
          <a:off x="5213268" y="1343607"/>
          <a:ext cx="5255680" cy="497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29857103"/>
              </p:ext>
            </p:extLst>
          </p:nvPr>
        </p:nvGraphicFramePr>
        <p:xfrm>
          <a:off x="610327" y="1191574"/>
          <a:ext cx="4367284" cy="5363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2643" y="3"/>
            <a:ext cx="11192256" cy="1051560"/>
          </a:xfrm>
          <a:prstGeom prst="rect">
            <a:avLst/>
          </a:prstGeom>
        </p:spPr>
        <p:txBody>
          <a:bodyPr vert="horz" lIns="0" tIns="51099" rIns="0" bIns="51099" rtlCol="0" anchor="b">
            <a:noAutofit/>
          </a:bodyPr>
          <a:lstStyle>
            <a:lvl1pPr algn="ctr" defTabSz="4569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Telemetry 2.0 : What’s new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35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503266421"/>
              </p:ext>
            </p:extLst>
          </p:nvPr>
        </p:nvGraphicFramePr>
        <p:xfrm>
          <a:off x="480846" y="1166987"/>
          <a:ext cx="5073413" cy="2785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Optimizations :</a:t>
            </a:r>
            <a:endParaRPr lang="en-US" sz="36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667314886"/>
              </p:ext>
            </p:extLst>
          </p:nvPr>
        </p:nvGraphicFramePr>
        <p:xfrm>
          <a:off x="462855" y="3952094"/>
          <a:ext cx="4522519" cy="96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855" y="4826710"/>
            <a:ext cx="5091404" cy="191049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="" xmlns:p14="http://schemas.microsoft.com/office/powerpoint/2010/main" val="1096832199"/>
              </p:ext>
            </p:extLst>
          </p:nvPr>
        </p:nvGraphicFramePr>
        <p:xfrm>
          <a:off x="6222705" y="1166987"/>
          <a:ext cx="4557473" cy="356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="" xmlns:p14="http://schemas.microsoft.com/office/powerpoint/2010/main" val="25293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48427" y="333223"/>
            <a:ext cx="9144000" cy="669312"/>
          </a:xfrm>
          <a:prstGeom prst="rect">
            <a:avLst/>
          </a:prstGeom>
        </p:spPr>
        <p:txBody>
          <a:bodyPr vert="horz" lIns="0" tIns="51099" rIns="0" bIns="51099" rtlCol="0" anchor="ctr">
            <a:noAutofit/>
          </a:bodyPr>
          <a:lstStyle>
            <a:lvl1pPr defTabSz="456959">
              <a:lnSpc>
                <a:spcPct val="90000"/>
              </a:lnSpc>
              <a:spcBef>
                <a:spcPct val="0"/>
              </a:spcBef>
              <a:buNone/>
              <a:defRPr sz="2667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Telemetry Architecture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261756" y="1856333"/>
            <a:ext cx="95640" cy="69092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93197" y="1259646"/>
            <a:ext cx="942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Manages Telemetry service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>
            <a:endCxn id="10" idx="2"/>
          </p:cNvCxnSpPr>
          <p:nvPr/>
        </p:nvCxnSpPr>
        <p:spPr>
          <a:xfrm flipH="1" flipV="1">
            <a:off x="5535173" y="1621874"/>
            <a:ext cx="293895" cy="3579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2920" y="1067876"/>
            <a:ext cx="924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Dispatches reports back to the app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1" name="Straight Connector 10"/>
          <p:cNvCxnSpPr>
            <a:endCxn id="12" idx="2"/>
          </p:cNvCxnSpPr>
          <p:nvPr/>
        </p:nvCxnSpPr>
        <p:spPr>
          <a:xfrm flipH="1" flipV="1">
            <a:off x="7228698" y="1653009"/>
            <a:ext cx="10372" cy="89788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69081" y="1252899"/>
            <a:ext cx="71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Creates reports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 flipV="1">
            <a:off x="8659761" y="1667032"/>
            <a:ext cx="122834" cy="88750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5561" y="1266922"/>
            <a:ext cx="117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Saves reports in the file system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946678" y="2013859"/>
            <a:ext cx="886091" cy="16064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9629" y="1613749"/>
            <a:ext cx="1022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Dispatches reports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251651" y="1573477"/>
            <a:ext cx="179916" cy="10259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7873" y="1162303"/>
            <a:ext cx="878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Creates and dispatches report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417200" y="2013859"/>
            <a:ext cx="313794" cy="16064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85693" y="1579694"/>
            <a:ext cx="75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Collects reports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4694" y="6179989"/>
            <a:ext cx="1153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Provides Telemetry </a:t>
            </a:r>
            <a:r>
              <a:rPr lang="en-US" sz="1000" dirty="0" err="1" smtClean="0">
                <a:solidFill>
                  <a:schemeClr val="accent3"/>
                </a:solidFill>
              </a:rPr>
              <a:t>config</a:t>
            </a:r>
            <a:r>
              <a:rPr lang="en-US" sz="1000" dirty="0" smtClean="0">
                <a:solidFill>
                  <a:schemeClr val="accent3"/>
                </a:solidFill>
              </a:rPr>
              <a:t>. contract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1755" y="6176892"/>
            <a:ext cx="1071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Provides </a:t>
            </a:r>
            <a:r>
              <a:rPr lang="en-US" sz="1000" dirty="0" smtClean="0">
                <a:solidFill>
                  <a:schemeClr val="accent3"/>
                </a:solidFill>
              </a:rPr>
              <a:t>Report </a:t>
            </a:r>
            <a:r>
              <a:rPr lang="en-US" sz="1000" dirty="0" err="1" smtClean="0">
                <a:solidFill>
                  <a:schemeClr val="accent3"/>
                </a:solidFill>
              </a:rPr>
              <a:t>config</a:t>
            </a:r>
            <a:r>
              <a:rPr lang="en-US" sz="1000" dirty="0">
                <a:solidFill>
                  <a:schemeClr val="accent3"/>
                </a:solidFill>
              </a:rPr>
              <a:t>. contract</a:t>
            </a:r>
          </a:p>
          <a:p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30283" y="6183126"/>
            <a:ext cx="97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Stores configuration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5928" y="6176892"/>
            <a:ext cx="105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Manages configuration</a:t>
            </a:r>
            <a:endParaRPr lang="en-US" sz="10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/>
          <p:cNvCxnSpPr>
            <a:stCxn id="21" idx="0"/>
          </p:cNvCxnSpPr>
          <p:nvPr/>
        </p:nvCxnSpPr>
        <p:spPr>
          <a:xfrm flipV="1">
            <a:off x="3451274" y="5030951"/>
            <a:ext cx="728840" cy="114903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48672" y="5548600"/>
            <a:ext cx="47024" cy="5629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5977124" y="5639232"/>
            <a:ext cx="1371580" cy="53766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7288181" y="5625960"/>
            <a:ext cx="1084663" cy="53144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377108" y="4274544"/>
            <a:ext cx="649996" cy="12740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Sprint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ATT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Verizon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Japan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Telstra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Home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12581" y="1870078"/>
            <a:ext cx="11079419" cy="5002122"/>
            <a:chOff x="1112581" y="1870078"/>
            <a:chExt cx="11079419" cy="50021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702" y="1870078"/>
              <a:ext cx="9658844" cy="468194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157381" y="6222240"/>
              <a:ext cx="166372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Telemetry Engine</a:t>
              </a:r>
              <a:endParaRPr lang="en-US" sz="1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28620" y="6133536"/>
              <a:ext cx="24633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    CLOUD</a:t>
              </a:r>
              <a:endParaRPr lang="en-US" sz="1400" b="1" dirty="0" smtClean="0"/>
            </a:p>
            <a:p>
              <a:endParaRPr lang="en-US" sz="1400" b="1" dirty="0" smtClean="0"/>
            </a:p>
            <a:p>
              <a:endParaRPr 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2581" y="6224740"/>
              <a:ext cx="11576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551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167" y="0"/>
            <a:ext cx="11192256" cy="1051560"/>
          </a:xfrm>
        </p:spPr>
        <p:txBody>
          <a:bodyPr/>
          <a:lstStyle/>
          <a:p>
            <a:r>
              <a:rPr lang="en-US" dirty="0" smtClean="0"/>
              <a:t>Android Telemetry Plan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7902" y="2891481"/>
            <a:ext cx="10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Pluggable library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(completed)</a:t>
            </a:r>
            <a:endParaRPr lang="en-US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52151" y="2529016"/>
            <a:ext cx="8238" cy="354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23535" y="2094470"/>
            <a:ext cx="4119" cy="40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6102" y="2547551"/>
            <a:ext cx="41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3/21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1047" y="1706603"/>
            <a:ext cx="10649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Start</a:t>
            </a:r>
            <a:r>
              <a:rPr lang="en-US" sz="900" dirty="0" smtClean="0"/>
              <a:t> : Integration with Sprint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248588" y="2629327"/>
            <a:ext cx="149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Create a Branch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Remove old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Integrate new library</a:t>
            </a:r>
          </a:p>
          <a:p>
            <a:pPr marL="171450" indent="-171450">
              <a:buFontTx/>
              <a:buChar char="-"/>
            </a:pPr>
            <a:endParaRPr lang="en-US" sz="9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830594" y="2103737"/>
            <a:ext cx="4119" cy="40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3161" y="2533135"/>
            <a:ext cx="41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4/30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1674" y="1644732"/>
            <a:ext cx="10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Telstra &amp; Sprint release to QA</a:t>
            </a:r>
            <a:endParaRPr lang="en-US" sz="9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978205" y="2110946"/>
            <a:ext cx="4119" cy="40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04906" y="1742300"/>
            <a:ext cx="125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Telstra &amp; Sprint release to production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857214" y="2303809"/>
            <a:ext cx="41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6/30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725049" y="2116649"/>
            <a:ext cx="4119" cy="40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3513" y="2514601"/>
            <a:ext cx="41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7/30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43518" y="1951203"/>
            <a:ext cx="10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ATT, Verizon, Japan releases</a:t>
            </a:r>
            <a:endParaRPr lang="en-US" sz="9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86532" y="3881069"/>
            <a:ext cx="8238" cy="354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9877" y="4172805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Phase 1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038" y="3606802"/>
            <a:ext cx="13580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Ongoing optimizations </a:t>
            </a:r>
            <a:endParaRPr 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2374" y="4924604"/>
            <a:ext cx="337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Backlog items : Plenty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Remove duplication wherever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Event based collection wherever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Report dispatch based on needed frequency of the data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…….</a:t>
            </a:r>
          </a:p>
          <a:p>
            <a:r>
              <a:rPr lang="en-US" sz="900" dirty="0" smtClean="0"/>
              <a:t> </a:t>
            </a:r>
          </a:p>
          <a:p>
            <a:endParaRPr lang="en-US" sz="900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3358534" y="2153510"/>
            <a:ext cx="456859" cy="48156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7964639" y="2445582"/>
            <a:ext cx="456859" cy="42578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22756" y="4907352"/>
            <a:ext cx="3374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Parameter level dynamic configuration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AVRO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………</a:t>
            </a:r>
          </a:p>
          <a:p>
            <a:r>
              <a:rPr lang="en-US" sz="900" dirty="0" smtClean="0"/>
              <a:t> </a:t>
            </a:r>
          </a:p>
          <a:p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8223194" y="4139853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Phase 2</a:t>
            </a:r>
            <a:r>
              <a:rPr lang="en-US" sz="900" dirty="0" smtClean="0"/>
              <a:t> </a:t>
            </a:r>
            <a:endParaRPr lang="en-US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36822" y="2518719"/>
            <a:ext cx="9185189" cy="26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64150" y="2329410"/>
            <a:ext cx="3588724" cy="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87921" y="2757269"/>
            <a:ext cx="10649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Start</a:t>
            </a:r>
            <a:r>
              <a:rPr lang="en-US" sz="900" dirty="0"/>
              <a:t> : Integration </a:t>
            </a:r>
            <a:r>
              <a:rPr lang="en-US" sz="900" dirty="0" smtClean="0"/>
              <a:t>for other carriers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28752" y="3858442"/>
            <a:ext cx="9185189" cy="26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56409" y="2519806"/>
            <a:ext cx="8238" cy="354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81521" y="2884918"/>
            <a:ext cx="10649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3"/>
                </a:solidFill>
              </a:rPr>
              <a:t>Dependency</a:t>
            </a:r>
            <a:r>
              <a:rPr lang="en-US" sz="900" dirty="0" smtClean="0"/>
              <a:t> : TAP to AWS migration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517616" y="2560996"/>
            <a:ext cx="414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8/30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0767" y="229303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Timeline</a:t>
            </a:r>
            <a:endParaRPr 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975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 and Play : 4 lines of code for integration.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226469121"/>
              </p:ext>
            </p:extLst>
          </p:nvPr>
        </p:nvGraphicFramePr>
        <p:xfrm>
          <a:off x="2692191" y="1031867"/>
          <a:ext cx="6675272" cy="52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15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53" y="70446"/>
            <a:ext cx="10515600" cy="1325563"/>
          </a:xfrm>
        </p:spPr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1" y="1183000"/>
            <a:ext cx="10322044" cy="567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09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: Per carrier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7785443"/>
              </p:ext>
            </p:extLst>
          </p:nvPr>
        </p:nvGraphicFramePr>
        <p:xfrm>
          <a:off x="655095" y="1228303"/>
          <a:ext cx="10931853" cy="509134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32085"/>
                <a:gridCol w="1292102"/>
                <a:gridCol w="1292102"/>
                <a:gridCol w="1209276"/>
                <a:gridCol w="1130590"/>
                <a:gridCol w="1391495"/>
                <a:gridCol w="1341798"/>
                <a:gridCol w="1242405"/>
              </a:tblGrid>
              <a:tr h="2512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Collection Interval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Dispatch Interval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Verizon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Japan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Sprint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Soluto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Overview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Settings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Bluetooth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Wifi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App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Crash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App start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Android L and below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Android L and below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Needs Preload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usage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Network usage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battery status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Battery usage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Storage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Application usage report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Needs Preload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Needs Preload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Age </a:t>
                      </a:r>
                      <a:r>
                        <a:rPr lang="en-US" sz="1100" b="1" u="none" strike="noStrike" dirty="0">
                          <a:effectLst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Hrs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45695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sym typeface="Wingdings" panose="05000000000000000000" pitchFamily="2" charset="2"/>
                        </a:rPr>
                        <a:t>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9525" marR="9525" marT="9525" marB="0" anchor="b"/>
                </a:tc>
              </a:tr>
              <a:tr h="251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Accelerometer </a:t>
                      </a:r>
                      <a:r>
                        <a:rPr lang="en-US" sz="1100" b="1" u="none" strike="noStrike" dirty="0">
                          <a:effectLst/>
                        </a:rPr>
                        <a:t>report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 Based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 </a:t>
                      </a:r>
                      <a:r>
                        <a:rPr lang="en-US" sz="1100" u="none" strike="noStrike" dirty="0" err="1">
                          <a:effectLst/>
                        </a:rPr>
                        <a:t>Hrs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 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progress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 progress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48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Internal Presentation Master Slides">
  <a:themeElements>
    <a:clrScheme name="Custom 33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Internal Presentation Master Slides">
  <a:themeElements>
    <a:clrScheme name="Custom 33">
      <a:dk1>
        <a:srgbClr val="000000"/>
      </a:dk1>
      <a:lt1>
        <a:srgbClr val="FFFFFF"/>
      </a:lt1>
      <a:dk2>
        <a:srgbClr val="8DC63F"/>
      </a:dk2>
      <a:lt2>
        <a:srgbClr val="B0B7BC"/>
      </a:lt2>
      <a:accent1>
        <a:srgbClr val="004B8D"/>
      </a:accent1>
      <a:accent2>
        <a:srgbClr val="13B5EA"/>
      </a:accent2>
      <a:accent3>
        <a:srgbClr val="C88A12"/>
      </a:accent3>
      <a:accent4>
        <a:srgbClr val="88746A"/>
      </a:accent4>
      <a:accent5>
        <a:srgbClr val="E64097"/>
      </a:accent5>
      <a:accent6>
        <a:srgbClr val="000000"/>
      </a:accent6>
      <a:hlink>
        <a:srgbClr val="13B5EA"/>
      </a:hlink>
      <a:folHlink>
        <a:srgbClr val="13B5EA"/>
      </a:folHlink>
    </a:clrScheme>
    <a:fontScheme name="asurion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 sz="18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 Strategy_Draft13</Template>
  <TotalTime>1002</TotalTime>
  <Words>792</Words>
  <Application>Microsoft Office PowerPoint</Application>
  <PresentationFormat>Custom</PresentationFormat>
  <Paragraphs>287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8_Internal Presentation Master Slides</vt:lpstr>
      <vt:lpstr>9_Internal Presentation Master Slides</vt:lpstr>
      <vt:lpstr>Slide 1</vt:lpstr>
      <vt:lpstr>Slide 2</vt:lpstr>
      <vt:lpstr>Slide 3</vt:lpstr>
      <vt:lpstr>Optimizations :</vt:lpstr>
      <vt:lpstr>Slide 5</vt:lpstr>
      <vt:lpstr>Android Telemetry Plan</vt:lpstr>
      <vt:lpstr>Plug and Play : 4 lines of code for integration.</vt:lpstr>
      <vt:lpstr>APIs</vt:lpstr>
      <vt:lpstr>Reports : Per carrier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>Microsoft Office User</dc:creator>
  <cp:lastModifiedBy>Bhardwaj, Vishal</cp:lastModifiedBy>
  <cp:revision>97</cp:revision>
  <dcterms:created xsi:type="dcterms:W3CDTF">2016-03-29T18:15:32Z</dcterms:created>
  <dcterms:modified xsi:type="dcterms:W3CDTF">2017-01-31T07:33:50Z</dcterms:modified>
</cp:coreProperties>
</file>