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8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BB80-872C-4A13-A523-EA81FE7A95A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91A3-A819-4068-8CE0-DAD2BEEFA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 and Predictive Modeling for Term Deposits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346" y="4314215"/>
            <a:ext cx="9144000" cy="1655762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Vishal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Khomane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and Age Relationship: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relationships between annual income and age </a:t>
            </a: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Age and Annual Income = 0.0</a:t>
            </a:r>
          </a:p>
          <a:p>
            <a:endParaRPr lang="en-A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2963007"/>
            <a:ext cx="7895492" cy="32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3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and Related Variables: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Measured the linear relationship between numerical features and Term Deposit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values indicate stronger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+ Model: Converted categorical variables into numerical form using label encoding or one-hot encoding.</a:t>
            </a:r>
            <a:endParaRPr lang="en-A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0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Building: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Accuracy: 0.8883969338904724 </a:t>
            </a:r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0.8929717764250138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Classifier: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Accuracy: 0.909677062290727 </a:t>
            </a:r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0.8869950193691201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Accuracy: 0.9999723436030754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 0.8814159292035398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76" y="1825625"/>
            <a:ext cx="4837186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5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 Strategies: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pPr marL="0" indent="0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Features: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Features: Combine existing features to create new ones.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Filter Methods: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Satistical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Tests: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Chi-Square Test: For categorical features, it assesses the independence between each feature and the target variable.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ANOVA F-Value: Compares the mean of the feature groups with respect to the target variable (for regression problems).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Wrapper Methods: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Backward Elimination:</a:t>
            </a:r>
          </a:p>
          <a:p>
            <a:pPr marL="0" indent="0"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Stepwise Selection:</a:t>
            </a:r>
          </a:p>
        </p:txBody>
      </p:sp>
    </p:spTree>
    <p:extLst>
      <p:ext uri="{BB962C8B-B14F-4D97-AF65-F5344CB8AC3E}">
        <p14:creationId xmlns:p14="http://schemas.microsoft.com/office/powerpoint/2010/main" val="62263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Gradient Boosting Machines (GBMs): Includes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powerful for handling structured data.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Neural Networks: Deep learning models can capture complex patterns but require more data and computational resources.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Grid Search: Systematically test different combinations of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9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Scale features to a specific range (e.g., 0 to 1) if needed.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K-Fold Cross-Validation: Use k-fold cross-validation to assess the model's performance more robustly.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Use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PCA (Principal Component Analysis) to reduce dimensionality while retaining important information.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9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1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Client: Major Middle Eastern Bank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customers most likely to opt for a term deposit and provide this list to the call center for targeted outreach.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data to uncover key factors influencing term deposit subscriptions.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to estimate the likelihood of customers subscribing to a term deposit.</a:t>
            </a:r>
          </a:p>
        </p:txBody>
      </p:sp>
    </p:spTree>
    <p:extLst>
      <p:ext uri="{BB962C8B-B14F-4D97-AF65-F5344CB8AC3E}">
        <p14:creationId xmlns:p14="http://schemas.microsoft.com/office/powerpoint/2010/main" val="10125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demographic information about the customers.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45,211 records and 7 features.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transactional information and customer interactions related to term deposits.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45,211 records and 14 features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73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A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&amp; </a:t>
            </a:r>
            <a:r>
              <a:rPr lang="en-AE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Insights: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how many customers have no annual income and present the data distribution of these customers.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Annual Income = 18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07" y="3182815"/>
            <a:ext cx="5065786" cy="29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7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Loan-less Customers Profile: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Indentify the 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don’t have any type of loan</a:t>
            </a: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Loan Less customers = 17201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47" y="3024554"/>
            <a:ext cx="7009705" cy="31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1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and Insurance Analysis: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customers with a loan who have taken out insurance</a:t>
            </a: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customers with loans who have insurance = 2.15 %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55" y="2980592"/>
            <a:ext cx="5212090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Strategy Insights: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summarize the best Contact method </a:t>
            </a: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people to ascertain the status of term deposit subscriptions</a:t>
            </a: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contact method = Cellular  (14.91 %)     (29280 Times)</a:t>
            </a:r>
          </a:p>
          <a:p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11" y="3226777"/>
            <a:ext cx="5001778" cy="29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Home Loans: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A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age group has the highest percentage of home </a:t>
            </a:r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loans.</a:t>
            </a:r>
          </a:p>
          <a:p>
            <a:r>
              <a:rPr lang="en-A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= 31- 40   (63.50)</a:t>
            </a:r>
          </a:p>
          <a:p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59" y="2998177"/>
            <a:ext cx="5148082" cy="31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5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620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Customer Analysis and Predictive Modeling for Term Deposits</vt:lpstr>
      <vt:lpstr>Problem Statement:</vt:lpstr>
      <vt:lpstr>Data Overview:</vt:lpstr>
      <vt:lpstr>Data Analysis &amp; Visualization</vt:lpstr>
      <vt:lpstr>Income Insights:</vt:lpstr>
      <vt:lpstr>Loan-less Customers Profile:</vt:lpstr>
      <vt:lpstr>Loan and Insurance Analysis:</vt:lpstr>
      <vt:lpstr>Communication Strategy Insights:</vt:lpstr>
      <vt:lpstr>Age and Home Loans:</vt:lpstr>
      <vt:lpstr>Income and Age Relationship:</vt:lpstr>
      <vt:lpstr>Modeling</vt:lpstr>
      <vt:lpstr>Term Deposit and Related Variables:</vt:lpstr>
      <vt:lpstr>Predictive Model Building:</vt:lpstr>
      <vt:lpstr>Model Improvement Strategies: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Business Case</dc:title>
  <dc:creator>vishal</dc:creator>
  <cp:lastModifiedBy>vishal</cp:lastModifiedBy>
  <cp:revision>16</cp:revision>
  <dcterms:created xsi:type="dcterms:W3CDTF">2024-08-17T11:12:22Z</dcterms:created>
  <dcterms:modified xsi:type="dcterms:W3CDTF">2024-08-17T14:28:31Z</dcterms:modified>
</cp:coreProperties>
</file>