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chaudhary" userId="6414cd1ccdd8273f" providerId="LiveId" clId="{839C9D87-02B3-44EC-8DCC-A0E728CC878F}"/>
    <pc:docChg chg="undo custSel addSld delSld modSld">
      <pc:chgData name="vishal chaudhary" userId="6414cd1ccdd8273f" providerId="LiveId" clId="{839C9D87-02B3-44EC-8DCC-A0E728CC878F}" dt="2020-11-18T15:45:02.023" v="4138" actId="20577"/>
      <pc:docMkLst>
        <pc:docMk/>
      </pc:docMkLst>
      <pc:sldChg chg="delSp modSp mod delDesignElem">
        <pc:chgData name="vishal chaudhary" userId="6414cd1ccdd8273f" providerId="LiveId" clId="{839C9D87-02B3-44EC-8DCC-A0E728CC878F}" dt="2020-11-18T15:32:01.230" v="3847" actId="27636"/>
        <pc:sldMkLst>
          <pc:docMk/>
          <pc:sldMk cId="4043737824" sldId="257"/>
        </pc:sldMkLst>
        <pc:spChg chg="mod">
          <ac:chgData name="vishal chaudhary" userId="6414cd1ccdd8273f" providerId="LiveId" clId="{839C9D87-02B3-44EC-8DCC-A0E728CC878F}" dt="2020-11-18T15:32:01.230" v="3847" actId="2763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vishal chaudhary" userId="6414cd1ccdd8273f" providerId="LiveId" clId="{839C9D87-02B3-44EC-8DCC-A0E728CC878F}" dt="2020-11-18T15:32:01.230" v="3846" actId="2763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vishal chaudhary" userId="6414cd1ccdd8273f" providerId="LiveId" clId="{839C9D87-02B3-44EC-8DCC-A0E728CC878F}" dt="2020-11-18T15:32:01.145" v="3845"/>
          <ac:spMkLst>
            <pc:docMk/>
            <pc:sldMk cId="4043737824" sldId="257"/>
            <ac:spMk id="22" creationId="{A9286AD2-18A9-4868-A4E3-7A2097A20810}"/>
          </ac:spMkLst>
        </pc:spChg>
        <pc:cxnChg chg="del">
          <ac:chgData name="vishal chaudhary" userId="6414cd1ccdd8273f" providerId="LiveId" clId="{839C9D87-02B3-44EC-8DCC-A0E728CC878F}" dt="2020-11-18T15:32:01.145" v="3845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">
        <pc:chgData name="vishal chaudhary" userId="6414cd1ccdd8273f" providerId="LiveId" clId="{839C9D87-02B3-44EC-8DCC-A0E728CC878F}" dt="2020-11-17T18:24:25.034" v="0" actId="2696"/>
        <pc:sldMkLst>
          <pc:docMk/>
          <pc:sldMk cId="191714609" sldId="258"/>
        </pc:sldMkLst>
      </pc:sldChg>
      <pc:sldChg chg="addSp modSp new del mod">
        <pc:chgData name="vishal chaudhary" userId="6414cd1ccdd8273f" providerId="LiveId" clId="{839C9D87-02B3-44EC-8DCC-A0E728CC878F}" dt="2020-11-17T18:32:38.107" v="294" actId="2696"/>
        <pc:sldMkLst>
          <pc:docMk/>
          <pc:sldMk cId="4188757375" sldId="258"/>
        </pc:sldMkLst>
        <pc:spChg chg="add mod">
          <ac:chgData name="vishal chaudhary" userId="6414cd1ccdd8273f" providerId="LiveId" clId="{839C9D87-02B3-44EC-8DCC-A0E728CC878F}" dt="2020-11-17T18:26:42.711" v="33" actId="1076"/>
          <ac:spMkLst>
            <pc:docMk/>
            <pc:sldMk cId="4188757375" sldId="258"/>
            <ac:spMk id="2" creationId="{B5D751EB-1098-4821-B59F-C2226F92F7DA}"/>
          </ac:spMkLst>
        </pc:spChg>
      </pc:sldChg>
      <pc:sldChg chg="del">
        <pc:chgData name="vishal chaudhary" userId="6414cd1ccdd8273f" providerId="LiveId" clId="{839C9D87-02B3-44EC-8DCC-A0E728CC878F}" dt="2020-11-17T18:24:27.162" v="1" actId="2696"/>
        <pc:sldMkLst>
          <pc:docMk/>
          <pc:sldMk cId="733085453" sldId="259"/>
        </pc:sldMkLst>
      </pc:sldChg>
      <pc:sldChg chg="addSp delSp modSp new del mod">
        <pc:chgData name="vishal chaudhary" userId="6414cd1ccdd8273f" providerId="LiveId" clId="{839C9D87-02B3-44EC-8DCC-A0E728CC878F}" dt="2020-11-17T18:32:41.473" v="295" actId="2696"/>
        <pc:sldMkLst>
          <pc:docMk/>
          <pc:sldMk cId="3151147493" sldId="259"/>
        </pc:sldMkLst>
        <pc:spChg chg="mod">
          <ac:chgData name="vishal chaudhary" userId="6414cd1ccdd8273f" providerId="LiveId" clId="{839C9D87-02B3-44EC-8DCC-A0E728CC878F}" dt="2020-11-17T18:27:38.921" v="80" actId="20577"/>
          <ac:spMkLst>
            <pc:docMk/>
            <pc:sldMk cId="3151147493" sldId="259"/>
            <ac:spMk id="2" creationId="{2C23F77D-005A-41BA-A6BE-02D1D70ADFD2}"/>
          </ac:spMkLst>
        </pc:spChg>
        <pc:spChg chg="add del mod">
          <ac:chgData name="vishal chaudhary" userId="6414cd1ccdd8273f" providerId="LiveId" clId="{839C9D87-02B3-44EC-8DCC-A0E728CC878F}" dt="2020-11-17T18:28:14.169" v="85"/>
          <ac:spMkLst>
            <pc:docMk/>
            <pc:sldMk cId="3151147493" sldId="259"/>
            <ac:spMk id="3" creationId="{7C833D4A-D7B8-4F50-BF38-B7BA3BF9BAE3}"/>
          </ac:spMkLst>
        </pc:spChg>
        <pc:spChg chg="add del mod">
          <ac:chgData name="vishal chaudhary" userId="6414cd1ccdd8273f" providerId="LiveId" clId="{839C9D87-02B3-44EC-8DCC-A0E728CC878F}" dt="2020-11-17T18:28:14.184" v="87"/>
          <ac:spMkLst>
            <pc:docMk/>
            <pc:sldMk cId="3151147493" sldId="259"/>
            <ac:spMk id="4" creationId="{7D8CBE9E-A3C3-4682-BBFC-3FB6CE84737B}"/>
          </ac:spMkLst>
        </pc:spChg>
      </pc:sldChg>
      <pc:sldChg chg="modSp new mod">
        <pc:chgData name="vishal chaudhary" userId="6414cd1ccdd8273f" providerId="LiveId" clId="{839C9D87-02B3-44EC-8DCC-A0E728CC878F}" dt="2020-11-18T15:32:01.145" v="3845"/>
        <pc:sldMkLst>
          <pc:docMk/>
          <pc:sldMk cId="2761876231" sldId="260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2761876231" sldId="260"/>
            <ac:spMk id="2" creationId="{756F2D2D-671C-4A5D-95F6-748F4F8AEBEF}"/>
          </ac:spMkLst>
        </pc:spChg>
        <pc:spChg chg="mod">
          <ac:chgData name="vishal chaudhary" userId="6414cd1ccdd8273f" providerId="LiveId" clId="{839C9D87-02B3-44EC-8DCC-A0E728CC878F}" dt="2020-11-18T06:18:48.713" v="1382" actId="20577"/>
          <ac:spMkLst>
            <pc:docMk/>
            <pc:sldMk cId="2761876231" sldId="260"/>
            <ac:spMk id="3" creationId="{5F3F3DED-E575-4357-9B10-D729EEC9E0CB}"/>
          </ac:spMkLst>
        </pc:spChg>
      </pc:sldChg>
      <pc:sldChg chg="modSp new mod">
        <pc:chgData name="vishal chaudhary" userId="6414cd1ccdd8273f" providerId="LiveId" clId="{839C9D87-02B3-44EC-8DCC-A0E728CC878F}" dt="2020-11-18T15:32:01.145" v="3845"/>
        <pc:sldMkLst>
          <pc:docMk/>
          <pc:sldMk cId="1035727849" sldId="261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1035727849" sldId="261"/>
            <ac:spMk id="2" creationId="{D1498DD3-31BA-4924-8627-C1F83BA9BFFB}"/>
          </ac:spMkLst>
        </pc:spChg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1035727849" sldId="261"/>
            <ac:spMk id="3" creationId="{16B97F17-E1BF-4B0B-93F6-29E8DAE46D5A}"/>
          </ac:spMkLst>
        </pc:spChg>
      </pc:sldChg>
      <pc:sldChg chg="addSp modSp new mod">
        <pc:chgData name="vishal chaudhary" userId="6414cd1ccdd8273f" providerId="LiveId" clId="{839C9D87-02B3-44EC-8DCC-A0E728CC878F}" dt="2020-11-18T15:32:01.145" v="3845"/>
        <pc:sldMkLst>
          <pc:docMk/>
          <pc:sldMk cId="2388968002" sldId="262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2388968002" sldId="262"/>
            <ac:spMk id="2" creationId="{D1ED3FB2-9924-44F2-88E0-38E4F0713C01}"/>
          </ac:spMkLst>
        </pc:spChg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2388968002" sldId="262"/>
            <ac:spMk id="3" creationId="{EAADF0D8-297A-4B6D-BB30-FA852EC25BC2}"/>
          </ac:spMkLst>
        </pc:spChg>
        <pc:picChg chg="add mod">
          <ac:chgData name="vishal chaudhary" userId="6414cd1ccdd8273f" providerId="LiveId" clId="{839C9D87-02B3-44EC-8DCC-A0E728CC878F}" dt="2020-11-18T06:34:49.600" v="1681" actId="14100"/>
          <ac:picMkLst>
            <pc:docMk/>
            <pc:sldMk cId="2388968002" sldId="262"/>
            <ac:picMk id="3074" creationId="{9B230367-0C56-4FEF-AF73-ECCB937C6421}"/>
          </ac:picMkLst>
        </pc:picChg>
        <pc:picChg chg="add mod">
          <ac:chgData name="vishal chaudhary" userId="6414cd1ccdd8273f" providerId="LiveId" clId="{839C9D87-02B3-44EC-8DCC-A0E728CC878F}" dt="2020-11-18T06:36:08.741" v="1688" actId="1076"/>
          <ac:picMkLst>
            <pc:docMk/>
            <pc:sldMk cId="2388968002" sldId="262"/>
            <ac:picMk id="3076" creationId="{7BB55040-15C8-4CB9-8704-62543617F050}"/>
          </ac:picMkLst>
        </pc:picChg>
        <pc:picChg chg="add mod">
          <ac:chgData name="vishal chaudhary" userId="6414cd1ccdd8273f" providerId="LiveId" clId="{839C9D87-02B3-44EC-8DCC-A0E728CC878F}" dt="2020-11-18T06:37:55.905" v="1695" actId="1076"/>
          <ac:picMkLst>
            <pc:docMk/>
            <pc:sldMk cId="2388968002" sldId="262"/>
            <ac:picMk id="3078" creationId="{AA189CE7-0087-4F03-858E-0B33F0D0CEA1}"/>
          </ac:picMkLst>
        </pc:picChg>
        <pc:picChg chg="add mod">
          <ac:chgData name="vishal chaudhary" userId="6414cd1ccdd8273f" providerId="LiveId" clId="{839C9D87-02B3-44EC-8DCC-A0E728CC878F}" dt="2020-11-18T06:37:58.184" v="1696" actId="1076"/>
          <ac:picMkLst>
            <pc:docMk/>
            <pc:sldMk cId="2388968002" sldId="262"/>
            <ac:picMk id="3080" creationId="{7C7F055E-3155-4151-B84A-C8969618BF2C}"/>
          </ac:picMkLst>
        </pc:picChg>
        <pc:picChg chg="add mod">
          <ac:chgData name="vishal chaudhary" userId="6414cd1ccdd8273f" providerId="LiveId" clId="{839C9D87-02B3-44EC-8DCC-A0E728CC878F}" dt="2020-11-18T06:38:56.593" v="1701" actId="1076"/>
          <ac:picMkLst>
            <pc:docMk/>
            <pc:sldMk cId="2388968002" sldId="262"/>
            <ac:picMk id="3082" creationId="{718B18CE-5490-43D2-8C1F-7E4897F25900}"/>
          </ac:picMkLst>
        </pc:picChg>
      </pc:sldChg>
      <pc:sldChg chg="addSp modSp new mod">
        <pc:chgData name="vishal chaudhary" userId="6414cd1ccdd8273f" providerId="LiveId" clId="{839C9D87-02B3-44EC-8DCC-A0E728CC878F}" dt="2020-11-18T15:32:01.145" v="3845"/>
        <pc:sldMkLst>
          <pc:docMk/>
          <pc:sldMk cId="1631772784" sldId="263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1631772784" sldId="263"/>
            <ac:spMk id="2" creationId="{14E8EA3C-AACA-4D52-A2A1-33FEC2F1C515}"/>
          </ac:spMkLst>
        </pc:spChg>
        <pc:spChg chg="mod">
          <ac:chgData name="vishal chaudhary" userId="6414cd1ccdd8273f" providerId="LiveId" clId="{839C9D87-02B3-44EC-8DCC-A0E728CC878F}" dt="2020-11-18T06:32:16.169" v="1665" actId="14100"/>
          <ac:spMkLst>
            <pc:docMk/>
            <pc:sldMk cId="1631772784" sldId="263"/>
            <ac:spMk id="3" creationId="{39F43DD8-C6A6-4190-B5F5-910C44790824}"/>
          </ac:spMkLst>
        </pc:spChg>
        <pc:picChg chg="add mod">
          <ac:chgData name="vishal chaudhary" userId="6414cd1ccdd8273f" providerId="LiveId" clId="{839C9D87-02B3-44EC-8DCC-A0E728CC878F}" dt="2020-11-18T06:39:04.488" v="1702" actId="1076"/>
          <ac:picMkLst>
            <pc:docMk/>
            <pc:sldMk cId="1631772784" sldId="263"/>
            <ac:picMk id="5" creationId="{67E8E480-8F69-4D46-8EC2-08562E69C875}"/>
          </ac:picMkLst>
        </pc:picChg>
        <pc:picChg chg="add mod">
          <ac:chgData name="vishal chaudhary" userId="6414cd1ccdd8273f" providerId="LiveId" clId="{839C9D87-02B3-44EC-8DCC-A0E728CC878F}" dt="2020-11-18T06:39:07.260" v="1703" actId="1076"/>
          <ac:picMkLst>
            <pc:docMk/>
            <pc:sldMk cId="1631772784" sldId="263"/>
            <ac:picMk id="2050" creationId="{77FEDAE3-B0BE-4B7D-9E73-B940A67CB676}"/>
          </ac:picMkLst>
        </pc:picChg>
      </pc:sldChg>
      <pc:sldChg chg="addSp delSp modSp new mod">
        <pc:chgData name="vishal chaudhary" userId="6414cd1ccdd8273f" providerId="LiveId" clId="{839C9D87-02B3-44EC-8DCC-A0E728CC878F}" dt="2020-11-18T15:32:01.145" v="3845"/>
        <pc:sldMkLst>
          <pc:docMk/>
          <pc:sldMk cId="2501448183" sldId="264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2501448183" sldId="264"/>
            <ac:spMk id="2" creationId="{0F985CB6-9458-4AB0-8025-457644EE52F4}"/>
          </ac:spMkLst>
        </pc:spChg>
        <pc:spChg chg="add del mod">
          <ac:chgData name="vishal chaudhary" userId="6414cd1ccdd8273f" providerId="LiveId" clId="{839C9D87-02B3-44EC-8DCC-A0E728CC878F}" dt="2020-11-18T06:30:25.074" v="1658" actId="20577"/>
          <ac:spMkLst>
            <pc:docMk/>
            <pc:sldMk cId="2501448183" sldId="264"/>
            <ac:spMk id="3" creationId="{9FFA3096-0ABC-404D-BE4E-F4DF337957B6}"/>
          </ac:spMkLst>
        </pc:spChg>
        <pc:spChg chg="add del mod">
          <ac:chgData name="vishal chaudhary" userId="6414cd1ccdd8273f" providerId="LiveId" clId="{839C9D87-02B3-44EC-8DCC-A0E728CC878F}" dt="2020-11-18T06:26:41.779" v="1563" actId="21"/>
          <ac:spMkLst>
            <pc:docMk/>
            <pc:sldMk cId="2501448183" sldId="264"/>
            <ac:spMk id="4" creationId="{78F0DC93-7F9B-4D2E-A438-359EC1A237BE}"/>
          </ac:spMkLst>
        </pc:spChg>
        <pc:spChg chg="add del mod">
          <ac:chgData name="vishal chaudhary" userId="6414cd1ccdd8273f" providerId="LiveId" clId="{839C9D87-02B3-44EC-8DCC-A0E728CC878F}" dt="2020-11-18T06:27:54.902" v="1588"/>
          <ac:spMkLst>
            <pc:docMk/>
            <pc:sldMk cId="2501448183" sldId="264"/>
            <ac:spMk id="6" creationId="{3B87BA77-65AD-46C2-9E14-0230BF4E8368}"/>
          </ac:spMkLst>
        </pc:spChg>
        <pc:picChg chg="add del mod">
          <ac:chgData name="vishal chaudhary" userId="6414cd1ccdd8273f" providerId="LiveId" clId="{839C9D87-02B3-44EC-8DCC-A0E728CC878F}" dt="2020-11-18T06:27:54.902" v="1588"/>
          <ac:picMkLst>
            <pc:docMk/>
            <pc:sldMk cId="2501448183" sldId="264"/>
            <ac:picMk id="7" creationId="{A4E2B4EE-39BE-4D37-996F-E21859641758}"/>
          </ac:picMkLst>
        </pc:picChg>
        <pc:picChg chg="add mod">
          <ac:chgData name="vishal chaudhary" userId="6414cd1ccdd8273f" providerId="LiveId" clId="{839C9D87-02B3-44EC-8DCC-A0E728CC878F}" dt="2020-11-18T06:29:14.115" v="1594" actId="1076"/>
          <ac:picMkLst>
            <pc:docMk/>
            <pc:sldMk cId="2501448183" sldId="264"/>
            <ac:picMk id="8" creationId="{E6E0F88B-40AB-476D-A05A-4DE7F3DAADF3}"/>
          </ac:picMkLst>
        </pc:picChg>
        <pc:picChg chg="add del mod">
          <ac:chgData name="vishal chaudhary" userId="6414cd1ccdd8273f" providerId="LiveId" clId="{839C9D87-02B3-44EC-8DCC-A0E728CC878F}" dt="2020-11-18T06:26:52.372" v="1572"/>
          <ac:picMkLst>
            <pc:docMk/>
            <pc:sldMk cId="2501448183" sldId="264"/>
            <ac:picMk id="1026" creationId="{A71DA7A0-71DF-477B-88DF-50636482FAAF}"/>
          </ac:picMkLst>
        </pc:picChg>
      </pc:sldChg>
      <pc:sldChg chg="addSp delSp modSp new mod">
        <pc:chgData name="vishal chaudhary" userId="6414cd1ccdd8273f" providerId="LiveId" clId="{839C9D87-02B3-44EC-8DCC-A0E728CC878F}" dt="2020-11-18T15:32:01.145" v="3845"/>
        <pc:sldMkLst>
          <pc:docMk/>
          <pc:sldMk cId="1642121428" sldId="265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1642121428" sldId="265"/>
            <ac:spMk id="2" creationId="{EA247A98-D22C-4995-9B39-62732534FD9F}"/>
          </ac:spMkLst>
        </pc:spChg>
        <pc:spChg chg="del">
          <ac:chgData name="vishal chaudhary" userId="6414cd1ccdd8273f" providerId="LiveId" clId="{839C9D87-02B3-44EC-8DCC-A0E728CC878F}" dt="2020-11-18T06:48:15.337" v="1731"/>
          <ac:spMkLst>
            <pc:docMk/>
            <pc:sldMk cId="1642121428" sldId="265"/>
            <ac:spMk id="3" creationId="{8C1256F3-6509-45B3-8AB7-4E5DC4BC45AA}"/>
          </ac:spMkLst>
        </pc:spChg>
        <pc:picChg chg="add mod">
          <ac:chgData name="vishal chaudhary" userId="6414cd1ccdd8273f" providerId="LiveId" clId="{839C9D87-02B3-44EC-8DCC-A0E728CC878F}" dt="2020-11-18T06:48:31.506" v="1735" actId="14100"/>
          <ac:picMkLst>
            <pc:docMk/>
            <pc:sldMk cId="1642121428" sldId="265"/>
            <ac:picMk id="4098" creationId="{483A417F-9D5C-4E7E-8BE8-8358AC83E188}"/>
          </ac:picMkLst>
        </pc:picChg>
      </pc:sldChg>
      <pc:sldChg chg="addSp delSp modSp new del mod">
        <pc:chgData name="vishal chaudhary" userId="6414cd1ccdd8273f" providerId="LiveId" clId="{839C9D87-02B3-44EC-8DCC-A0E728CC878F}" dt="2020-11-18T13:30:18.015" v="2233" actId="2696"/>
        <pc:sldMkLst>
          <pc:docMk/>
          <pc:sldMk cId="1066658947" sldId="266"/>
        </pc:sldMkLst>
        <pc:spChg chg="mod">
          <ac:chgData name="vishal chaudhary" userId="6414cd1ccdd8273f" providerId="LiveId" clId="{839C9D87-02B3-44EC-8DCC-A0E728CC878F}" dt="2020-11-18T13:03:59.341" v="1963" actId="1076"/>
          <ac:spMkLst>
            <pc:docMk/>
            <pc:sldMk cId="1066658947" sldId="266"/>
            <ac:spMk id="2" creationId="{DC7176C4-9742-499C-ADED-4812B012B384}"/>
          </ac:spMkLst>
        </pc:spChg>
        <pc:spChg chg="del">
          <ac:chgData name="vishal chaudhary" userId="6414cd1ccdd8273f" providerId="LiveId" clId="{839C9D87-02B3-44EC-8DCC-A0E728CC878F}" dt="2020-11-18T12:26:56.603" v="1765" actId="1032"/>
          <ac:spMkLst>
            <pc:docMk/>
            <pc:sldMk cId="1066658947" sldId="266"/>
            <ac:spMk id="3" creationId="{A21E86F9-A92A-4FC2-9DE5-815B4C8CD432}"/>
          </ac:spMkLst>
        </pc:spChg>
        <pc:spChg chg="add del mod">
          <ac:chgData name="vishal chaudhary" userId="6414cd1ccdd8273f" providerId="LiveId" clId="{839C9D87-02B3-44EC-8DCC-A0E728CC878F}" dt="2020-11-18T12:29:32.020" v="1784" actId="1032"/>
          <ac:spMkLst>
            <pc:docMk/>
            <pc:sldMk cId="1066658947" sldId="266"/>
            <ac:spMk id="6" creationId="{46B0766A-F431-4E67-83C3-D3560DB5D96D}"/>
          </ac:spMkLst>
        </pc:spChg>
        <pc:spChg chg="add del mod">
          <ac:chgData name="vishal chaudhary" userId="6414cd1ccdd8273f" providerId="LiveId" clId="{839C9D87-02B3-44EC-8DCC-A0E728CC878F}" dt="2020-11-18T12:32:53.718" v="1804" actId="1032"/>
          <ac:spMkLst>
            <pc:docMk/>
            <pc:sldMk cId="1066658947" sldId="266"/>
            <ac:spMk id="9" creationId="{FB4F5706-4949-48DC-97E1-82443C95D40D}"/>
          </ac:spMkLst>
        </pc:spChg>
        <pc:spChg chg="add del mod">
          <ac:chgData name="vishal chaudhary" userId="6414cd1ccdd8273f" providerId="LiveId" clId="{839C9D87-02B3-44EC-8DCC-A0E728CC878F}" dt="2020-11-18T12:36:31.318" v="1820" actId="1032"/>
          <ac:spMkLst>
            <pc:docMk/>
            <pc:sldMk cId="1066658947" sldId="266"/>
            <ac:spMk id="13" creationId="{D7E4DC20-76BA-451A-8964-B6A82AF09628}"/>
          </ac:spMkLst>
        </pc:spChg>
        <pc:spChg chg="add mod">
          <ac:chgData name="vishal chaudhary" userId="6414cd1ccdd8273f" providerId="LiveId" clId="{839C9D87-02B3-44EC-8DCC-A0E728CC878F}" dt="2020-11-18T13:03:52.029" v="1962" actId="1076"/>
          <ac:spMkLst>
            <pc:docMk/>
            <pc:sldMk cId="1066658947" sldId="266"/>
            <ac:spMk id="16" creationId="{638035DA-EEEF-431A-8A09-C2396F615F58}"/>
          </ac:spMkLst>
        </pc:spChg>
        <pc:spChg chg="add mod">
          <ac:chgData name="vishal chaudhary" userId="6414cd1ccdd8273f" providerId="LiveId" clId="{839C9D87-02B3-44EC-8DCC-A0E728CC878F}" dt="2020-11-18T12:58:59.867" v="1916" actId="1076"/>
          <ac:spMkLst>
            <pc:docMk/>
            <pc:sldMk cId="1066658947" sldId="266"/>
            <ac:spMk id="17" creationId="{059EEAD8-B4AA-4FB4-AD02-3911DA328532}"/>
          </ac:spMkLst>
        </pc:spChg>
        <pc:spChg chg="add del mod">
          <ac:chgData name="vishal chaudhary" userId="6414cd1ccdd8273f" providerId="LiveId" clId="{839C9D87-02B3-44EC-8DCC-A0E728CC878F}" dt="2020-11-18T12:54:17.772" v="1882" actId="21"/>
          <ac:spMkLst>
            <pc:docMk/>
            <pc:sldMk cId="1066658947" sldId="266"/>
            <ac:spMk id="31" creationId="{B401100F-1B7B-4F50-92FE-C8EF41D743CF}"/>
          </ac:spMkLst>
        </pc:spChg>
        <pc:spChg chg="add mod">
          <ac:chgData name="vishal chaudhary" userId="6414cd1ccdd8273f" providerId="LiveId" clId="{839C9D87-02B3-44EC-8DCC-A0E728CC878F}" dt="2020-11-18T12:59:33.663" v="1921" actId="1076"/>
          <ac:spMkLst>
            <pc:docMk/>
            <pc:sldMk cId="1066658947" sldId="266"/>
            <ac:spMk id="32" creationId="{85431A4F-5EFE-4507-894C-7F719589E4F5}"/>
          </ac:spMkLst>
        </pc:spChg>
        <pc:spChg chg="add mod">
          <ac:chgData name="vishal chaudhary" userId="6414cd1ccdd8273f" providerId="LiveId" clId="{839C9D87-02B3-44EC-8DCC-A0E728CC878F}" dt="2020-11-18T12:59:45.121" v="1923" actId="1076"/>
          <ac:spMkLst>
            <pc:docMk/>
            <pc:sldMk cId="1066658947" sldId="266"/>
            <ac:spMk id="34" creationId="{160C1E70-05E6-43F3-8A85-0268F8023EC3}"/>
          </ac:spMkLst>
        </pc:spChg>
        <pc:spChg chg="add mod">
          <ac:chgData name="vishal chaudhary" userId="6414cd1ccdd8273f" providerId="LiveId" clId="{839C9D87-02B3-44EC-8DCC-A0E728CC878F}" dt="2020-11-18T13:01:35.101" v="1952" actId="14100"/>
          <ac:spMkLst>
            <pc:docMk/>
            <pc:sldMk cId="1066658947" sldId="266"/>
            <ac:spMk id="46" creationId="{70D34F2E-3ECE-4A55-9D69-3F782EB6B696}"/>
          </ac:spMkLst>
        </pc:spChg>
        <pc:spChg chg="add mod">
          <ac:chgData name="vishal chaudhary" userId="6414cd1ccdd8273f" providerId="LiveId" clId="{839C9D87-02B3-44EC-8DCC-A0E728CC878F}" dt="2020-11-18T13:02:05.346" v="1956" actId="1076"/>
          <ac:spMkLst>
            <pc:docMk/>
            <pc:sldMk cId="1066658947" sldId="266"/>
            <ac:spMk id="48" creationId="{4EF103CB-2387-4BDC-BBE7-D88935CE7ADA}"/>
          </ac:spMkLst>
        </pc:spChg>
        <pc:graphicFrameChg chg="add del mod modGraphic">
          <ac:chgData name="vishal chaudhary" userId="6414cd1ccdd8273f" providerId="LiveId" clId="{839C9D87-02B3-44EC-8DCC-A0E728CC878F}" dt="2020-11-18T12:29:20.071" v="1783" actId="21"/>
          <ac:graphicFrameMkLst>
            <pc:docMk/>
            <pc:sldMk cId="1066658947" sldId="266"/>
            <ac:graphicFrameMk id="4" creationId="{FC023527-F894-4AC3-8584-19B35B7BCA90}"/>
          </ac:graphicFrameMkLst>
        </pc:graphicFrameChg>
        <pc:graphicFrameChg chg="add del mod modGraphic">
          <ac:chgData name="vishal chaudhary" userId="6414cd1ccdd8273f" providerId="LiveId" clId="{839C9D87-02B3-44EC-8DCC-A0E728CC878F}" dt="2020-11-18T12:31:52.204" v="1803" actId="21"/>
          <ac:graphicFrameMkLst>
            <pc:docMk/>
            <pc:sldMk cId="1066658947" sldId="266"/>
            <ac:graphicFrameMk id="7" creationId="{131B10EE-DB7A-4EF1-890B-2F55AA4AAF95}"/>
          </ac:graphicFrameMkLst>
        </pc:graphicFrameChg>
        <pc:graphicFrameChg chg="add del mod modGraphic">
          <ac:chgData name="vishal chaudhary" userId="6414cd1ccdd8273f" providerId="LiveId" clId="{839C9D87-02B3-44EC-8DCC-A0E728CC878F}" dt="2020-11-18T12:36:21.711" v="1819" actId="21"/>
          <ac:graphicFrameMkLst>
            <pc:docMk/>
            <pc:sldMk cId="1066658947" sldId="266"/>
            <ac:graphicFrameMk id="10" creationId="{E5E7531D-FAA2-4DAA-A5E7-855DF5E8C94C}"/>
          </ac:graphicFrameMkLst>
        </pc:graphicFrameChg>
        <pc:graphicFrameChg chg="add del modGraphic">
          <ac:chgData name="vishal chaudhary" userId="6414cd1ccdd8273f" providerId="LiveId" clId="{839C9D87-02B3-44EC-8DCC-A0E728CC878F}" dt="2020-11-18T12:36:18.614" v="1818" actId="21"/>
          <ac:graphicFrameMkLst>
            <pc:docMk/>
            <pc:sldMk cId="1066658947" sldId="266"/>
            <ac:graphicFrameMk id="11" creationId="{E357D0FF-A391-47BB-9D6E-21BB789636C9}"/>
          </ac:graphicFrameMkLst>
        </pc:graphicFrameChg>
        <pc:graphicFrameChg chg="add del mod modGraphic">
          <ac:chgData name="vishal chaudhary" userId="6414cd1ccdd8273f" providerId="LiveId" clId="{839C9D87-02B3-44EC-8DCC-A0E728CC878F}" dt="2020-11-18T12:36:52.696" v="1822" actId="21"/>
          <ac:graphicFrameMkLst>
            <pc:docMk/>
            <pc:sldMk cId="1066658947" sldId="266"/>
            <ac:graphicFrameMk id="14" creationId="{F3E64BAE-A8AE-4171-8389-CA1E8AC26622}"/>
          </ac:graphicFrameMkLst>
        </pc:graphicFrameChg>
        <pc:cxnChg chg="add mod">
          <ac:chgData name="vishal chaudhary" userId="6414cd1ccdd8273f" providerId="LiveId" clId="{839C9D87-02B3-44EC-8DCC-A0E728CC878F}" dt="2020-11-18T12:59:02.369" v="1917" actId="1076"/>
          <ac:cxnSpMkLst>
            <pc:docMk/>
            <pc:sldMk cId="1066658947" sldId="266"/>
            <ac:cxnSpMk id="19" creationId="{8A8E8103-5B5B-4BDB-AFC9-0E7E14D9CA66}"/>
          </ac:cxnSpMkLst>
        </pc:cxnChg>
        <pc:cxnChg chg="add mod">
          <ac:chgData name="vishal chaudhary" userId="6414cd1ccdd8273f" providerId="LiveId" clId="{839C9D87-02B3-44EC-8DCC-A0E728CC878F}" dt="2020-11-18T12:59:06.717" v="1918" actId="1076"/>
          <ac:cxnSpMkLst>
            <pc:docMk/>
            <pc:sldMk cId="1066658947" sldId="266"/>
            <ac:cxnSpMk id="21" creationId="{6FF19D58-AE14-4DB6-894B-4ECDFB7EE487}"/>
          </ac:cxnSpMkLst>
        </pc:cxnChg>
        <pc:cxnChg chg="add mod">
          <ac:chgData name="vishal chaudhary" userId="6414cd1ccdd8273f" providerId="LiveId" clId="{839C9D87-02B3-44EC-8DCC-A0E728CC878F}" dt="2020-11-18T12:59:40.074" v="1922" actId="1076"/>
          <ac:cxnSpMkLst>
            <pc:docMk/>
            <pc:sldMk cId="1066658947" sldId="266"/>
            <ac:cxnSpMk id="26" creationId="{1F6FE009-D7DE-4111-BC5C-E9FB79259BD1}"/>
          </ac:cxnSpMkLst>
        </pc:cxnChg>
        <pc:cxnChg chg="add mod">
          <ac:chgData name="vishal chaudhary" userId="6414cd1ccdd8273f" providerId="LiveId" clId="{839C9D87-02B3-44EC-8DCC-A0E728CC878F}" dt="2020-11-18T12:59:14.603" v="1919" actId="1076"/>
          <ac:cxnSpMkLst>
            <pc:docMk/>
            <pc:sldMk cId="1066658947" sldId="266"/>
            <ac:cxnSpMk id="28" creationId="{A5350DBE-0F3D-43C4-A8CB-1CDEBBD6B787}"/>
          </ac:cxnSpMkLst>
        </pc:cxnChg>
        <pc:cxnChg chg="add mod">
          <ac:chgData name="vishal chaudhary" userId="6414cd1ccdd8273f" providerId="LiveId" clId="{839C9D87-02B3-44EC-8DCC-A0E728CC878F}" dt="2020-11-18T12:59:23.017" v="1920" actId="1076"/>
          <ac:cxnSpMkLst>
            <pc:docMk/>
            <pc:sldMk cId="1066658947" sldId="266"/>
            <ac:cxnSpMk id="30" creationId="{A4CED10F-E252-455F-984D-17E64DDABB7F}"/>
          </ac:cxnSpMkLst>
        </pc:cxnChg>
        <pc:cxnChg chg="add mod">
          <ac:chgData name="vishal chaudhary" userId="6414cd1ccdd8273f" providerId="LiveId" clId="{839C9D87-02B3-44EC-8DCC-A0E728CC878F}" dt="2020-11-18T12:59:45.121" v="1923" actId="1076"/>
          <ac:cxnSpMkLst>
            <pc:docMk/>
            <pc:sldMk cId="1066658947" sldId="266"/>
            <ac:cxnSpMk id="36" creationId="{4AF70CB2-8765-40C6-B529-6A9BCA3E7008}"/>
          </ac:cxnSpMkLst>
        </pc:cxnChg>
        <pc:cxnChg chg="add mod">
          <ac:chgData name="vishal chaudhary" userId="6414cd1ccdd8273f" providerId="LiveId" clId="{839C9D87-02B3-44EC-8DCC-A0E728CC878F}" dt="2020-11-18T12:59:54.601" v="1925" actId="1076"/>
          <ac:cxnSpMkLst>
            <pc:docMk/>
            <pc:sldMk cId="1066658947" sldId="266"/>
            <ac:cxnSpMk id="38" creationId="{03D9CCE5-45BA-40B1-8897-35ADB6AB8969}"/>
          </ac:cxnSpMkLst>
        </pc:cxnChg>
        <pc:cxnChg chg="add mod">
          <ac:chgData name="vishal chaudhary" userId="6414cd1ccdd8273f" providerId="LiveId" clId="{839C9D87-02B3-44EC-8DCC-A0E728CC878F}" dt="2020-11-18T13:00:15.647" v="1928" actId="1076"/>
          <ac:cxnSpMkLst>
            <pc:docMk/>
            <pc:sldMk cId="1066658947" sldId="266"/>
            <ac:cxnSpMk id="40" creationId="{874DAEBB-3ECF-4EBC-8600-0D5CAB5C7F54}"/>
          </ac:cxnSpMkLst>
        </pc:cxnChg>
        <pc:cxnChg chg="add mod">
          <ac:chgData name="vishal chaudhary" userId="6414cd1ccdd8273f" providerId="LiveId" clId="{839C9D87-02B3-44EC-8DCC-A0E728CC878F}" dt="2020-11-18T13:00:05.725" v="1926" actId="1076"/>
          <ac:cxnSpMkLst>
            <pc:docMk/>
            <pc:sldMk cId="1066658947" sldId="266"/>
            <ac:cxnSpMk id="42" creationId="{8011D1E6-C986-411F-A2F9-73AEF66CBFEB}"/>
          </ac:cxnSpMkLst>
        </pc:cxnChg>
        <pc:cxnChg chg="add mod">
          <ac:chgData name="vishal chaudhary" userId="6414cd1ccdd8273f" providerId="LiveId" clId="{839C9D87-02B3-44EC-8DCC-A0E728CC878F}" dt="2020-11-18T13:00:10.401" v="1927" actId="1076"/>
          <ac:cxnSpMkLst>
            <pc:docMk/>
            <pc:sldMk cId="1066658947" sldId="266"/>
            <ac:cxnSpMk id="44" creationId="{3A6A4901-2D12-4CB9-A834-6B4FD8F766A1}"/>
          </ac:cxnSpMkLst>
        </pc:cxnChg>
      </pc:sldChg>
      <pc:sldChg chg="addSp delSp modSp new mod">
        <pc:chgData name="vishal chaudhary" userId="6414cd1ccdd8273f" providerId="LiveId" clId="{839C9D87-02B3-44EC-8DCC-A0E728CC878F}" dt="2020-11-18T15:32:49.248" v="3849" actId="14100"/>
        <pc:sldMkLst>
          <pc:docMk/>
          <pc:sldMk cId="2911355648" sldId="267"/>
        </pc:sldMkLst>
        <pc:spChg chg="add mod">
          <ac:chgData name="vishal chaudhary" userId="6414cd1ccdd8273f" providerId="LiveId" clId="{839C9D87-02B3-44EC-8DCC-A0E728CC878F}" dt="2020-11-18T13:04:20.732" v="1964"/>
          <ac:spMkLst>
            <pc:docMk/>
            <pc:sldMk cId="2911355648" sldId="267"/>
            <ac:spMk id="2" creationId="{C6F8C119-3EAA-4F35-B467-7CA5B55A4FBF}"/>
          </ac:spMkLst>
        </pc:spChg>
        <pc:spChg chg="add del mod">
          <ac:chgData name="vishal chaudhary" userId="6414cd1ccdd8273f" providerId="LiveId" clId="{839C9D87-02B3-44EC-8DCC-A0E728CC878F}" dt="2020-11-18T13:04:54.446" v="1967" actId="21"/>
          <ac:spMkLst>
            <pc:docMk/>
            <pc:sldMk cId="2911355648" sldId="267"/>
            <ac:spMk id="4" creationId="{D78F4F8B-D4B3-443C-9D44-80150F50BC2B}"/>
          </ac:spMkLst>
        </pc:spChg>
        <pc:spChg chg="add del">
          <ac:chgData name="vishal chaudhary" userId="6414cd1ccdd8273f" providerId="LiveId" clId="{839C9D87-02B3-44EC-8DCC-A0E728CC878F}" dt="2020-11-18T13:04:58.654" v="1969" actId="21"/>
          <ac:spMkLst>
            <pc:docMk/>
            <pc:sldMk cId="2911355648" sldId="267"/>
            <ac:spMk id="6" creationId="{BEAAB2A8-04BA-4132-B57B-DB6EC7053422}"/>
          </ac:spMkLst>
        </pc:spChg>
        <pc:spChg chg="add mod">
          <ac:chgData name="vishal chaudhary" userId="6414cd1ccdd8273f" providerId="LiveId" clId="{839C9D87-02B3-44EC-8DCC-A0E728CC878F}" dt="2020-11-18T13:21:46.884" v="2163" actId="13822"/>
          <ac:spMkLst>
            <pc:docMk/>
            <pc:sldMk cId="2911355648" sldId="267"/>
            <ac:spMk id="8" creationId="{CCBA37F6-8D93-4D33-95E7-54D28A5D99D2}"/>
          </ac:spMkLst>
        </pc:spChg>
        <pc:spChg chg="add mod">
          <ac:chgData name="vishal chaudhary" userId="6414cd1ccdd8273f" providerId="LiveId" clId="{839C9D87-02B3-44EC-8DCC-A0E728CC878F}" dt="2020-11-18T13:22:10.840" v="2167" actId="13822"/>
          <ac:spMkLst>
            <pc:docMk/>
            <pc:sldMk cId="2911355648" sldId="267"/>
            <ac:spMk id="15" creationId="{31E82F05-828F-497F-82E6-3ED991625119}"/>
          </ac:spMkLst>
        </pc:spChg>
        <pc:spChg chg="add mod">
          <ac:chgData name="vishal chaudhary" userId="6414cd1ccdd8273f" providerId="LiveId" clId="{839C9D87-02B3-44EC-8DCC-A0E728CC878F}" dt="2020-11-18T13:22:14.198" v="2168" actId="13822"/>
          <ac:spMkLst>
            <pc:docMk/>
            <pc:sldMk cId="2911355648" sldId="267"/>
            <ac:spMk id="17" creationId="{B2127F2D-7985-447C-B12D-0DDC62C74A7C}"/>
          </ac:spMkLst>
        </pc:spChg>
        <pc:spChg chg="add mod">
          <ac:chgData name="vishal chaudhary" userId="6414cd1ccdd8273f" providerId="LiveId" clId="{839C9D87-02B3-44EC-8DCC-A0E728CC878F}" dt="2020-11-18T13:22:17.163" v="2169" actId="13822"/>
          <ac:spMkLst>
            <pc:docMk/>
            <pc:sldMk cId="2911355648" sldId="267"/>
            <ac:spMk id="19" creationId="{8066DC89-3F79-4955-9771-923229079649}"/>
          </ac:spMkLst>
        </pc:spChg>
        <pc:spChg chg="add mod">
          <ac:chgData name="vishal chaudhary" userId="6414cd1ccdd8273f" providerId="LiveId" clId="{839C9D87-02B3-44EC-8DCC-A0E728CC878F}" dt="2020-11-18T13:22:19.246" v="2170" actId="13822"/>
          <ac:spMkLst>
            <pc:docMk/>
            <pc:sldMk cId="2911355648" sldId="267"/>
            <ac:spMk id="27" creationId="{6FF5EE47-338D-40B3-B147-F166516C2FA7}"/>
          </ac:spMkLst>
        </pc:spChg>
        <pc:spChg chg="add mod">
          <ac:chgData name="vishal chaudhary" userId="6414cd1ccdd8273f" providerId="LiveId" clId="{839C9D87-02B3-44EC-8DCC-A0E728CC878F}" dt="2020-11-18T13:22:21.926" v="2171" actId="13822"/>
          <ac:spMkLst>
            <pc:docMk/>
            <pc:sldMk cId="2911355648" sldId="267"/>
            <ac:spMk id="43" creationId="{9B273D39-634C-4A8A-B184-394755A22562}"/>
          </ac:spMkLst>
        </pc:spChg>
        <pc:spChg chg="add mod">
          <ac:chgData name="vishal chaudhary" userId="6414cd1ccdd8273f" providerId="LiveId" clId="{839C9D87-02B3-44EC-8DCC-A0E728CC878F}" dt="2020-11-18T15:32:49.248" v="3849" actId="14100"/>
          <ac:spMkLst>
            <pc:docMk/>
            <pc:sldMk cId="2911355648" sldId="267"/>
            <ac:spMk id="45" creationId="{C38AB81B-84EC-4AD8-A610-3856C878FD5E}"/>
          </ac:spMkLst>
        </pc:spChg>
        <pc:spChg chg="add mod">
          <ac:chgData name="vishal chaudhary" userId="6414cd1ccdd8273f" providerId="LiveId" clId="{839C9D87-02B3-44EC-8DCC-A0E728CC878F}" dt="2020-11-18T13:22:23.927" v="2172" actId="13822"/>
          <ac:spMkLst>
            <pc:docMk/>
            <pc:sldMk cId="2911355648" sldId="267"/>
            <ac:spMk id="57" creationId="{CFD1767A-363E-4401-AAFC-868E4C243661}"/>
          </ac:spMkLst>
        </pc:spChg>
        <pc:spChg chg="add mod">
          <ac:chgData name="vishal chaudhary" userId="6414cd1ccdd8273f" providerId="LiveId" clId="{839C9D87-02B3-44EC-8DCC-A0E728CC878F}" dt="2020-11-18T13:22:26.142" v="2173" actId="13822"/>
          <ac:spMkLst>
            <pc:docMk/>
            <pc:sldMk cId="2911355648" sldId="267"/>
            <ac:spMk id="64" creationId="{ADA42256-8F70-4C03-B436-2F6A6688CA9E}"/>
          </ac:spMkLst>
        </pc:spChg>
        <pc:spChg chg="add mod">
          <ac:chgData name="vishal chaudhary" userId="6414cd1ccdd8273f" providerId="LiveId" clId="{839C9D87-02B3-44EC-8DCC-A0E728CC878F}" dt="2020-11-18T14:40:55.191" v="2893" actId="20577"/>
          <ac:spMkLst>
            <pc:docMk/>
            <pc:sldMk cId="2911355648" sldId="267"/>
            <ac:spMk id="73" creationId="{77AA88B6-C5CB-4F34-9140-B2FD16FF010E}"/>
          </ac:spMkLst>
        </pc:spChg>
        <pc:cxnChg chg="add mod">
          <ac:chgData name="vishal chaudhary" userId="6414cd1ccdd8273f" providerId="LiveId" clId="{839C9D87-02B3-44EC-8DCC-A0E728CC878F}" dt="2020-11-18T13:10:14.722" v="2006" actId="13822"/>
          <ac:cxnSpMkLst>
            <pc:docMk/>
            <pc:sldMk cId="2911355648" sldId="267"/>
            <ac:cxnSpMk id="9" creationId="{3CCB1DA0-F0A2-4B37-8143-7B0FF24BBEFE}"/>
          </ac:cxnSpMkLst>
        </pc:cxnChg>
        <pc:cxnChg chg="add mod">
          <ac:chgData name="vishal chaudhary" userId="6414cd1ccdd8273f" providerId="LiveId" clId="{839C9D87-02B3-44EC-8DCC-A0E728CC878F}" dt="2020-11-18T13:23:17.106" v="2176" actId="1582"/>
          <ac:cxnSpMkLst>
            <pc:docMk/>
            <pc:sldMk cId="2911355648" sldId="267"/>
            <ac:cxnSpMk id="10" creationId="{0AB6F320-5CF8-4ED8-8F91-04C908D46F9C}"/>
          </ac:cxnSpMkLst>
        </pc:cxnChg>
        <pc:cxnChg chg="add mod">
          <ac:chgData name="vishal chaudhary" userId="6414cd1ccdd8273f" providerId="LiveId" clId="{839C9D87-02B3-44EC-8DCC-A0E728CC878F}" dt="2020-11-18T13:24:04.555" v="2178" actId="1582"/>
          <ac:cxnSpMkLst>
            <pc:docMk/>
            <pc:sldMk cId="2911355648" sldId="267"/>
            <ac:cxnSpMk id="11" creationId="{9946E4DE-4DE3-489C-94AF-C7FAAC09A695}"/>
          </ac:cxnSpMkLst>
        </pc:cxnChg>
        <pc:cxnChg chg="add mod">
          <ac:chgData name="vishal chaudhary" userId="6414cd1ccdd8273f" providerId="LiveId" clId="{839C9D87-02B3-44EC-8DCC-A0E728CC878F}" dt="2020-11-18T13:24:19.934" v="2180" actId="1582"/>
          <ac:cxnSpMkLst>
            <pc:docMk/>
            <pc:sldMk cId="2911355648" sldId="267"/>
            <ac:cxnSpMk id="12" creationId="{13074E19-5BD9-4FF4-9B31-12583BD38D94}"/>
          </ac:cxnSpMkLst>
        </pc:cxnChg>
        <pc:cxnChg chg="add mod">
          <ac:chgData name="vishal chaudhary" userId="6414cd1ccdd8273f" providerId="LiveId" clId="{839C9D87-02B3-44EC-8DCC-A0E728CC878F}" dt="2020-11-18T13:24:29.511" v="2182" actId="1582"/>
          <ac:cxnSpMkLst>
            <pc:docMk/>
            <pc:sldMk cId="2911355648" sldId="267"/>
            <ac:cxnSpMk id="13" creationId="{0768FCCD-A0B9-4E62-AC44-6B87328A6207}"/>
          </ac:cxnSpMkLst>
        </pc:cxnChg>
        <pc:cxnChg chg="add mod">
          <ac:chgData name="vishal chaudhary" userId="6414cd1ccdd8273f" providerId="LiveId" clId="{839C9D87-02B3-44EC-8DCC-A0E728CC878F}" dt="2020-11-18T13:24:38.747" v="2184" actId="1582"/>
          <ac:cxnSpMkLst>
            <pc:docMk/>
            <pc:sldMk cId="2911355648" sldId="267"/>
            <ac:cxnSpMk id="20" creationId="{20D90382-6F1A-4785-8F5C-E69E3025C3E6}"/>
          </ac:cxnSpMkLst>
        </pc:cxnChg>
        <pc:cxnChg chg="add mod">
          <ac:chgData name="vishal chaudhary" userId="6414cd1ccdd8273f" providerId="LiveId" clId="{839C9D87-02B3-44EC-8DCC-A0E728CC878F}" dt="2020-11-18T13:27:39.743" v="2208" actId="1582"/>
          <ac:cxnSpMkLst>
            <pc:docMk/>
            <pc:sldMk cId="2911355648" sldId="267"/>
            <ac:cxnSpMk id="21" creationId="{94F2E28F-AEF5-4795-9625-719471A522F7}"/>
          </ac:cxnSpMkLst>
        </pc:cxnChg>
        <pc:cxnChg chg="add mod">
          <ac:chgData name="vishal chaudhary" userId="6414cd1ccdd8273f" providerId="LiveId" clId="{839C9D87-02B3-44EC-8DCC-A0E728CC878F}" dt="2020-11-18T13:24:47.972" v="2186" actId="1582"/>
          <ac:cxnSpMkLst>
            <pc:docMk/>
            <pc:sldMk cId="2911355648" sldId="267"/>
            <ac:cxnSpMk id="22" creationId="{610EFC03-FE9C-4C3D-B508-BBE9ED9F8736}"/>
          </ac:cxnSpMkLst>
        </pc:cxnChg>
        <pc:cxnChg chg="add mod">
          <ac:chgData name="vishal chaudhary" userId="6414cd1ccdd8273f" providerId="LiveId" clId="{839C9D87-02B3-44EC-8DCC-A0E728CC878F}" dt="2020-11-18T13:24:59.617" v="2188" actId="1582"/>
          <ac:cxnSpMkLst>
            <pc:docMk/>
            <pc:sldMk cId="2911355648" sldId="267"/>
            <ac:cxnSpMk id="23" creationId="{5A7EA057-DFD6-4E3F-97C0-068955C64B0F}"/>
          </ac:cxnSpMkLst>
        </pc:cxnChg>
        <pc:cxnChg chg="add mod">
          <ac:chgData name="vishal chaudhary" userId="6414cd1ccdd8273f" providerId="LiveId" clId="{839C9D87-02B3-44EC-8DCC-A0E728CC878F}" dt="2020-11-18T13:25:09.609" v="2190" actId="1582"/>
          <ac:cxnSpMkLst>
            <pc:docMk/>
            <pc:sldMk cId="2911355648" sldId="267"/>
            <ac:cxnSpMk id="24" creationId="{93D31DD2-EBA8-4F9E-AD9A-B3AE1CAD9F11}"/>
          </ac:cxnSpMkLst>
        </pc:cxnChg>
        <pc:cxnChg chg="add mod">
          <ac:chgData name="vishal chaudhary" userId="6414cd1ccdd8273f" providerId="LiveId" clId="{839C9D87-02B3-44EC-8DCC-A0E728CC878F}" dt="2020-11-18T13:25:16.654" v="2192" actId="1582"/>
          <ac:cxnSpMkLst>
            <pc:docMk/>
            <pc:sldMk cId="2911355648" sldId="267"/>
            <ac:cxnSpMk id="25" creationId="{B2DF09ED-814A-4820-83D3-FDE847BD97BD}"/>
          </ac:cxnSpMkLst>
        </pc:cxnChg>
        <pc:cxnChg chg="add mod">
          <ac:chgData name="vishal chaudhary" userId="6414cd1ccdd8273f" providerId="LiveId" clId="{839C9D87-02B3-44EC-8DCC-A0E728CC878F}" dt="2020-11-18T13:26:04.669" v="2200" actId="1582"/>
          <ac:cxnSpMkLst>
            <pc:docMk/>
            <pc:sldMk cId="2911355648" sldId="267"/>
            <ac:cxnSpMk id="29" creationId="{3D60F54E-B80D-44C9-8746-0819B1F88169}"/>
          </ac:cxnSpMkLst>
        </pc:cxnChg>
        <pc:cxnChg chg="add mod">
          <ac:chgData name="vishal chaudhary" userId="6414cd1ccdd8273f" providerId="LiveId" clId="{839C9D87-02B3-44EC-8DCC-A0E728CC878F}" dt="2020-11-18T13:25:58.467" v="2198" actId="1582"/>
          <ac:cxnSpMkLst>
            <pc:docMk/>
            <pc:sldMk cId="2911355648" sldId="267"/>
            <ac:cxnSpMk id="31" creationId="{27E32893-929C-4CE5-B432-DD0D877207FF}"/>
          </ac:cxnSpMkLst>
        </pc:cxnChg>
        <pc:cxnChg chg="add">
          <ac:chgData name="vishal chaudhary" userId="6414cd1ccdd8273f" providerId="LiveId" clId="{839C9D87-02B3-44EC-8DCC-A0E728CC878F}" dt="2020-11-18T13:10:55.679" v="2009" actId="11529"/>
          <ac:cxnSpMkLst>
            <pc:docMk/>
            <pc:sldMk cId="2911355648" sldId="267"/>
            <ac:cxnSpMk id="33" creationId="{4B18631B-E8AF-413C-8CBE-7860D47BE4A1}"/>
          </ac:cxnSpMkLst>
        </pc:cxnChg>
        <pc:cxnChg chg="add mod">
          <ac:chgData name="vishal chaudhary" userId="6414cd1ccdd8273f" providerId="LiveId" clId="{839C9D87-02B3-44EC-8DCC-A0E728CC878F}" dt="2020-11-18T13:25:42.052" v="2196" actId="1582"/>
          <ac:cxnSpMkLst>
            <pc:docMk/>
            <pc:sldMk cId="2911355648" sldId="267"/>
            <ac:cxnSpMk id="35" creationId="{82081ADA-3625-4913-9A11-8B23A91046D8}"/>
          </ac:cxnSpMkLst>
        </pc:cxnChg>
        <pc:cxnChg chg="add mod">
          <ac:chgData name="vishal chaudhary" userId="6414cd1ccdd8273f" providerId="LiveId" clId="{839C9D87-02B3-44EC-8DCC-A0E728CC878F}" dt="2020-11-18T13:28:30.050" v="2218" actId="1582"/>
          <ac:cxnSpMkLst>
            <pc:docMk/>
            <pc:sldMk cId="2911355648" sldId="267"/>
            <ac:cxnSpMk id="37" creationId="{884EAA59-4EB5-401C-9561-482F2A61E5F6}"/>
          </ac:cxnSpMkLst>
        </pc:cxnChg>
        <pc:cxnChg chg="add mod">
          <ac:chgData name="vishal chaudhary" userId="6414cd1ccdd8273f" providerId="LiveId" clId="{839C9D87-02B3-44EC-8DCC-A0E728CC878F}" dt="2020-11-18T13:29:32.448" v="2226" actId="1582"/>
          <ac:cxnSpMkLst>
            <pc:docMk/>
            <pc:sldMk cId="2911355648" sldId="267"/>
            <ac:cxnSpMk id="39" creationId="{98892556-ABE1-4B84-9AAC-5406582A2CAA}"/>
          </ac:cxnSpMkLst>
        </pc:cxnChg>
        <pc:cxnChg chg="add mod">
          <ac:chgData name="vishal chaudhary" userId="6414cd1ccdd8273f" providerId="LiveId" clId="{839C9D87-02B3-44EC-8DCC-A0E728CC878F}" dt="2020-11-18T14:40:26.457" v="2881" actId="1076"/>
          <ac:cxnSpMkLst>
            <pc:docMk/>
            <pc:sldMk cId="2911355648" sldId="267"/>
            <ac:cxnSpMk id="40" creationId="{9E424BFC-250E-45CF-B21C-4BB088750A2F}"/>
          </ac:cxnSpMkLst>
        </pc:cxnChg>
        <pc:cxnChg chg="add mod">
          <ac:chgData name="vishal chaudhary" userId="6414cd1ccdd8273f" providerId="LiveId" clId="{839C9D87-02B3-44EC-8DCC-A0E728CC878F}" dt="2020-11-18T13:29:52.791" v="2232" actId="1582"/>
          <ac:cxnSpMkLst>
            <pc:docMk/>
            <pc:sldMk cId="2911355648" sldId="267"/>
            <ac:cxnSpMk id="41" creationId="{F41C4EDF-65BD-4BEB-BAE6-06C7B54C49C3}"/>
          </ac:cxnSpMkLst>
        </pc:cxnChg>
        <pc:cxnChg chg="add mod">
          <ac:chgData name="vishal chaudhary" userId="6414cd1ccdd8273f" providerId="LiveId" clId="{839C9D87-02B3-44EC-8DCC-A0E728CC878F}" dt="2020-11-18T13:28:04.897" v="2214" actId="1582"/>
          <ac:cxnSpMkLst>
            <pc:docMk/>
            <pc:sldMk cId="2911355648" sldId="267"/>
            <ac:cxnSpMk id="46" creationId="{4677E7E8-315D-4071-80CF-A897DD2E53A0}"/>
          </ac:cxnSpMkLst>
        </pc:cxnChg>
        <pc:cxnChg chg="add mod">
          <ac:chgData name="vishal chaudhary" userId="6414cd1ccdd8273f" providerId="LiveId" clId="{839C9D87-02B3-44EC-8DCC-A0E728CC878F}" dt="2020-11-18T13:27:31.705" v="2206" actId="1582"/>
          <ac:cxnSpMkLst>
            <pc:docMk/>
            <pc:sldMk cId="2911355648" sldId="267"/>
            <ac:cxnSpMk id="48" creationId="{D7645CF9-0232-4792-BEAC-38E43F74DA9C}"/>
          </ac:cxnSpMkLst>
        </pc:cxnChg>
        <pc:cxnChg chg="add mod">
          <ac:chgData name="vishal chaudhary" userId="6414cd1ccdd8273f" providerId="LiveId" clId="{839C9D87-02B3-44EC-8DCC-A0E728CC878F}" dt="2020-11-18T13:27:48.944" v="2210" actId="1582"/>
          <ac:cxnSpMkLst>
            <pc:docMk/>
            <pc:sldMk cId="2911355648" sldId="267"/>
            <ac:cxnSpMk id="50" creationId="{FE08AF2F-E78A-4A43-985B-1EFB92E48C66}"/>
          </ac:cxnSpMkLst>
        </pc:cxnChg>
        <pc:cxnChg chg="add mod">
          <ac:chgData name="vishal chaudhary" userId="6414cd1ccdd8273f" providerId="LiveId" clId="{839C9D87-02B3-44EC-8DCC-A0E728CC878F}" dt="2020-11-18T13:27:56.039" v="2212" actId="1582"/>
          <ac:cxnSpMkLst>
            <pc:docMk/>
            <pc:sldMk cId="2911355648" sldId="267"/>
            <ac:cxnSpMk id="52" creationId="{AC0D39AB-1092-42F2-B577-73BB687B4261}"/>
          </ac:cxnSpMkLst>
        </pc:cxnChg>
        <pc:cxnChg chg="add mod">
          <ac:chgData name="vishal chaudhary" userId="6414cd1ccdd8273f" providerId="LiveId" clId="{839C9D87-02B3-44EC-8DCC-A0E728CC878F}" dt="2020-11-18T13:29:38.175" v="2228" actId="1582"/>
          <ac:cxnSpMkLst>
            <pc:docMk/>
            <pc:sldMk cId="2911355648" sldId="267"/>
            <ac:cxnSpMk id="53" creationId="{8D522CA4-82F5-4CE7-993D-4BED7EE81CDE}"/>
          </ac:cxnSpMkLst>
        </pc:cxnChg>
        <pc:cxnChg chg="add mod">
          <ac:chgData name="vishal chaudhary" userId="6414cd1ccdd8273f" providerId="LiveId" clId="{839C9D87-02B3-44EC-8DCC-A0E728CC878F}" dt="2020-11-18T13:28:15.384" v="2216" actId="1582"/>
          <ac:cxnSpMkLst>
            <pc:docMk/>
            <pc:sldMk cId="2911355648" sldId="267"/>
            <ac:cxnSpMk id="55" creationId="{F522BB85-B707-4F84-8E37-340A7AEC8390}"/>
          </ac:cxnSpMkLst>
        </pc:cxnChg>
        <pc:cxnChg chg="add mod">
          <ac:chgData name="vishal chaudhary" userId="6414cd1ccdd8273f" providerId="LiveId" clId="{839C9D87-02B3-44EC-8DCC-A0E728CC878F}" dt="2020-11-18T13:27:23.840" v="2204" actId="1582"/>
          <ac:cxnSpMkLst>
            <pc:docMk/>
            <pc:sldMk cId="2911355648" sldId="267"/>
            <ac:cxnSpMk id="60" creationId="{98F683C0-BA83-46C7-B4E7-1377FFE11F39}"/>
          </ac:cxnSpMkLst>
        </pc:cxnChg>
        <pc:cxnChg chg="add mod">
          <ac:chgData name="vishal chaudhary" userId="6414cd1ccdd8273f" providerId="LiveId" clId="{839C9D87-02B3-44EC-8DCC-A0E728CC878F}" dt="2020-11-18T13:27:12.502" v="2202" actId="1582"/>
          <ac:cxnSpMkLst>
            <pc:docMk/>
            <pc:sldMk cId="2911355648" sldId="267"/>
            <ac:cxnSpMk id="62" creationId="{FD3CA5A5-2958-4ED6-BFFF-C7D74539A92B}"/>
          </ac:cxnSpMkLst>
        </pc:cxnChg>
        <pc:cxnChg chg="add mod">
          <ac:chgData name="vishal chaudhary" userId="6414cd1ccdd8273f" providerId="LiveId" clId="{839C9D87-02B3-44EC-8DCC-A0E728CC878F}" dt="2020-11-18T13:29:45.437" v="2230" actId="1582"/>
          <ac:cxnSpMkLst>
            <pc:docMk/>
            <pc:sldMk cId="2911355648" sldId="267"/>
            <ac:cxnSpMk id="65" creationId="{635B7E6E-4815-4EFF-BA4A-D8038E73C7E3}"/>
          </ac:cxnSpMkLst>
        </pc:cxnChg>
        <pc:cxnChg chg="add mod">
          <ac:chgData name="vishal chaudhary" userId="6414cd1ccdd8273f" providerId="LiveId" clId="{839C9D87-02B3-44EC-8DCC-A0E728CC878F}" dt="2020-11-18T13:29:22.233" v="2224" actId="1076"/>
          <ac:cxnSpMkLst>
            <pc:docMk/>
            <pc:sldMk cId="2911355648" sldId="267"/>
            <ac:cxnSpMk id="66" creationId="{F1DCDA3F-4683-49B1-B5F2-C9A90C9F438E}"/>
          </ac:cxnSpMkLst>
        </pc:cxnChg>
        <pc:cxnChg chg="add">
          <ac:chgData name="vishal chaudhary" userId="6414cd1ccdd8273f" providerId="LiveId" clId="{839C9D87-02B3-44EC-8DCC-A0E728CC878F}" dt="2020-11-18T14:39:50.521" v="2874" actId="11529"/>
          <ac:cxnSpMkLst>
            <pc:docMk/>
            <pc:sldMk cId="2911355648" sldId="267"/>
            <ac:cxnSpMk id="68" creationId="{BFAB5CA8-0435-4DF1-8FFD-EF8439D4229C}"/>
          </ac:cxnSpMkLst>
        </pc:cxnChg>
        <pc:cxnChg chg="add mod">
          <ac:chgData name="vishal chaudhary" userId="6414cd1ccdd8273f" providerId="LiveId" clId="{839C9D87-02B3-44EC-8DCC-A0E728CC878F}" dt="2020-11-18T14:40:07.896" v="2877" actId="14100"/>
          <ac:cxnSpMkLst>
            <pc:docMk/>
            <pc:sldMk cId="2911355648" sldId="267"/>
            <ac:cxnSpMk id="69" creationId="{762F7A13-BEF1-40B3-8D7C-84991F5BD1D2}"/>
          </ac:cxnSpMkLst>
        </pc:cxnChg>
        <pc:cxnChg chg="add mod">
          <ac:chgData name="vishal chaudhary" userId="6414cd1ccdd8273f" providerId="LiveId" clId="{839C9D87-02B3-44EC-8DCC-A0E728CC878F}" dt="2020-11-18T14:40:18.806" v="2879" actId="1076"/>
          <ac:cxnSpMkLst>
            <pc:docMk/>
            <pc:sldMk cId="2911355648" sldId="267"/>
            <ac:cxnSpMk id="71" creationId="{E188D207-DABA-4A94-A94E-5ACA130A7971}"/>
          </ac:cxnSpMkLst>
        </pc:cxnChg>
      </pc:sldChg>
      <pc:sldChg chg="addSp modSp new mod">
        <pc:chgData name="vishal chaudhary" userId="6414cd1ccdd8273f" providerId="LiveId" clId="{839C9D87-02B3-44EC-8DCC-A0E728CC878F}" dt="2020-11-18T14:16:48.013" v="2393" actId="20577"/>
        <pc:sldMkLst>
          <pc:docMk/>
          <pc:sldMk cId="1021917730" sldId="268"/>
        </pc:sldMkLst>
        <pc:spChg chg="add mod">
          <ac:chgData name="vishal chaudhary" userId="6414cd1ccdd8273f" providerId="LiveId" clId="{839C9D87-02B3-44EC-8DCC-A0E728CC878F}" dt="2020-11-18T14:11:25.857" v="2275" actId="255"/>
          <ac:spMkLst>
            <pc:docMk/>
            <pc:sldMk cId="1021917730" sldId="268"/>
            <ac:spMk id="3" creationId="{6FB77492-2E5B-4D9D-B48B-E54126569524}"/>
          </ac:spMkLst>
        </pc:spChg>
        <pc:spChg chg="add mod">
          <ac:chgData name="vishal chaudhary" userId="6414cd1ccdd8273f" providerId="LiveId" clId="{839C9D87-02B3-44EC-8DCC-A0E728CC878F}" dt="2020-11-18T14:16:48.013" v="2393" actId="20577"/>
          <ac:spMkLst>
            <pc:docMk/>
            <pc:sldMk cId="1021917730" sldId="268"/>
            <ac:spMk id="6" creationId="{5EABC926-F437-4B02-8C30-0BD3AB2D4663}"/>
          </ac:spMkLst>
        </pc:spChg>
        <pc:picChg chg="add mod">
          <ac:chgData name="vishal chaudhary" userId="6414cd1ccdd8273f" providerId="LiveId" clId="{839C9D87-02B3-44EC-8DCC-A0E728CC878F}" dt="2020-11-18T14:13:20.368" v="2279" actId="14100"/>
          <ac:picMkLst>
            <pc:docMk/>
            <pc:sldMk cId="1021917730" sldId="268"/>
            <ac:picMk id="5" creationId="{8F012F71-6F35-49A6-A318-875D953CD77F}"/>
          </ac:picMkLst>
        </pc:picChg>
      </pc:sldChg>
      <pc:sldChg chg="addSp delSp modSp new mod">
        <pc:chgData name="vishal chaudhary" userId="6414cd1ccdd8273f" providerId="LiveId" clId="{839C9D87-02B3-44EC-8DCC-A0E728CC878F}" dt="2020-11-18T14:21:15.933" v="2576" actId="20577"/>
        <pc:sldMkLst>
          <pc:docMk/>
          <pc:sldMk cId="459644571" sldId="269"/>
        </pc:sldMkLst>
        <pc:spChg chg="add del mod">
          <ac:chgData name="vishal chaudhary" userId="6414cd1ccdd8273f" providerId="LiveId" clId="{839C9D87-02B3-44EC-8DCC-A0E728CC878F}" dt="2020-11-18T14:17:34.492" v="2400"/>
          <ac:spMkLst>
            <pc:docMk/>
            <pc:sldMk cId="459644571" sldId="269"/>
            <ac:spMk id="4" creationId="{743D7752-67B3-4A26-A755-12B39651E306}"/>
          </ac:spMkLst>
        </pc:spChg>
        <pc:spChg chg="add del mod">
          <ac:chgData name="vishal chaudhary" userId="6414cd1ccdd8273f" providerId="LiveId" clId="{839C9D87-02B3-44EC-8DCC-A0E728CC878F}" dt="2020-11-18T14:18:17.569" v="2411"/>
          <ac:spMkLst>
            <pc:docMk/>
            <pc:sldMk cId="459644571" sldId="269"/>
            <ac:spMk id="5" creationId="{06897170-FBE9-4AE4-BD2D-50C4F5545246}"/>
          </ac:spMkLst>
        </pc:spChg>
        <pc:spChg chg="add del mod">
          <ac:chgData name="vishal chaudhary" userId="6414cd1ccdd8273f" providerId="LiveId" clId="{839C9D87-02B3-44EC-8DCC-A0E728CC878F}" dt="2020-11-18T14:18:43.688" v="2417"/>
          <ac:spMkLst>
            <pc:docMk/>
            <pc:sldMk cId="459644571" sldId="269"/>
            <ac:spMk id="6" creationId="{DE7501A7-553D-44B5-813E-40AC9BEC083E}"/>
          </ac:spMkLst>
        </pc:spChg>
        <pc:spChg chg="add del mod">
          <ac:chgData name="vishal chaudhary" userId="6414cd1ccdd8273f" providerId="LiveId" clId="{839C9D87-02B3-44EC-8DCC-A0E728CC878F}" dt="2020-11-18T14:18:43.688" v="2419"/>
          <ac:spMkLst>
            <pc:docMk/>
            <pc:sldMk cId="459644571" sldId="269"/>
            <ac:spMk id="7" creationId="{E61A1041-5B47-4B9F-9B33-87DF3C2C9AC1}"/>
          </ac:spMkLst>
        </pc:spChg>
        <pc:spChg chg="add mod">
          <ac:chgData name="vishal chaudhary" userId="6414cd1ccdd8273f" providerId="LiveId" clId="{839C9D87-02B3-44EC-8DCC-A0E728CC878F}" dt="2020-11-18T14:21:15.933" v="2576" actId="20577"/>
          <ac:spMkLst>
            <pc:docMk/>
            <pc:sldMk cId="459644571" sldId="269"/>
            <ac:spMk id="8" creationId="{84F14ADC-62B8-481B-8911-209C0001D920}"/>
          </ac:spMkLst>
        </pc:spChg>
        <pc:picChg chg="add mod">
          <ac:chgData name="vishal chaudhary" userId="6414cd1ccdd8273f" providerId="LiveId" clId="{839C9D87-02B3-44EC-8DCC-A0E728CC878F}" dt="2020-11-18T14:17:22.659" v="2397" actId="1076"/>
          <ac:picMkLst>
            <pc:docMk/>
            <pc:sldMk cId="459644571" sldId="269"/>
            <ac:picMk id="3" creationId="{BAA1109E-B8AD-4B7D-AB90-E77A78570A26}"/>
          </ac:picMkLst>
        </pc:picChg>
      </pc:sldChg>
      <pc:sldChg chg="addSp modSp new mod">
        <pc:chgData name="vishal chaudhary" userId="6414cd1ccdd8273f" providerId="LiveId" clId="{839C9D87-02B3-44EC-8DCC-A0E728CC878F}" dt="2020-11-18T14:23:50.803" v="2686" actId="14100"/>
        <pc:sldMkLst>
          <pc:docMk/>
          <pc:sldMk cId="2637510629" sldId="270"/>
        </pc:sldMkLst>
        <pc:spChg chg="add mod">
          <ac:chgData name="vishal chaudhary" userId="6414cd1ccdd8273f" providerId="LiveId" clId="{839C9D87-02B3-44EC-8DCC-A0E728CC878F}" dt="2020-11-18T14:23:37.608" v="2684" actId="20577"/>
          <ac:spMkLst>
            <pc:docMk/>
            <pc:sldMk cId="2637510629" sldId="270"/>
            <ac:spMk id="4" creationId="{0815BED9-2C3F-4668-BAD6-D0053F3AA65B}"/>
          </ac:spMkLst>
        </pc:spChg>
        <pc:picChg chg="add mod">
          <ac:chgData name="vishal chaudhary" userId="6414cd1ccdd8273f" providerId="LiveId" clId="{839C9D87-02B3-44EC-8DCC-A0E728CC878F}" dt="2020-11-18T14:23:50.803" v="2686" actId="14100"/>
          <ac:picMkLst>
            <pc:docMk/>
            <pc:sldMk cId="2637510629" sldId="270"/>
            <ac:picMk id="3" creationId="{8C5FE52C-B63B-4E20-A3C6-0C64736EB3B9}"/>
          </ac:picMkLst>
        </pc:picChg>
      </pc:sldChg>
      <pc:sldChg chg="addSp delSp modSp new mod">
        <pc:chgData name="vishal chaudhary" userId="6414cd1ccdd8273f" providerId="LiveId" clId="{839C9D87-02B3-44EC-8DCC-A0E728CC878F}" dt="2020-11-18T15:33:17.750" v="3850" actId="1076"/>
        <pc:sldMkLst>
          <pc:docMk/>
          <pc:sldMk cId="1946073" sldId="271"/>
        </pc:sldMkLst>
        <pc:spChg chg="add del mod">
          <ac:chgData name="vishal chaudhary" userId="6414cd1ccdd8273f" providerId="LiveId" clId="{839C9D87-02B3-44EC-8DCC-A0E728CC878F}" dt="2020-11-18T14:33:14.088" v="2779"/>
          <ac:spMkLst>
            <pc:docMk/>
            <pc:sldMk cId="1946073" sldId="271"/>
            <ac:spMk id="6" creationId="{979987CB-C1CD-484D-AFCE-28FEB14A54C9}"/>
          </ac:spMkLst>
        </pc:spChg>
        <pc:spChg chg="add mod">
          <ac:chgData name="vishal chaudhary" userId="6414cd1ccdd8273f" providerId="LiveId" clId="{839C9D87-02B3-44EC-8DCC-A0E728CC878F}" dt="2020-11-18T14:49:56.263" v="3126" actId="20577"/>
          <ac:spMkLst>
            <pc:docMk/>
            <pc:sldMk cId="1946073" sldId="271"/>
            <ac:spMk id="7" creationId="{15D9EDAC-DBF1-441B-B106-EEFAC6CCA575}"/>
          </ac:spMkLst>
        </pc:spChg>
        <pc:spChg chg="add del mod">
          <ac:chgData name="vishal chaudhary" userId="6414cd1ccdd8273f" providerId="LiveId" clId="{839C9D87-02B3-44EC-8DCC-A0E728CC878F}" dt="2020-11-18T14:34:20.908" v="2785" actId="478"/>
          <ac:spMkLst>
            <pc:docMk/>
            <pc:sldMk cId="1946073" sldId="271"/>
            <ac:spMk id="9" creationId="{6B44A4EA-2E5C-4CFC-8C45-D3EEA81302E6}"/>
          </ac:spMkLst>
        </pc:spChg>
        <pc:spChg chg="add mod">
          <ac:chgData name="vishal chaudhary" userId="6414cd1ccdd8273f" providerId="LiveId" clId="{839C9D87-02B3-44EC-8DCC-A0E728CC878F}" dt="2020-11-18T15:33:17.750" v="3850" actId="1076"/>
          <ac:spMkLst>
            <pc:docMk/>
            <pc:sldMk cId="1946073" sldId="271"/>
            <ac:spMk id="10" creationId="{A8402348-7B95-4E9D-A655-5358BE3073A0}"/>
          </ac:spMkLst>
        </pc:spChg>
        <pc:picChg chg="add mod">
          <ac:chgData name="vishal chaudhary" userId="6414cd1ccdd8273f" providerId="LiveId" clId="{839C9D87-02B3-44EC-8DCC-A0E728CC878F}" dt="2020-11-18T14:25:13.261" v="2693" actId="1076"/>
          <ac:picMkLst>
            <pc:docMk/>
            <pc:sldMk cId="1946073" sldId="271"/>
            <ac:picMk id="3" creationId="{748274DD-C959-431B-876A-E7DF7B1B155E}"/>
          </ac:picMkLst>
        </pc:picChg>
        <pc:picChg chg="add mod">
          <ac:chgData name="vishal chaudhary" userId="6414cd1ccdd8273f" providerId="LiveId" clId="{839C9D87-02B3-44EC-8DCC-A0E728CC878F}" dt="2020-11-18T14:27:22.561" v="2697" actId="14100"/>
          <ac:picMkLst>
            <pc:docMk/>
            <pc:sldMk cId="1946073" sldId="271"/>
            <ac:picMk id="5" creationId="{5C524874-4FEC-4206-A07B-1BE808CE2D68}"/>
          </ac:picMkLst>
        </pc:picChg>
      </pc:sldChg>
      <pc:sldChg chg="addSp delSp modSp new mod">
        <pc:chgData name="vishal chaudhary" userId="6414cd1ccdd8273f" providerId="LiveId" clId="{839C9D87-02B3-44EC-8DCC-A0E728CC878F}" dt="2020-11-18T15:34:05.851" v="3857" actId="1076"/>
        <pc:sldMkLst>
          <pc:docMk/>
          <pc:sldMk cId="2629565759" sldId="272"/>
        </pc:sldMkLst>
        <pc:spChg chg="add del mod">
          <ac:chgData name="vishal chaudhary" userId="6414cd1ccdd8273f" providerId="LiveId" clId="{839C9D87-02B3-44EC-8DCC-A0E728CC878F}" dt="2020-11-18T14:42:21.374" v="2902"/>
          <ac:spMkLst>
            <pc:docMk/>
            <pc:sldMk cId="2629565759" sldId="272"/>
            <ac:spMk id="8" creationId="{5E1A46DD-A18D-45E6-9554-1B34570DC7BF}"/>
          </ac:spMkLst>
        </pc:spChg>
        <pc:spChg chg="add mod">
          <ac:chgData name="vishal chaudhary" userId="6414cd1ccdd8273f" providerId="LiveId" clId="{839C9D87-02B3-44EC-8DCC-A0E728CC878F}" dt="2020-11-18T15:34:01.285" v="3856" actId="1076"/>
          <ac:spMkLst>
            <pc:docMk/>
            <pc:sldMk cId="2629565759" sldId="272"/>
            <ac:spMk id="9" creationId="{42021E5B-3718-46D4-B3A2-535ED87F2E86}"/>
          </ac:spMkLst>
        </pc:spChg>
        <pc:spChg chg="add mod">
          <ac:chgData name="vishal chaudhary" userId="6414cd1ccdd8273f" providerId="LiveId" clId="{839C9D87-02B3-44EC-8DCC-A0E728CC878F}" dt="2020-11-18T15:34:05.851" v="3857" actId="1076"/>
          <ac:spMkLst>
            <pc:docMk/>
            <pc:sldMk cId="2629565759" sldId="272"/>
            <ac:spMk id="10" creationId="{0B748260-DB6E-4776-A962-985E33C1952B}"/>
          </ac:spMkLst>
        </pc:spChg>
        <pc:picChg chg="add mod">
          <ac:chgData name="vishal chaudhary" userId="6414cd1ccdd8273f" providerId="LiveId" clId="{839C9D87-02B3-44EC-8DCC-A0E728CC878F}" dt="2020-11-18T15:33:55.324" v="3855" actId="14100"/>
          <ac:picMkLst>
            <pc:docMk/>
            <pc:sldMk cId="2629565759" sldId="272"/>
            <ac:picMk id="3" creationId="{7BB68B0D-57E0-4C37-9B64-054D97EA0F43}"/>
          </ac:picMkLst>
        </pc:picChg>
        <pc:picChg chg="add del mod">
          <ac:chgData name="vishal chaudhary" userId="6414cd1ccdd8273f" providerId="LiveId" clId="{839C9D87-02B3-44EC-8DCC-A0E728CC878F}" dt="2020-11-18T14:41:22.329" v="2894" actId="21"/>
          <ac:picMkLst>
            <pc:docMk/>
            <pc:sldMk cId="2629565759" sldId="272"/>
            <ac:picMk id="5" creationId="{F9A35280-273E-4474-BF15-B3D55AF4566C}"/>
          </ac:picMkLst>
        </pc:picChg>
        <pc:picChg chg="add mod">
          <ac:chgData name="vishal chaudhary" userId="6414cd1ccdd8273f" providerId="LiveId" clId="{839C9D87-02B3-44EC-8DCC-A0E728CC878F}" dt="2020-11-18T15:33:46.386" v="3853" actId="14100"/>
          <ac:picMkLst>
            <pc:docMk/>
            <pc:sldMk cId="2629565759" sldId="272"/>
            <ac:picMk id="7" creationId="{4D133936-6F16-4E3E-8B9D-31F6373A6A5D}"/>
          </ac:picMkLst>
        </pc:picChg>
      </pc:sldChg>
      <pc:sldChg chg="addSp modSp new mod">
        <pc:chgData name="vishal chaudhary" userId="6414cd1ccdd8273f" providerId="LiveId" clId="{839C9D87-02B3-44EC-8DCC-A0E728CC878F}" dt="2020-11-18T15:06:40.605" v="3416" actId="20577"/>
        <pc:sldMkLst>
          <pc:docMk/>
          <pc:sldMk cId="2071164646" sldId="273"/>
        </pc:sldMkLst>
        <pc:spChg chg="add mod">
          <ac:chgData name="vishal chaudhary" userId="6414cd1ccdd8273f" providerId="LiveId" clId="{839C9D87-02B3-44EC-8DCC-A0E728CC878F}" dt="2020-11-18T15:05:48.852" v="3361" actId="1076"/>
          <ac:spMkLst>
            <pc:docMk/>
            <pc:sldMk cId="2071164646" sldId="273"/>
            <ac:spMk id="6" creationId="{01D4B959-86DE-4F0B-8131-EE2BDD924908}"/>
          </ac:spMkLst>
        </pc:spChg>
        <pc:spChg chg="add mod">
          <ac:chgData name="vishal chaudhary" userId="6414cd1ccdd8273f" providerId="LiveId" clId="{839C9D87-02B3-44EC-8DCC-A0E728CC878F}" dt="2020-11-18T15:06:40.605" v="3416" actId="20577"/>
          <ac:spMkLst>
            <pc:docMk/>
            <pc:sldMk cId="2071164646" sldId="273"/>
            <ac:spMk id="7" creationId="{34A73B44-54F6-4A9B-86F6-A7911FAE4B3C}"/>
          </ac:spMkLst>
        </pc:spChg>
        <pc:picChg chg="add mod">
          <ac:chgData name="vishal chaudhary" userId="6414cd1ccdd8273f" providerId="LiveId" clId="{839C9D87-02B3-44EC-8DCC-A0E728CC878F}" dt="2020-11-18T14:58:55.006" v="3214" actId="1076"/>
          <ac:picMkLst>
            <pc:docMk/>
            <pc:sldMk cId="2071164646" sldId="273"/>
            <ac:picMk id="3" creationId="{FEAA0387-1F07-4AED-A820-DDD1FA898163}"/>
          </ac:picMkLst>
        </pc:picChg>
        <pc:picChg chg="add mod">
          <ac:chgData name="vishal chaudhary" userId="6414cd1ccdd8273f" providerId="LiveId" clId="{839C9D87-02B3-44EC-8DCC-A0E728CC878F}" dt="2020-11-18T14:59:39.934" v="3219" actId="14100"/>
          <ac:picMkLst>
            <pc:docMk/>
            <pc:sldMk cId="2071164646" sldId="273"/>
            <ac:picMk id="5" creationId="{6EEEF155-EAE4-49F6-924F-3A1F42B0C1F4}"/>
          </ac:picMkLst>
        </pc:picChg>
      </pc:sldChg>
      <pc:sldChg chg="addSp modSp new mod">
        <pc:chgData name="vishal chaudhary" userId="6414cd1ccdd8273f" providerId="LiveId" clId="{839C9D87-02B3-44EC-8DCC-A0E728CC878F}" dt="2020-11-18T15:03:39.203" v="3303" actId="1076"/>
        <pc:sldMkLst>
          <pc:docMk/>
          <pc:sldMk cId="4289026603" sldId="274"/>
        </pc:sldMkLst>
        <pc:spChg chg="add mod">
          <ac:chgData name="vishal chaudhary" userId="6414cd1ccdd8273f" providerId="LiveId" clId="{839C9D87-02B3-44EC-8DCC-A0E728CC878F}" dt="2020-11-18T15:03:27.819" v="3300" actId="1076"/>
          <ac:spMkLst>
            <pc:docMk/>
            <pc:sldMk cId="4289026603" sldId="274"/>
            <ac:spMk id="6" creationId="{CCEC56E1-8F07-47F5-80E8-1EF84954A071}"/>
          </ac:spMkLst>
        </pc:spChg>
        <pc:picChg chg="add mod">
          <ac:chgData name="vishal chaudhary" userId="6414cd1ccdd8273f" providerId="LiveId" clId="{839C9D87-02B3-44EC-8DCC-A0E728CC878F}" dt="2020-11-18T15:03:33.914" v="3301" actId="1076"/>
          <ac:picMkLst>
            <pc:docMk/>
            <pc:sldMk cId="4289026603" sldId="274"/>
            <ac:picMk id="3" creationId="{1A96BE83-E0CF-45BE-89FB-B0F726A236D8}"/>
          </ac:picMkLst>
        </pc:picChg>
        <pc:picChg chg="add mod">
          <ac:chgData name="vishal chaudhary" userId="6414cd1ccdd8273f" providerId="LiveId" clId="{839C9D87-02B3-44EC-8DCC-A0E728CC878F}" dt="2020-11-18T15:03:39.203" v="3303" actId="1076"/>
          <ac:picMkLst>
            <pc:docMk/>
            <pc:sldMk cId="4289026603" sldId="274"/>
            <ac:picMk id="5" creationId="{2217E2F7-6BF4-4CC5-B7E5-A14A49F7CCBD}"/>
          </ac:picMkLst>
        </pc:picChg>
      </pc:sldChg>
      <pc:sldChg chg="addSp delSp modSp new mod">
        <pc:chgData name="vishal chaudhary" userId="6414cd1ccdd8273f" providerId="LiveId" clId="{839C9D87-02B3-44EC-8DCC-A0E728CC878F}" dt="2020-11-18T15:36:17.342" v="3907" actId="20577"/>
        <pc:sldMkLst>
          <pc:docMk/>
          <pc:sldMk cId="2947131456" sldId="275"/>
        </pc:sldMkLst>
        <pc:spChg chg="add del mod">
          <ac:chgData name="vishal chaudhary" userId="6414cd1ccdd8273f" providerId="LiveId" clId="{839C9D87-02B3-44EC-8DCC-A0E728CC878F}" dt="2020-11-18T15:36:17.342" v="3907" actId="20577"/>
          <ac:spMkLst>
            <pc:docMk/>
            <pc:sldMk cId="2947131456" sldId="275"/>
            <ac:spMk id="6" creationId="{9BB64BB0-D258-4463-9ADE-4BF41E3D3CFA}"/>
          </ac:spMkLst>
        </pc:spChg>
        <pc:picChg chg="add mod">
          <ac:chgData name="vishal chaudhary" userId="6414cd1ccdd8273f" providerId="LiveId" clId="{839C9D87-02B3-44EC-8DCC-A0E728CC878F}" dt="2020-11-18T15:34:51.630" v="3858" actId="1076"/>
          <ac:picMkLst>
            <pc:docMk/>
            <pc:sldMk cId="2947131456" sldId="275"/>
            <ac:picMk id="3" creationId="{A565EC46-7C08-4D14-A562-5C3A98A0593F}"/>
          </ac:picMkLst>
        </pc:picChg>
        <pc:picChg chg="add mod">
          <ac:chgData name="vishal chaudhary" userId="6414cd1ccdd8273f" providerId="LiveId" clId="{839C9D87-02B3-44EC-8DCC-A0E728CC878F}" dt="2020-11-18T15:34:54.277" v="3859" actId="1076"/>
          <ac:picMkLst>
            <pc:docMk/>
            <pc:sldMk cId="2947131456" sldId="275"/>
            <ac:picMk id="5" creationId="{76457B5B-0936-40CA-869F-5DEFA43B8317}"/>
          </ac:picMkLst>
        </pc:picChg>
      </pc:sldChg>
      <pc:sldChg chg="modSp new mod">
        <pc:chgData name="vishal chaudhary" userId="6414cd1ccdd8273f" providerId="LiveId" clId="{839C9D87-02B3-44EC-8DCC-A0E728CC878F}" dt="2020-11-18T15:32:01.277" v="3848" actId="27636"/>
        <pc:sldMkLst>
          <pc:docMk/>
          <pc:sldMk cId="1058167576" sldId="276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1058167576" sldId="276"/>
            <ac:spMk id="2" creationId="{422C5FB9-9F74-4F71-97C8-5E518E33D18E}"/>
          </ac:spMkLst>
        </pc:spChg>
        <pc:spChg chg="mod">
          <ac:chgData name="vishal chaudhary" userId="6414cd1ccdd8273f" providerId="LiveId" clId="{839C9D87-02B3-44EC-8DCC-A0E728CC878F}" dt="2020-11-18T15:32:01.277" v="3848" actId="27636"/>
          <ac:spMkLst>
            <pc:docMk/>
            <pc:sldMk cId="1058167576" sldId="276"/>
            <ac:spMk id="3" creationId="{88905DE5-09C7-4DD0-8AE0-ECDDB1B09561}"/>
          </ac:spMkLst>
        </pc:spChg>
      </pc:sldChg>
      <pc:sldChg chg="new del">
        <pc:chgData name="vishal chaudhary" userId="6414cd1ccdd8273f" providerId="LiveId" clId="{839C9D87-02B3-44EC-8DCC-A0E728CC878F}" dt="2020-11-18T15:09:30.287" v="3419" actId="2696"/>
        <pc:sldMkLst>
          <pc:docMk/>
          <pc:sldMk cId="2474187589" sldId="276"/>
        </pc:sldMkLst>
      </pc:sldChg>
      <pc:sldChg chg="new del">
        <pc:chgData name="vishal chaudhary" userId="6414cd1ccdd8273f" providerId="LiveId" clId="{839C9D87-02B3-44EC-8DCC-A0E728CC878F}" dt="2020-11-18T15:18:18.509" v="3572" actId="2696"/>
        <pc:sldMkLst>
          <pc:docMk/>
          <pc:sldMk cId="4262432787" sldId="276"/>
        </pc:sldMkLst>
      </pc:sldChg>
      <pc:sldChg chg="new del">
        <pc:chgData name="vishal chaudhary" userId="6414cd1ccdd8273f" providerId="LiveId" clId="{839C9D87-02B3-44EC-8DCC-A0E728CC878F}" dt="2020-11-18T15:31:01.237" v="3843" actId="2696"/>
        <pc:sldMkLst>
          <pc:docMk/>
          <pc:sldMk cId="1888672677" sldId="277"/>
        </pc:sldMkLst>
      </pc:sldChg>
      <pc:sldChg chg="modSp new del mod">
        <pc:chgData name="vishal chaudhary" userId="6414cd1ccdd8273f" providerId="LiveId" clId="{839C9D87-02B3-44EC-8DCC-A0E728CC878F}" dt="2020-11-18T15:28:07.543" v="3697" actId="2696"/>
        <pc:sldMkLst>
          <pc:docMk/>
          <pc:sldMk cId="4093289996" sldId="277"/>
        </pc:sldMkLst>
        <pc:spChg chg="mod">
          <ac:chgData name="vishal chaudhary" userId="6414cd1ccdd8273f" providerId="LiveId" clId="{839C9D87-02B3-44EC-8DCC-A0E728CC878F}" dt="2020-11-18T15:25:00.631" v="3629" actId="122"/>
          <ac:spMkLst>
            <pc:docMk/>
            <pc:sldMk cId="4093289996" sldId="277"/>
            <ac:spMk id="2" creationId="{A25AB3C8-5148-4AF2-AA9E-4DF969EE0CA3}"/>
          </ac:spMkLst>
        </pc:spChg>
        <pc:spChg chg="mod">
          <ac:chgData name="vishal chaudhary" userId="6414cd1ccdd8273f" providerId="LiveId" clId="{839C9D87-02B3-44EC-8DCC-A0E728CC878F}" dt="2020-11-18T15:27:55.122" v="3696" actId="5793"/>
          <ac:spMkLst>
            <pc:docMk/>
            <pc:sldMk cId="4093289996" sldId="277"/>
            <ac:spMk id="3" creationId="{FD28AC31-7A75-4562-BD97-CB1081EE0383}"/>
          </ac:spMkLst>
        </pc:spChg>
      </pc:sldChg>
      <pc:sldChg chg="modSp add mod">
        <pc:chgData name="vishal chaudhary" userId="6414cd1ccdd8273f" providerId="LiveId" clId="{839C9D87-02B3-44EC-8DCC-A0E728CC878F}" dt="2020-11-18T15:36:38.495" v="3909" actId="313"/>
        <pc:sldMkLst>
          <pc:docMk/>
          <pc:sldMk cId="3796005327" sldId="278"/>
        </pc:sldMkLst>
        <pc:spChg chg="mod">
          <ac:chgData name="vishal chaudhary" userId="6414cd1ccdd8273f" providerId="LiveId" clId="{839C9D87-02B3-44EC-8DCC-A0E728CC878F}" dt="2020-11-18T15:32:01.145" v="3845"/>
          <ac:spMkLst>
            <pc:docMk/>
            <pc:sldMk cId="3796005327" sldId="278"/>
            <ac:spMk id="2" creationId="{A25AB3C8-5148-4AF2-AA9E-4DF969EE0CA3}"/>
          </ac:spMkLst>
        </pc:spChg>
        <pc:spChg chg="mod">
          <ac:chgData name="vishal chaudhary" userId="6414cd1ccdd8273f" providerId="LiveId" clId="{839C9D87-02B3-44EC-8DCC-A0E728CC878F}" dt="2020-11-18T15:36:38.495" v="3909" actId="313"/>
          <ac:spMkLst>
            <pc:docMk/>
            <pc:sldMk cId="3796005327" sldId="278"/>
            <ac:spMk id="3" creationId="{FD28AC31-7A75-4562-BD97-CB1081EE0383}"/>
          </ac:spMkLst>
        </pc:spChg>
      </pc:sldChg>
      <pc:sldChg chg="addSp modSp new mod">
        <pc:chgData name="vishal chaudhary" userId="6414cd1ccdd8273f" providerId="LiveId" clId="{839C9D87-02B3-44EC-8DCC-A0E728CC878F}" dt="2020-11-18T15:45:02.023" v="4138" actId="20577"/>
        <pc:sldMkLst>
          <pc:docMk/>
          <pc:sldMk cId="2360779410" sldId="279"/>
        </pc:sldMkLst>
        <pc:spChg chg="add mod">
          <ac:chgData name="vishal chaudhary" userId="6414cd1ccdd8273f" providerId="LiveId" clId="{839C9D87-02B3-44EC-8DCC-A0E728CC878F}" dt="2020-11-18T15:38:22.472" v="3930" actId="1076"/>
          <ac:spMkLst>
            <pc:docMk/>
            <pc:sldMk cId="2360779410" sldId="279"/>
            <ac:spMk id="2" creationId="{0A20D444-70A5-42A6-BF61-9B75388F5719}"/>
          </ac:spMkLst>
        </pc:spChg>
        <pc:spChg chg="add mod">
          <ac:chgData name="vishal chaudhary" userId="6414cd1ccdd8273f" providerId="LiveId" clId="{839C9D87-02B3-44EC-8DCC-A0E728CC878F}" dt="2020-11-18T15:45:02.023" v="4138" actId="20577"/>
          <ac:spMkLst>
            <pc:docMk/>
            <pc:sldMk cId="2360779410" sldId="279"/>
            <ac:spMk id="3" creationId="{3EF6D991-1CB6-49C4-BF25-FC438B1E2D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0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6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2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Note Taking 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677346" cy="15461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on Note TAKING App which is made with the help of firebase and cryptography for android user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B18CB-F5AE-4970-9443-AD6A604D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5" y="53249"/>
            <a:ext cx="3329142" cy="66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1109E-B8AD-4B7D-AB90-E77A7857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" y="488271"/>
            <a:ext cx="2526038" cy="5473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14ADC-62B8-481B-8911-209C0001D920}"/>
              </a:ext>
            </a:extLst>
          </p:cNvPr>
          <p:cNvSpPr txBox="1"/>
          <p:nvPr/>
        </p:nvSpPr>
        <p:spPr>
          <a:xfrm>
            <a:off x="4515774" y="816745"/>
            <a:ext cx="51164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registration Screen</a:t>
            </a:r>
          </a:p>
          <a:p>
            <a:r>
              <a:rPr lang="en-US" sz="3200" dirty="0"/>
              <a:t>Where user can register if it is not registered in our app, Otherwise it can Log In My  App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96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FE52C-B63B-4E20-A3C6-0C64736E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506026"/>
            <a:ext cx="2435896" cy="527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5BED9-2C3F-4668-BAD6-D0053F3AA65B}"/>
              </a:ext>
            </a:extLst>
          </p:cNvPr>
          <p:cNvSpPr txBox="1"/>
          <p:nvPr/>
        </p:nvSpPr>
        <p:spPr>
          <a:xfrm>
            <a:off x="5530788" y="870013"/>
            <a:ext cx="4279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Login Screen , Where User can Log In in My App , if it is Already Registered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751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274DD-C959-431B-876A-E7DF7B1B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43" y="110971"/>
            <a:ext cx="1772006" cy="3839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24874-4FEC-4206-A07B-1BE808CE2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55" y="110971"/>
            <a:ext cx="1772006" cy="3839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9EDAC-DBF1-441B-B106-EEFAC6CCA575}"/>
              </a:ext>
            </a:extLst>
          </p:cNvPr>
          <p:cNvSpPr txBox="1"/>
          <p:nvPr/>
        </p:nvSpPr>
        <p:spPr>
          <a:xfrm>
            <a:off x="816745" y="4136996"/>
            <a:ext cx="5504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the main Screen Where </a:t>
            </a:r>
            <a:r>
              <a:rPr lang="en-US" sz="3200" dirty="0" err="1"/>
              <a:t>all,the</a:t>
            </a:r>
            <a:r>
              <a:rPr lang="en-US" sz="3200" dirty="0"/>
              <a:t> user Notes are displayed, First Notes are decrypted and then displayed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2348-7B95-4E9D-A655-5358BE3073A0}"/>
              </a:ext>
            </a:extLst>
          </p:cNvPr>
          <p:cNvSpPr txBox="1"/>
          <p:nvPr/>
        </p:nvSpPr>
        <p:spPr>
          <a:xfrm>
            <a:off x="7643674" y="4136996"/>
            <a:ext cx="3968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the Navigation View from which user can Log Out and Add Notes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68B0D-57E0-4C37-9B64-054D97EA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2" y="1"/>
            <a:ext cx="1659441" cy="3595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33936-6F16-4E3E-8B9D-31F6373A6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36" y="0"/>
            <a:ext cx="1659441" cy="3595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021E5B-3718-46D4-B3A2-535ED87F2E86}"/>
              </a:ext>
            </a:extLst>
          </p:cNvPr>
          <p:cNvSpPr txBox="1"/>
          <p:nvPr/>
        </p:nvSpPr>
        <p:spPr>
          <a:xfrm>
            <a:off x="88797" y="3768567"/>
            <a:ext cx="5927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Screen User Can Add note According To date, then note is </a:t>
            </a:r>
          </a:p>
          <a:p>
            <a:r>
              <a:rPr lang="en-US" sz="3200" dirty="0"/>
              <a:t>Encrypted and Save to User</a:t>
            </a:r>
          </a:p>
          <a:p>
            <a:r>
              <a:rPr lang="en-US" sz="3200" dirty="0"/>
              <a:t>Account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48260-DB6E-4776-A962-985E33C1952B}"/>
              </a:ext>
            </a:extLst>
          </p:cNvPr>
          <p:cNvSpPr txBox="1"/>
          <p:nvPr/>
        </p:nvSpPr>
        <p:spPr>
          <a:xfrm>
            <a:off x="6899086" y="3768567"/>
            <a:ext cx="4846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Screen User</a:t>
            </a:r>
          </a:p>
          <a:p>
            <a:r>
              <a:rPr lang="en-US" sz="3200" dirty="0"/>
              <a:t>Can edit note and then note is encrypted and then save to user account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956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6BE83-E0CF-45BE-89FB-B0F726A2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26"/>
            <a:ext cx="6126893" cy="220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E2F7-6BF4-4CC5-B7E5-A14A49F7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39" y="1083926"/>
            <a:ext cx="5990661" cy="2398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C56E1-8F07-47F5-80E8-1EF84954A071}"/>
              </a:ext>
            </a:extLst>
          </p:cNvPr>
          <p:cNvSpPr txBox="1"/>
          <p:nvPr/>
        </p:nvSpPr>
        <p:spPr>
          <a:xfrm>
            <a:off x="2938509" y="4204414"/>
            <a:ext cx="5690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Data is Stored In Encrypted Form in Cloud </a:t>
            </a:r>
            <a:r>
              <a:rPr lang="en-US" sz="3200" dirty="0" err="1"/>
              <a:t>Firestore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902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A0387-1F07-4AED-A820-DDD1FA89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34" y="115410"/>
            <a:ext cx="1905284" cy="4128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EF155-EAE4-49F6-924F-3A1F42B0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089" y="115410"/>
            <a:ext cx="1905285" cy="4128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4B959-86DE-4F0B-8131-EE2BDD924908}"/>
              </a:ext>
            </a:extLst>
          </p:cNvPr>
          <p:cNvSpPr txBox="1"/>
          <p:nvPr/>
        </p:nvSpPr>
        <p:spPr>
          <a:xfrm>
            <a:off x="642722" y="4438836"/>
            <a:ext cx="3760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Screen User can View their Notes Properly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3B44-54F6-4A9B-86F6-A7911FAE4B3C}"/>
              </a:ext>
            </a:extLst>
          </p:cNvPr>
          <p:cNvSpPr txBox="1"/>
          <p:nvPr/>
        </p:nvSpPr>
        <p:spPr>
          <a:xfrm>
            <a:off x="8294588" y="4536490"/>
            <a:ext cx="3387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can also</a:t>
            </a:r>
          </a:p>
          <a:p>
            <a:r>
              <a:rPr lang="en-US" sz="3200" dirty="0"/>
              <a:t>Search their Notes</a:t>
            </a:r>
          </a:p>
          <a:p>
            <a:r>
              <a:rPr lang="en-US" sz="3200" dirty="0"/>
              <a:t>According to date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7116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5EC46-7C08-4D14-A562-5C3A98A05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6" y="71022"/>
            <a:ext cx="2073277" cy="449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57B5B-0936-40CA-869F-5DEFA43B8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50" y="0"/>
            <a:ext cx="2073277" cy="44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64BB0-D258-4463-9ADE-4BF41E3D3CFA}"/>
              </a:ext>
            </a:extLst>
          </p:cNvPr>
          <p:cNvSpPr txBox="1"/>
          <p:nvPr/>
        </p:nvSpPr>
        <p:spPr>
          <a:xfrm>
            <a:off x="3053351" y="1532241"/>
            <a:ext cx="5523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can also Share notes with their friends, with the help of Our App through Social Networking site. Such as </a:t>
            </a:r>
            <a:r>
              <a:rPr lang="en-US" sz="3200" dirty="0" err="1"/>
              <a:t>Gmail,WhatsApp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713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5FB9-9F74-4F71-97C8-5E518E33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5DE5-09C7-4DD0-8AE0-ECDDB1B0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988820" algn="l"/>
              </a:tabLst>
            </a:pPr>
            <a:r>
              <a:rPr lang="en-IN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development for this project might involve further improving the application itself and creating a website that would work alongside the application.</a:t>
            </a:r>
            <a:endParaRPr lang="en-IN" sz="2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988820" algn="l"/>
              </a:tabLst>
            </a:pPr>
            <a:r>
              <a:rPr lang="en-IN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many feature I can add in this app such as allowing user to add audio, video, and images to notes, it will increase the flexibility of the app , there is a huge scope of improving the UI of  the app for improving the experience of user will using my app</a:t>
            </a:r>
            <a:endParaRPr lang="en-IN" sz="2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988820" algn="l"/>
              </a:tabLst>
            </a:pPr>
            <a:r>
              <a:rPr lang="en-IN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can also make website that work along with this app, so that user can access the notes through website also.</a:t>
            </a:r>
            <a:endParaRPr lang="en-IN" sz="2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6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B3C8-5148-4AF2-AA9E-4DF969EE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FROM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AC31-7A75-4562-BD97-CB1081EE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Android App Development Fundamental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Familiarity With 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Programming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XML for 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Firebase and Cloud </a:t>
            </a:r>
            <a:r>
              <a:rPr lang="en-US" dirty="0" err="1"/>
              <a:t>Firestore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Basics Of Cryptography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0D444-70A5-42A6-BF61-9B75388F5719}"/>
              </a:ext>
            </a:extLst>
          </p:cNvPr>
          <p:cNvSpPr txBox="1"/>
          <p:nvPr/>
        </p:nvSpPr>
        <p:spPr>
          <a:xfrm>
            <a:off x="887768" y="1162975"/>
            <a:ext cx="6738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 All</a:t>
            </a:r>
            <a:endParaRPr lang="en-IN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6D991-1CB6-49C4-BF25-FC438B1E2DED}"/>
              </a:ext>
            </a:extLst>
          </p:cNvPr>
          <p:cNvSpPr txBox="1"/>
          <p:nvPr/>
        </p:nvSpPr>
        <p:spPr>
          <a:xfrm>
            <a:off x="6303147" y="3429000"/>
            <a:ext cx="5631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                   by</a:t>
            </a:r>
          </a:p>
          <a:p>
            <a:r>
              <a:rPr lang="en-US" sz="3200" dirty="0"/>
              <a:t>VISHAL SINGH CHAUDHARY</a:t>
            </a:r>
          </a:p>
          <a:p>
            <a:r>
              <a:rPr lang="en-US" sz="3200" dirty="0"/>
              <a:t>                      1900320100199</a:t>
            </a:r>
          </a:p>
          <a:p>
            <a:r>
              <a:rPr lang="en-US" sz="3200" dirty="0"/>
              <a:t>                          2019b101139</a:t>
            </a:r>
          </a:p>
          <a:p>
            <a:r>
              <a:rPr lang="en-US" sz="3200" dirty="0"/>
              <a:t>                                    CSE-C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07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2D2D-671C-4A5D-95F6-748F4F8A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3DED-E575-4357-9B10-D729EEC9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65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HARDWARE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ANDROID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ANDROID ACTIVITY LIFECYCLE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DESIGN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SNAPSHOT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LEARNING FROM PROJECT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8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DD3-31BA-4924-8627-C1F83BA9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7F17-E1BF-4B0B-93F6-29E8DAE4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Smart phones have become increasingly powerful in recent years. Dramatic breakthroughs in processing power along with number of extra features include in this devices have opened the doors to a wide range of commercial possibilities.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 project motivation is to provide simple note taking app , which help the user to add, edit, and delete the note with the minimum knowledge about technology and this app also ensures that their notes are safe and secure , this app also allow user to access their notes from any part of the world and from any android device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7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3FB2-9924-44F2-88E0-38E4F07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F0D8-297A-4B6D-BB30-FA852EC2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Mobile Platform :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development tool : 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Developing language :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Interface Language: 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: Cloud </a:t>
            </a:r>
            <a:r>
              <a:rPr lang="en-US" dirty="0" err="1"/>
              <a:t>Firestore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Notes Security : AES Algorithm (Cryptography)</a:t>
            </a:r>
            <a:endParaRPr lang="en-IN" dirty="0"/>
          </a:p>
        </p:txBody>
      </p:sp>
      <p:pic>
        <p:nvPicPr>
          <p:cNvPr id="3074" name="Picture 2" descr="How to Manage Multiple Java Versions in MacOS | by Chamika Kasun | Medium">
            <a:extLst>
              <a:ext uri="{FF2B5EF4-FFF2-40B4-BE49-F238E27FC236}">
                <a16:creationId xmlns:a16="http://schemas.microsoft.com/office/drawing/2014/main" id="{9B230367-0C56-4FEF-AF73-ECCB937C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44" y="1947194"/>
            <a:ext cx="2238804" cy="12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ml Vector Icon, Xml Icons, Document Icon, File Icon PNG and Vector with  Transparent Background for Free Download">
            <a:extLst>
              <a:ext uri="{FF2B5EF4-FFF2-40B4-BE49-F238E27FC236}">
                <a16:creationId xmlns:a16="http://schemas.microsoft.com/office/drawing/2014/main" id="{7BB55040-15C8-4CB9-8704-62543617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72" y="2108201"/>
            <a:ext cx="1197864" cy="11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Journey of Firebase 🔥 — Cloud Firestore | by Manuel Ernesto 💚🔥 |  Medium">
            <a:extLst>
              <a:ext uri="{FF2B5EF4-FFF2-40B4-BE49-F238E27FC236}">
                <a16:creationId xmlns:a16="http://schemas.microsoft.com/office/drawing/2014/main" id="{AA189CE7-0087-4F03-858E-0B33F0D0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34" y="3559556"/>
            <a:ext cx="2645664" cy="8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droid Developers Blog: Android Studio 4.0">
            <a:extLst>
              <a:ext uri="{FF2B5EF4-FFF2-40B4-BE49-F238E27FC236}">
                <a16:creationId xmlns:a16="http://schemas.microsoft.com/office/drawing/2014/main" id="{7C7F055E-3155-4151-B84A-C8969618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850" y="3200400"/>
            <a:ext cx="1444520" cy="14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ryptography icon Royalty Free Vector Image - VectorStock">
            <a:extLst>
              <a:ext uri="{FF2B5EF4-FFF2-40B4-BE49-F238E27FC236}">
                <a16:creationId xmlns:a16="http://schemas.microsoft.com/office/drawing/2014/main" id="{718B18CE-5490-43D2-8C1F-7E4897F2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2" y="4651755"/>
            <a:ext cx="1160376" cy="12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A3C-AACA-4D52-A2A1-33FEC2F1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3DD8-C6A6-4190-B5F5-910C4479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2048256"/>
            <a:ext cx="10378440" cy="40037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Android API Level 21 and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Minimum 1 GB 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Internet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8E480-8F69-4D46-8EC2-08562E69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04" y="2191512"/>
            <a:ext cx="2680716" cy="1787144"/>
          </a:xfrm>
          <a:prstGeom prst="rect">
            <a:avLst/>
          </a:prstGeom>
        </p:spPr>
      </p:pic>
      <p:pic>
        <p:nvPicPr>
          <p:cNvPr id="2050" name="Picture 2" descr="When Internet started in India?">
            <a:extLst>
              <a:ext uri="{FF2B5EF4-FFF2-40B4-BE49-F238E27FC236}">
                <a16:creationId xmlns:a16="http://schemas.microsoft.com/office/drawing/2014/main" id="{77FEDAE3-B0BE-4B7D-9E73-B940A67C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2277872"/>
            <a:ext cx="2421636" cy="16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7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5CB6-9458-4AB0-8025-457644EE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ANDROID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3096-0ABC-404D-BE4E-F4DF3379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7173"/>
            <a:ext cx="6981400" cy="36319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Android is Open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Development tools for Android is free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Android has the Largest market share as compare to other OS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Huge Resource is available for developing android Application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E0F88B-40AB-476D-A05A-4DE7F3DA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35" y="2404872"/>
            <a:ext cx="3309329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7A98-D22C-4995-9B39-62732534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ACTIVITY LIFECYCLE</a:t>
            </a:r>
            <a:endParaRPr lang="en-IN" dirty="0"/>
          </a:p>
        </p:txBody>
      </p:sp>
      <p:pic>
        <p:nvPicPr>
          <p:cNvPr id="4098" name="Picture 2" descr="Android Activity Lifecycle - Androhub">
            <a:extLst>
              <a:ext uri="{FF2B5EF4-FFF2-40B4-BE49-F238E27FC236}">
                <a16:creationId xmlns:a16="http://schemas.microsoft.com/office/drawing/2014/main" id="{483A417F-9D5C-4E7E-8BE8-8358AC83E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79" y="2014798"/>
            <a:ext cx="6658251" cy="38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2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119-3EAA-4F35-B467-7CA5B55A4FBF}"/>
              </a:ext>
            </a:extLst>
          </p:cNvPr>
          <p:cNvSpPr txBox="1">
            <a:spLocks/>
          </p:cNvSpPr>
          <p:nvPr/>
        </p:nvSpPr>
        <p:spPr>
          <a:xfrm>
            <a:off x="890064" y="7123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APPLICATION DESIGN OVERVIEW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A37F6-8D93-4D33-95E7-54D28A5D99D2}"/>
              </a:ext>
            </a:extLst>
          </p:cNvPr>
          <p:cNvSpPr/>
          <p:nvPr/>
        </p:nvSpPr>
        <p:spPr>
          <a:xfrm>
            <a:off x="5320022" y="1586400"/>
            <a:ext cx="1198484" cy="630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CB1DA0-F0A2-4B37-8143-7B0FF24BBEFE}"/>
              </a:ext>
            </a:extLst>
          </p:cNvPr>
          <p:cNvCxnSpPr/>
          <p:nvPr/>
        </p:nvCxnSpPr>
        <p:spPr>
          <a:xfrm>
            <a:off x="5921405" y="2216683"/>
            <a:ext cx="0" cy="46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B6F320-5CF8-4ED8-8F91-04C908D46F9C}"/>
              </a:ext>
            </a:extLst>
          </p:cNvPr>
          <p:cNvCxnSpPr>
            <a:cxnSpLocks/>
          </p:cNvCxnSpPr>
          <p:nvPr/>
        </p:nvCxnSpPr>
        <p:spPr>
          <a:xfrm flipH="1">
            <a:off x="2414723" y="2684683"/>
            <a:ext cx="35066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46E4DE-4DE3-489C-94AF-C7FAAC09A695}"/>
              </a:ext>
            </a:extLst>
          </p:cNvPr>
          <p:cNvCxnSpPr/>
          <p:nvPr/>
        </p:nvCxnSpPr>
        <p:spPr>
          <a:xfrm>
            <a:off x="5921405" y="2684929"/>
            <a:ext cx="350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74E19-5BD9-4FF4-9B31-12583BD38D94}"/>
              </a:ext>
            </a:extLst>
          </p:cNvPr>
          <p:cNvCxnSpPr/>
          <p:nvPr/>
        </p:nvCxnSpPr>
        <p:spPr>
          <a:xfrm>
            <a:off x="2414723" y="2684683"/>
            <a:ext cx="0" cy="552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68FCCD-A0B9-4E62-AC44-6B87328A6207}"/>
              </a:ext>
            </a:extLst>
          </p:cNvPr>
          <p:cNvCxnSpPr/>
          <p:nvPr/>
        </p:nvCxnSpPr>
        <p:spPr>
          <a:xfrm>
            <a:off x="9427805" y="2684683"/>
            <a:ext cx="0" cy="552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E82F05-828F-497F-82E6-3ED991625119}"/>
              </a:ext>
            </a:extLst>
          </p:cNvPr>
          <p:cNvSpPr/>
          <p:nvPr/>
        </p:nvSpPr>
        <p:spPr>
          <a:xfrm>
            <a:off x="1815481" y="3237615"/>
            <a:ext cx="1198484" cy="630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27F2D-7985-447C-B12D-0DDC62C74A7C}"/>
              </a:ext>
            </a:extLst>
          </p:cNvPr>
          <p:cNvSpPr/>
          <p:nvPr/>
        </p:nvSpPr>
        <p:spPr>
          <a:xfrm>
            <a:off x="8828563" y="3248090"/>
            <a:ext cx="1198484" cy="630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ACTIVITY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66DC89-3F79-4955-9771-923229079649}"/>
              </a:ext>
            </a:extLst>
          </p:cNvPr>
          <p:cNvSpPr/>
          <p:nvPr/>
        </p:nvSpPr>
        <p:spPr>
          <a:xfrm>
            <a:off x="837738" y="4508719"/>
            <a:ext cx="1198484" cy="630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D90382-6F1A-4785-8F5C-E69E3025C3E6}"/>
              </a:ext>
            </a:extLst>
          </p:cNvPr>
          <p:cNvCxnSpPr/>
          <p:nvPr/>
        </p:nvCxnSpPr>
        <p:spPr>
          <a:xfrm flipH="1">
            <a:off x="2413523" y="3878373"/>
            <a:ext cx="1200" cy="2397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F2E28F-AEF5-4795-9625-719471A522F7}"/>
              </a:ext>
            </a:extLst>
          </p:cNvPr>
          <p:cNvCxnSpPr/>
          <p:nvPr/>
        </p:nvCxnSpPr>
        <p:spPr>
          <a:xfrm flipH="1">
            <a:off x="9427805" y="3867898"/>
            <a:ext cx="1200" cy="2397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0EFC03-FE9C-4C3D-B508-BBE9ED9F8736}"/>
              </a:ext>
            </a:extLst>
          </p:cNvPr>
          <p:cNvCxnSpPr/>
          <p:nvPr/>
        </p:nvCxnSpPr>
        <p:spPr>
          <a:xfrm flipH="1">
            <a:off x="1436980" y="4118102"/>
            <a:ext cx="97654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7EA057-DFD6-4E3F-97C0-068955C64B0F}"/>
              </a:ext>
            </a:extLst>
          </p:cNvPr>
          <p:cNvCxnSpPr/>
          <p:nvPr/>
        </p:nvCxnSpPr>
        <p:spPr>
          <a:xfrm flipH="1">
            <a:off x="2348140" y="4121607"/>
            <a:ext cx="97654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31DD2-EBA8-4F9E-AD9A-B3AE1CAD9F11}"/>
              </a:ext>
            </a:extLst>
          </p:cNvPr>
          <p:cNvCxnSpPr/>
          <p:nvPr/>
        </p:nvCxnSpPr>
        <p:spPr>
          <a:xfrm>
            <a:off x="1436980" y="4118102"/>
            <a:ext cx="0" cy="3906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DF09ED-814A-4820-83D3-FDE847BD97BD}"/>
              </a:ext>
            </a:extLst>
          </p:cNvPr>
          <p:cNvCxnSpPr/>
          <p:nvPr/>
        </p:nvCxnSpPr>
        <p:spPr>
          <a:xfrm>
            <a:off x="3324683" y="4118102"/>
            <a:ext cx="0" cy="3906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FF5EE47-338D-40B3-B147-F166516C2FA7}"/>
              </a:ext>
            </a:extLst>
          </p:cNvPr>
          <p:cNvSpPr/>
          <p:nvPr/>
        </p:nvSpPr>
        <p:spPr>
          <a:xfrm>
            <a:off x="2725441" y="4508719"/>
            <a:ext cx="1198484" cy="630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ACTIVITY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60F54E-B80D-44C9-8746-0819B1F88169}"/>
              </a:ext>
            </a:extLst>
          </p:cNvPr>
          <p:cNvCxnSpPr>
            <a:stCxn id="27" idx="2"/>
          </p:cNvCxnSpPr>
          <p:nvPr/>
        </p:nvCxnSpPr>
        <p:spPr>
          <a:xfrm>
            <a:off x="3324683" y="5139002"/>
            <a:ext cx="0" cy="19647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E32893-929C-4CE5-B432-DD0D877207FF}"/>
              </a:ext>
            </a:extLst>
          </p:cNvPr>
          <p:cNvCxnSpPr>
            <a:cxnSpLocks/>
          </p:cNvCxnSpPr>
          <p:nvPr/>
        </p:nvCxnSpPr>
        <p:spPr>
          <a:xfrm flipV="1">
            <a:off x="3324683" y="5335480"/>
            <a:ext cx="2594581" cy="177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18631B-E8AF-413C-8CBE-7860D47BE4A1}"/>
              </a:ext>
            </a:extLst>
          </p:cNvPr>
          <p:cNvCxnSpPr/>
          <p:nvPr/>
        </p:nvCxnSpPr>
        <p:spPr>
          <a:xfrm>
            <a:off x="6223247" y="5335480"/>
            <a:ext cx="0" cy="35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81ADA-3625-4913-9A11-8B23A91046D8}"/>
              </a:ext>
            </a:extLst>
          </p:cNvPr>
          <p:cNvCxnSpPr/>
          <p:nvPr/>
        </p:nvCxnSpPr>
        <p:spPr>
          <a:xfrm>
            <a:off x="4879019" y="5344357"/>
            <a:ext cx="719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4EAA59-4EB5-401C-9561-482F2A61E5F6}"/>
              </a:ext>
            </a:extLst>
          </p:cNvPr>
          <p:cNvCxnSpPr/>
          <p:nvPr/>
        </p:nvCxnSpPr>
        <p:spPr>
          <a:xfrm flipH="1">
            <a:off x="3480047" y="5690586"/>
            <a:ext cx="27254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892556-ABE1-4B84-9AAC-5406582A2CAA}"/>
              </a:ext>
            </a:extLst>
          </p:cNvPr>
          <p:cNvCxnSpPr/>
          <p:nvPr/>
        </p:nvCxnSpPr>
        <p:spPr>
          <a:xfrm>
            <a:off x="3480047" y="5690586"/>
            <a:ext cx="0" cy="221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424BFC-250E-45CF-B21C-4BB088750A2F}"/>
              </a:ext>
            </a:extLst>
          </p:cNvPr>
          <p:cNvCxnSpPr/>
          <p:nvPr/>
        </p:nvCxnSpPr>
        <p:spPr>
          <a:xfrm flipH="1">
            <a:off x="6205491" y="5690586"/>
            <a:ext cx="27254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1C4EDF-65BD-4BEB-BAE6-06C7B54C49C3}"/>
              </a:ext>
            </a:extLst>
          </p:cNvPr>
          <p:cNvCxnSpPr/>
          <p:nvPr/>
        </p:nvCxnSpPr>
        <p:spPr>
          <a:xfrm>
            <a:off x="8941293" y="5696504"/>
            <a:ext cx="0" cy="221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B273D39-634C-4A8A-B184-394755A22562}"/>
              </a:ext>
            </a:extLst>
          </p:cNvPr>
          <p:cNvSpPr/>
          <p:nvPr/>
        </p:nvSpPr>
        <p:spPr>
          <a:xfrm>
            <a:off x="3013965" y="5893636"/>
            <a:ext cx="997262" cy="50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8AB81B-84EC-4AD8-A610-3856C878FD5E}"/>
              </a:ext>
            </a:extLst>
          </p:cNvPr>
          <p:cNvSpPr/>
          <p:nvPr/>
        </p:nvSpPr>
        <p:spPr>
          <a:xfrm>
            <a:off x="8442661" y="5919873"/>
            <a:ext cx="1124503" cy="50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7E7E8-315D-4071-80CF-A897DD2E53A0}"/>
              </a:ext>
            </a:extLst>
          </p:cNvPr>
          <p:cNvCxnSpPr/>
          <p:nvPr/>
        </p:nvCxnSpPr>
        <p:spPr>
          <a:xfrm>
            <a:off x="6234201" y="5353235"/>
            <a:ext cx="288080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645CF9-0232-4792-BEAC-38E43F74DA9C}"/>
              </a:ext>
            </a:extLst>
          </p:cNvPr>
          <p:cNvCxnSpPr/>
          <p:nvPr/>
        </p:nvCxnSpPr>
        <p:spPr>
          <a:xfrm>
            <a:off x="9427805" y="4107627"/>
            <a:ext cx="0" cy="12456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08AF2F-E78A-4A43-985B-1EFB92E48C66}"/>
              </a:ext>
            </a:extLst>
          </p:cNvPr>
          <p:cNvCxnSpPr/>
          <p:nvPr/>
        </p:nvCxnSpPr>
        <p:spPr>
          <a:xfrm>
            <a:off x="9115009" y="5353235"/>
            <a:ext cx="31279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0D39AB-1092-42F2-B577-73BB687B4261}"/>
              </a:ext>
            </a:extLst>
          </p:cNvPr>
          <p:cNvCxnSpPr/>
          <p:nvPr/>
        </p:nvCxnSpPr>
        <p:spPr>
          <a:xfrm flipH="1">
            <a:off x="7057748" y="5353235"/>
            <a:ext cx="12872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D522CA4-82F5-4CE7-993D-4BED7EE81CDE}"/>
              </a:ext>
            </a:extLst>
          </p:cNvPr>
          <p:cNvCxnSpPr/>
          <p:nvPr/>
        </p:nvCxnSpPr>
        <p:spPr>
          <a:xfrm>
            <a:off x="5178639" y="5705275"/>
            <a:ext cx="0" cy="221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22BB85-B707-4F84-8E37-340A7AEC8390}"/>
              </a:ext>
            </a:extLst>
          </p:cNvPr>
          <p:cNvCxnSpPr/>
          <p:nvPr/>
        </p:nvCxnSpPr>
        <p:spPr>
          <a:xfrm>
            <a:off x="6223247" y="5353235"/>
            <a:ext cx="10954" cy="248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FD1767A-363E-4401-AAFC-868E4C243661}"/>
              </a:ext>
            </a:extLst>
          </p:cNvPr>
          <p:cNvSpPr/>
          <p:nvPr/>
        </p:nvSpPr>
        <p:spPr>
          <a:xfrm>
            <a:off x="4680008" y="5927217"/>
            <a:ext cx="997262" cy="50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F683C0-BA83-46C7-B4E7-1377FFE11F39}"/>
              </a:ext>
            </a:extLst>
          </p:cNvPr>
          <p:cNvCxnSpPr/>
          <p:nvPr/>
        </p:nvCxnSpPr>
        <p:spPr>
          <a:xfrm>
            <a:off x="5910451" y="5335480"/>
            <a:ext cx="0" cy="3610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3CA5A5-2958-4ED6-BFFF-C7D74539A92B}"/>
              </a:ext>
            </a:extLst>
          </p:cNvPr>
          <p:cNvCxnSpPr/>
          <p:nvPr/>
        </p:nvCxnSpPr>
        <p:spPr>
          <a:xfrm>
            <a:off x="5910451" y="5335480"/>
            <a:ext cx="8813" cy="266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DA42256-8F70-4C03-B436-2F6A6688CA9E}"/>
              </a:ext>
            </a:extLst>
          </p:cNvPr>
          <p:cNvSpPr/>
          <p:nvPr/>
        </p:nvSpPr>
        <p:spPr>
          <a:xfrm>
            <a:off x="6438525" y="5912528"/>
            <a:ext cx="997262" cy="50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5B7E6E-4815-4EFF-BA4A-D8038E73C7E3}"/>
              </a:ext>
            </a:extLst>
          </p:cNvPr>
          <p:cNvCxnSpPr/>
          <p:nvPr/>
        </p:nvCxnSpPr>
        <p:spPr>
          <a:xfrm>
            <a:off x="6937156" y="5697931"/>
            <a:ext cx="0" cy="221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DCDA3F-4683-49B1-B5F2-C9A90C9F438E}"/>
              </a:ext>
            </a:extLst>
          </p:cNvPr>
          <p:cNvCxnSpPr/>
          <p:nvPr/>
        </p:nvCxnSpPr>
        <p:spPr>
          <a:xfrm>
            <a:off x="6242481" y="5344357"/>
            <a:ext cx="0" cy="3610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AB5CA8-0435-4DF1-8FFD-EF8439D4229C}"/>
              </a:ext>
            </a:extLst>
          </p:cNvPr>
          <p:cNvCxnSpPr/>
          <p:nvPr/>
        </p:nvCxnSpPr>
        <p:spPr>
          <a:xfrm>
            <a:off x="7723573" y="5705275"/>
            <a:ext cx="0" cy="1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2F7A13-BEF1-40B3-8D7C-84991F5BD1D2}"/>
              </a:ext>
            </a:extLst>
          </p:cNvPr>
          <p:cNvCxnSpPr>
            <a:cxnSpLocks/>
          </p:cNvCxnSpPr>
          <p:nvPr/>
        </p:nvCxnSpPr>
        <p:spPr>
          <a:xfrm flipH="1">
            <a:off x="8930935" y="5681655"/>
            <a:ext cx="16334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88D207-DABA-4A94-A94E-5ACA130A7971}"/>
              </a:ext>
            </a:extLst>
          </p:cNvPr>
          <p:cNvCxnSpPr/>
          <p:nvPr/>
        </p:nvCxnSpPr>
        <p:spPr>
          <a:xfrm>
            <a:off x="10564427" y="5671694"/>
            <a:ext cx="0" cy="221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7AA88B6-C5CB-4F34-9140-B2FD16FF010E}"/>
              </a:ext>
            </a:extLst>
          </p:cNvPr>
          <p:cNvSpPr/>
          <p:nvPr/>
        </p:nvSpPr>
        <p:spPr>
          <a:xfrm>
            <a:off x="10065796" y="5903597"/>
            <a:ext cx="997262" cy="50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9113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77492-2E5B-4D9D-B48B-E54126569524}"/>
              </a:ext>
            </a:extLst>
          </p:cNvPr>
          <p:cNvSpPr txBox="1"/>
          <p:nvPr/>
        </p:nvSpPr>
        <p:spPr>
          <a:xfrm>
            <a:off x="2379216" y="228145"/>
            <a:ext cx="6194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SNAPSHOTS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12F71-6F35-49A6-A318-875D953C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097870"/>
            <a:ext cx="2228296" cy="482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BC926-F437-4B02-8C30-0BD3AB2D4663}"/>
              </a:ext>
            </a:extLst>
          </p:cNvPr>
          <p:cNvSpPr txBox="1"/>
          <p:nvPr/>
        </p:nvSpPr>
        <p:spPr>
          <a:xfrm flipH="1">
            <a:off x="4350057" y="1704513"/>
            <a:ext cx="6578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splash screen shown for 2 second after which , Register Activity will Open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219177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823</TotalTime>
  <Words>579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Gallery</vt:lpstr>
      <vt:lpstr>Note Taking  Application</vt:lpstr>
      <vt:lpstr>                  CONTENT</vt:lpstr>
      <vt:lpstr>            INTRODUCTION</vt:lpstr>
      <vt:lpstr>TECHNOLOGY USED</vt:lpstr>
      <vt:lpstr>HARDWARE REQUIREMENT</vt:lpstr>
      <vt:lpstr>WHY ANDROID ?</vt:lpstr>
      <vt:lpstr>ANDROID ACTIVITY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LEARNING FROM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Taking  Application</dc:title>
  <dc:creator>vishal chaudhary</dc:creator>
  <cp:lastModifiedBy>vishal chaudhary</cp:lastModifiedBy>
  <cp:revision>22</cp:revision>
  <dcterms:created xsi:type="dcterms:W3CDTF">2020-11-17T17:27:15Z</dcterms:created>
  <dcterms:modified xsi:type="dcterms:W3CDTF">2020-11-18T15:45:17Z</dcterms:modified>
</cp:coreProperties>
</file>