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Raleway"/>
      <p:regular r:id="rId27"/>
      <p:bold r:id="rId28"/>
      <p:italic r:id="rId29"/>
      <p:boldItalic r:id="rId30"/>
    </p:embeddedFont>
    <p:embeddedFont>
      <p:font typeface="Montserrat"/>
      <p:regular r:id="rId31"/>
      <p:bold r:id="rId32"/>
      <p:italic r:id="rId33"/>
      <p:boldItalic r:id="rId34"/>
    </p:embeddedFont>
    <p:embeddedFont>
      <p:font typeface="Montserrat Medium"/>
      <p:regular r:id="rId35"/>
      <p:bold r:id="rId36"/>
      <p:italic r:id="rId37"/>
      <p:boldItalic r:id="rId38"/>
    </p:embeddedFont>
    <p:embeddedFont>
      <p:font typeface="Helvetica Neue"/>
      <p:regular r:id="rId39"/>
      <p:bold r:id="rId40"/>
      <p:italic r:id="rId41"/>
      <p:boldItalic r:id="rId42"/>
    </p:embeddedFont>
    <p:embeddedFont>
      <p:font typeface="Helvetica Neue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6.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8.xml"/><Relationship Id="rId44" Type="http://schemas.openxmlformats.org/officeDocument/2006/relationships/font" Target="fonts/HelveticaNeueLight-bold.fntdata"/><Relationship Id="rId21" Type="http://schemas.openxmlformats.org/officeDocument/2006/relationships/slide" Target="slides/slide17.xml"/><Relationship Id="rId43" Type="http://schemas.openxmlformats.org/officeDocument/2006/relationships/font" Target="fonts/HelveticaNeueLight-regular.fntdata"/><Relationship Id="rId24" Type="http://schemas.openxmlformats.org/officeDocument/2006/relationships/slide" Target="slides/slide20.xml"/><Relationship Id="rId46" Type="http://schemas.openxmlformats.org/officeDocument/2006/relationships/font" Target="fonts/HelveticaNeueLight-boldItalic.fntdata"/><Relationship Id="rId23" Type="http://schemas.openxmlformats.org/officeDocument/2006/relationships/slide" Target="slides/slide19.xml"/><Relationship Id="rId45" Type="http://schemas.openxmlformats.org/officeDocument/2006/relationships/font" Target="fonts/HelveticaNeue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Raleway-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MontserratMedium-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37" Type="http://schemas.openxmlformats.org/officeDocument/2006/relationships/font" Target="fonts/MontserratMedium-italic.fntdata"/><Relationship Id="rId14" Type="http://schemas.openxmlformats.org/officeDocument/2006/relationships/slide" Target="slides/slide10.xml"/><Relationship Id="rId36" Type="http://schemas.openxmlformats.org/officeDocument/2006/relationships/font" Target="fonts/MontserratMedium-bold.fntdata"/><Relationship Id="rId17" Type="http://schemas.openxmlformats.org/officeDocument/2006/relationships/slide" Target="slides/slide13.xml"/><Relationship Id="rId39" Type="http://schemas.openxmlformats.org/officeDocument/2006/relationships/font" Target="fonts/HelveticaNeue-regular.fntdata"/><Relationship Id="rId16" Type="http://schemas.openxmlformats.org/officeDocument/2006/relationships/slide" Target="slides/slide12.xml"/><Relationship Id="rId38" Type="http://schemas.openxmlformats.org/officeDocument/2006/relationships/font" Target="fonts/Montserrat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809b083e0a_3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09b083e0a_3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5f35364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5f35364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61186111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61186111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611861111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611861111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6321ecdc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6321ecdc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611861111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611861111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60d9383f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60d9383f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b9ffe3a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b9ffe3a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b9ffe3a85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b9ffe3a8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809b083e0a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809b083e0a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5d32b42a5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5d32b42a5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85f35364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85f35364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85d32b42a5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85d32b42a5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85d32b42a5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85d32b42a5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611861111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611861111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60dfeba1a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60dfeba1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7a49eac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7a49eac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5d32b42a5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5d32b42a5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0e8b7cc2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0e8b7cc2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611861111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611861111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60e8b7cc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60e8b7cc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 name="Google Shape;10;p2"/>
          <p:cNvSpPr/>
          <p:nvPr/>
        </p:nvSpPr>
        <p:spPr>
          <a:xfrm>
            <a:off x="4741100" y="1618975"/>
            <a:ext cx="5233693" cy="4453453"/>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title"/>
          </p:nvPr>
        </p:nvSpPr>
        <p:spPr>
          <a:xfrm>
            <a:off x="2863006" y="1048569"/>
            <a:ext cx="5655300" cy="1459800"/>
          </a:xfrm>
          <a:prstGeom prst="rect">
            <a:avLst/>
          </a:prstGeom>
        </p:spPr>
        <p:txBody>
          <a:bodyPr anchorCtr="0" anchor="t" bIns="91425" lIns="91425" spcFirstLastPara="1" rIns="91425" wrap="square" tIns="91425">
            <a:noAutofit/>
          </a:bodyPr>
          <a:lstStyle>
            <a:lvl1pPr lvl="0" algn="r">
              <a:spcBef>
                <a:spcPts val="0"/>
              </a:spcBef>
              <a:spcAft>
                <a:spcPts val="0"/>
              </a:spcAft>
              <a:buNone/>
              <a:defRPr sz="45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2" name="Google Shape;12;p2"/>
          <p:cNvSpPr txBox="1"/>
          <p:nvPr>
            <p:ph idx="1" type="subTitle"/>
          </p:nvPr>
        </p:nvSpPr>
        <p:spPr>
          <a:xfrm>
            <a:off x="4543950" y="2682550"/>
            <a:ext cx="3981000" cy="550200"/>
          </a:xfrm>
          <a:prstGeom prst="rect">
            <a:avLst/>
          </a:prstGeom>
        </p:spPr>
        <p:txBody>
          <a:bodyPr anchorCtr="0" anchor="t" bIns="91425" lIns="91425" spcFirstLastPara="1" rIns="91425" wrap="square" tIns="91425">
            <a:noAutofit/>
          </a:bodyPr>
          <a:lstStyle>
            <a:lvl1pPr lvl="0" algn="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grpSp>
        <p:nvGrpSpPr>
          <p:cNvPr id="66" name="Google Shape;66;p11"/>
          <p:cNvGrpSpPr/>
          <p:nvPr/>
        </p:nvGrpSpPr>
        <p:grpSpPr>
          <a:xfrm rot="948817">
            <a:off x="-4597937" y="2049564"/>
            <a:ext cx="7490916" cy="4079606"/>
            <a:chOff x="841175" y="1036025"/>
            <a:chExt cx="5753500" cy="3133100"/>
          </a:xfrm>
        </p:grpSpPr>
        <p:sp>
          <p:nvSpPr>
            <p:cNvPr id="67" name="Google Shape;67;p11"/>
            <p:cNvSpPr/>
            <p:nvPr/>
          </p:nvSpPr>
          <p:spPr>
            <a:xfrm>
              <a:off x="841175" y="1036025"/>
              <a:ext cx="5753500" cy="3133100"/>
            </a:xfrm>
            <a:custGeom>
              <a:rect b="b" l="l" r="r" t="t"/>
              <a:pathLst>
                <a:path extrusionOk="0" h="125324" w="23014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1"/>
            <p:cNvSpPr/>
            <p:nvPr/>
          </p:nvSpPr>
          <p:spPr>
            <a:xfrm>
              <a:off x="4751925" y="1176225"/>
              <a:ext cx="712150" cy="591475"/>
            </a:xfrm>
            <a:custGeom>
              <a:rect b="b" l="l" r="r" t="t"/>
              <a:pathLst>
                <a:path extrusionOk="0" h="23659" w="28486">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11"/>
          <p:cNvSpPr txBox="1"/>
          <p:nvPr>
            <p:ph hasCustomPrompt="1" type="title"/>
          </p:nvPr>
        </p:nvSpPr>
        <p:spPr>
          <a:xfrm>
            <a:off x="311700" y="1270150"/>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1"/>
          <p:cNvSpPr txBox="1"/>
          <p:nvPr>
            <p:ph idx="1" type="body"/>
          </p:nvPr>
        </p:nvSpPr>
        <p:spPr>
          <a:xfrm>
            <a:off x="1807500" y="3316250"/>
            <a:ext cx="5529000" cy="5571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71" name="Google Shape;71;p11"/>
          <p:cNvSpPr/>
          <p:nvPr/>
        </p:nvSpPr>
        <p:spPr>
          <a:xfrm rot="5400000">
            <a:off x="5852317" y="1316647"/>
            <a:ext cx="4119681" cy="2463735"/>
          </a:xfrm>
          <a:custGeom>
            <a:rect b="b" l="l" r="r" t="t"/>
            <a:pathLst>
              <a:path extrusionOk="0" h="32531" w="54396">
                <a:moveTo>
                  <a:pt x="524" y="0"/>
                </a:moveTo>
                <a:cubicBezTo>
                  <a:pt x="1" y="3164"/>
                  <a:pt x="981" y="6876"/>
                  <a:pt x="3114" y="9263"/>
                </a:cubicBezTo>
                <a:cubicBezTo>
                  <a:pt x="5181" y="11579"/>
                  <a:pt x="8228" y="12980"/>
                  <a:pt x="9904" y="15606"/>
                </a:cubicBezTo>
                <a:cubicBezTo>
                  <a:pt x="12001" y="18886"/>
                  <a:pt x="11463" y="23315"/>
                  <a:pt x="13453" y="26656"/>
                </a:cubicBezTo>
                <a:cubicBezTo>
                  <a:pt x="14845" y="28987"/>
                  <a:pt x="17313" y="30496"/>
                  <a:pt x="19877" y="31389"/>
                </a:cubicBezTo>
                <a:cubicBezTo>
                  <a:pt x="22030" y="32145"/>
                  <a:pt x="24310" y="32530"/>
                  <a:pt x="26591" y="32530"/>
                </a:cubicBezTo>
                <a:cubicBezTo>
                  <a:pt x="27727" y="32530"/>
                  <a:pt x="28863" y="32435"/>
                  <a:pt x="29983" y="32242"/>
                </a:cubicBezTo>
                <a:cubicBezTo>
                  <a:pt x="31360" y="32009"/>
                  <a:pt x="32756" y="31608"/>
                  <a:pt x="33833" y="30719"/>
                </a:cubicBezTo>
                <a:cubicBezTo>
                  <a:pt x="35443" y="29378"/>
                  <a:pt x="36032" y="27174"/>
                  <a:pt x="36296" y="25102"/>
                </a:cubicBezTo>
                <a:cubicBezTo>
                  <a:pt x="36555" y="23020"/>
                  <a:pt x="36585" y="20862"/>
                  <a:pt x="37423" y="18942"/>
                </a:cubicBezTo>
                <a:cubicBezTo>
                  <a:pt x="38541" y="16383"/>
                  <a:pt x="40968" y="14605"/>
                  <a:pt x="43543" y="13529"/>
                </a:cubicBezTo>
                <a:cubicBezTo>
                  <a:pt x="45213" y="12828"/>
                  <a:pt x="46986" y="12371"/>
                  <a:pt x="48555" y="11472"/>
                </a:cubicBezTo>
                <a:cubicBezTo>
                  <a:pt x="52399" y="9258"/>
                  <a:pt x="54395" y="4261"/>
                  <a:pt x="5313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a:off x="0" y="0"/>
            <a:ext cx="4353834" cy="679175"/>
          </a:xfrm>
          <a:custGeom>
            <a:rect b="b" l="l" r="r" t="t"/>
            <a:pathLst>
              <a:path extrusionOk="0" h="6417" w="41136">
                <a:moveTo>
                  <a:pt x="1" y="0"/>
                </a:moveTo>
                <a:cubicBezTo>
                  <a:pt x="976" y="1843"/>
                  <a:pt x="2408" y="3443"/>
                  <a:pt x="4165" y="4560"/>
                </a:cubicBezTo>
                <a:cubicBezTo>
                  <a:pt x="6086" y="5777"/>
                  <a:pt x="8361" y="6417"/>
                  <a:pt x="10634" y="6417"/>
                </a:cubicBezTo>
                <a:cubicBezTo>
                  <a:pt x="11719" y="6417"/>
                  <a:pt x="12804" y="6271"/>
                  <a:pt x="13849" y="5972"/>
                </a:cubicBezTo>
                <a:cubicBezTo>
                  <a:pt x="16069" y="5348"/>
                  <a:pt x="18105" y="4068"/>
                  <a:pt x="20401" y="3738"/>
                </a:cubicBezTo>
                <a:cubicBezTo>
                  <a:pt x="20838" y="3675"/>
                  <a:pt x="21274" y="3647"/>
                  <a:pt x="21710" y="3647"/>
                </a:cubicBezTo>
                <a:cubicBezTo>
                  <a:pt x="24674" y="3647"/>
                  <a:pt x="27608" y="4932"/>
                  <a:pt x="30618" y="5109"/>
                </a:cubicBezTo>
                <a:cubicBezTo>
                  <a:pt x="30832" y="5122"/>
                  <a:pt x="31045" y="5128"/>
                  <a:pt x="31258" y="5128"/>
                </a:cubicBezTo>
                <a:cubicBezTo>
                  <a:pt x="35103" y="5128"/>
                  <a:pt x="38826" y="3070"/>
                  <a:pt x="411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a:off x="8573975" y="3889475"/>
            <a:ext cx="1143000" cy="1143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spTree>
      <p:nvGrpSpPr>
        <p:cNvPr id="75" name="Shape 75"/>
        <p:cNvGrpSpPr/>
        <p:nvPr/>
      </p:nvGrpSpPr>
      <p:grpSpPr>
        <a:xfrm>
          <a:off x="0" y="0"/>
          <a:ext cx="0" cy="0"/>
          <a:chOff x="0" y="0"/>
          <a:chExt cx="0" cy="0"/>
        </a:xfrm>
      </p:grpSpPr>
      <p:sp>
        <p:nvSpPr>
          <p:cNvPr id="76" name="Google Shape;76;p13"/>
          <p:cNvSpPr/>
          <p:nvPr/>
        </p:nvSpPr>
        <p:spPr>
          <a:xfrm rot="-4865444">
            <a:off x="-3485036" y="703416"/>
            <a:ext cx="5233868" cy="4453602"/>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txBox="1"/>
          <p:nvPr>
            <p:ph type="title"/>
          </p:nvPr>
        </p:nvSpPr>
        <p:spPr>
          <a:xfrm>
            <a:off x="718500" y="348450"/>
            <a:ext cx="7707000" cy="10224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8" name="Google Shape;78;p13"/>
          <p:cNvSpPr txBox="1"/>
          <p:nvPr>
            <p:ph hasCustomPrompt="1" idx="2" type="title"/>
          </p:nvPr>
        </p:nvSpPr>
        <p:spPr>
          <a:xfrm>
            <a:off x="2379700" y="14988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Permanent Marker"/>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9" name="Google Shape;79;p13"/>
          <p:cNvSpPr txBox="1"/>
          <p:nvPr>
            <p:ph idx="1" type="subTitle"/>
          </p:nvPr>
        </p:nvSpPr>
        <p:spPr>
          <a:xfrm>
            <a:off x="1850950" y="1942801"/>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0" name="Google Shape;80;p13"/>
          <p:cNvSpPr txBox="1"/>
          <p:nvPr>
            <p:ph idx="3" type="subTitle"/>
          </p:nvPr>
        </p:nvSpPr>
        <p:spPr>
          <a:xfrm>
            <a:off x="1517950" y="228951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81" name="Google Shape;81;p13"/>
          <p:cNvSpPr txBox="1"/>
          <p:nvPr>
            <p:ph hasCustomPrompt="1" idx="4" type="title"/>
          </p:nvPr>
        </p:nvSpPr>
        <p:spPr>
          <a:xfrm>
            <a:off x="2379700" y="32514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2" name="Google Shape;82;p13"/>
          <p:cNvSpPr txBox="1"/>
          <p:nvPr>
            <p:ph idx="5" type="subTitle"/>
          </p:nvPr>
        </p:nvSpPr>
        <p:spPr>
          <a:xfrm>
            <a:off x="1850950" y="3695401"/>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3" name="Google Shape;83;p13"/>
          <p:cNvSpPr txBox="1"/>
          <p:nvPr>
            <p:ph idx="6" type="subTitle"/>
          </p:nvPr>
        </p:nvSpPr>
        <p:spPr>
          <a:xfrm>
            <a:off x="1517950" y="404906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3"/>
          <p:cNvSpPr txBox="1"/>
          <p:nvPr>
            <p:ph hasCustomPrompt="1" idx="7" type="title"/>
          </p:nvPr>
        </p:nvSpPr>
        <p:spPr>
          <a:xfrm>
            <a:off x="5801300" y="32514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Permanent Marker"/>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 name="Google Shape;85;p13"/>
          <p:cNvSpPr txBox="1"/>
          <p:nvPr>
            <p:ph idx="8" type="subTitle"/>
          </p:nvPr>
        </p:nvSpPr>
        <p:spPr>
          <a:xfrm>
            <a:off x="5150150" y="3695401"/>
            <a:ext cx="22653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6" name="Google Shape;86;p13"/>
          <p:cNvSpPr txBox="1"/>
          <p:nvPr>
            <p:ph idx="9" type="subTitle"/>
          </p:nvPr>
        </p:nvSpPr>
        <p:spPr>
          <a:xfrm>
            <a:off x="4939550" y="404906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3"/>
          <p:cNvSpPr txBox="1"/>
          <p:nvPr>
            <p:ph hasCustomPrompt="1" idx="13" type="title"/>
          </p:nvPr>
        </p:nvSpPr>
        <p:spPr>
          <a:xfrm>
            <a:off x="5801300" y="1498817"/>
            <a:ext cx="963000" cy="310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Font typeface="Permanent Marker"/>
              <a:buNone/>
              <a:defRPr sz="3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13"/>
          <p:cNvSpPr txBox="1"/>
          <p:nvPr>
            <p:ph idx="14" type="subTitle"/>
          </p:nvPr>
        </p:nvSpPr>
        <p:spPr>
          <a:xfrm>
            <a:off x="5272550" y="1942801"/>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89" name="Google Shape;89;p13"/>
          <p:cNvSpPr txBox="1"/>
          <p:nvPr>
            <p:ph idx="15" type="subTitle"/>
          </p:nvPr>
        </p:nvSpPr>
        <p:spPr>
          <a:xfrm>
            <a:off x="4939550" y="2289513"/>
            <a:ext cx="2686500" cy="4251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
    <p:spTree>
      <p:nvGrpSpPr>
        <p:cNvPr id="90" name="Shape 90"/>
        <p:cNvGrpSpPr/>
        <p:nvPr/>
      </p:nvGrpSpPr>
      <p:grpSpPr>
        <a:xfrm>
          <a:off x="0" y="0"/>
          <a:ext cx="0" cy="0"/>
          <a:chOff x="0" y="0"/>
          <a:chExt cx="0" cy="0"/>
        </a:xfrm>
      </p:grpSpPr>
      <p:sp>
        <p:nvSpPr>
          <p:cNvPr id="91" name="Google Shape;9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92" name="Google Shape;92;p14"/>
          <p:cNvSpPr/>
          <p:nvPr/>
        </p:nvSpPr>
        <p:spPr>
          <a:xfrm>
            <a:off x="-394275" y="-335266"/>
            <a:ext cx="4812353" cy="1390524"/>
          </a:xfrm>
          <a:custGeom>
            <a:rect b="b" l="l" r="r" t="t"/>
            <a:pathLst>
              <a:path extrusionOk="0" h="85729" w="259461">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4"/>
          <p:cNvGrpSpPr/>
          <p:nvPr/>
        </p:nvGrpSpPr>
        <p:grpSpPr>
          <a:xfrm flipH="1">
            <a:off x="8249902" y="4210039"/>
            <a:ext cx="817388" cy="1087138"/>
            <a:chOff x="6377563" y="1659325"/>
            <a:chExt cx="1152225" cy="1532475"/>
          </a:xfrm>
        </p:grpSpPr>
        <p:sp>
          <p:nvSpPr>
            <p:cNvPr id="94" name="Google Shape;94;p14"/>
            <p:cNvSpPr/>
            <p:nvPr/>
          </p:nvSpPr>
          <p:spPr>
            <a:xfrm rot="10800000">
              <a:off x="6377563" y="1659325"/>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rot="10800000">
              <a:off x="6828538" y="180490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rot="10800000">
              <a:off x="6762963" y="22948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14"/>
          <p:cNvGrpSpPr/>
          <p:nvPr/>
        </p:nvGrpSpPr>
        <p:grpSpPr>
          <a:xfrm flipH="1">
            <a:off x="8630897" y="4019552"/>
            <a:ext cx="608258" cy="1193779"/>
            <a:chOff x="7090388" y="1362675"/>
            <a:chExt cx="913575" cy="1793000"/>
          </a:xfrm>
        </p:grpSpPr>
        <p:sp>
          <p:nvSpPr>
            <p:cNvPr id="98" name="Google Shape;98;p14"/>
            <p:cNvSpPr/>
            <p:nvPr/>
          </p:nvSpPr>
          <p:spPr>
            <a:xfrm rot="10800000">
              <a:off x="7090388" y="136267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rot="10800000">
              <a:off x="7260338" y="1480350"/>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1" name="Google Shape;101;p14"/>
          <p:cNvSpPr txBox="1"/>
          <p:nvPr>
            <p:ph idx="1" type="subTitle"/>
          </p:nvPr>
        </p:nvSpPr>
        <p:spPr>
          <a:xfrm>
            <a:off x="645925" y="3316725"/>
            <a:ext cx="2343900" cy="32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102" name="Google Shape;102;p14"/>
          <p:cNvSpPr txBox="1"/>
          <p:nvPr>
            <p:ph idx="2" type="subTitle"/>
          </p:nvPr>
        </p:nvSpPr>
        <p:spPr>
          <a:xfrm>
            <a:off x="691663" y="3721425"/>
            <a:ext cx="2343900" cy="88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03" name="Google Shape;103;p14"/>
          <p:cNvSpPr txBox="1"/>
          <p:nvPr>
            <p:ph idx="3" type="subTitle"/>
          </p:nvPr>
        </p:nvSpPr>
        <p:spPr>
          <a:xfrm>
            <a:off x="3384375" y="3316725"/>
            <a:ext cx="2343900" cy="32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104" name="Google Shape;104;p14"/>
          <p:cNvSpPr txBox="1"/>
          <p:nvPr>
            <p:ph idx="4" type="subTitle"/>
          </p:nvPr>
        </p:nvSpPr>
        <p:spPr>
          <a:xfrm>
            <a:off x="3384388" y="3721425"/>
            <a:ext cx="2343900" cy="88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105" name="Google Shape;105;p14"/>
          <p:cNvSpPr txBox="1"/>
          <p:nvPr>
            <p:ph idx="5" type="subTitle"/>
          </p:nvPr>
        </p:nvSpPr>
        <p:spPr>
          <a:xfrm>
            <a:off x="6108438" y="3316725"/>
            <a:ext cx="2343900" cy="328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106" name="Google Shape;106;p14"/>
          <p:cNvSpPr txBox="1"/>
          <p:nvPr>
            <p:ph idx="6" type="subTitle"/>
          </p:nvPr>
        </p:nvSpPr>
        <p:spPr>
          <a:xfrm>
            <a:off x="6108438" y="3721425"/>
            <a:ext cx="2343900" cy="889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2">
    <p:spTree>
      <p:nvGrpSpPr>
        <p:cNvPr id="107" name="Shape 107"/>
        <p:cNvGrpSpPr/>
        <p:nvPr/>
      </p:nvGrpSpPr>
      <p:grpSpPr>
        <a:xfrm>
          <a:off x="0" y="0"/>
          <a:ext cx="0" cy="0"/>
          <a:chOff x="0" y="0"/>
          <a:chExt cx="0" cy="0"/>
        </a:xfrm>
      </p:grpSpPr>
      <p:sp>
        <p:nvSpPr>
          <p:cNvPr id="108" name="Google Shape;108;p15"/>
          <p:cNvSpPr/>
          <p:nvPr/>
        </p:nvSpPr>
        <p:spPr>
          <a:xfrm flipH="1" rot="10800000">
            <a:off x="-639331" y="-14428"/>
            <a:ext cx="5609625" cy="5233000"/>
          </a:xfrm>
          <a:custGeom>
            <a:rect b="b" l="l" r="r" t="t"/>
            <a:pathLst>
              <a:path extrusionOk="0" h="209320" w="224385">
                <a:moveTo>
                  <a:pt x="0" y="0"/>
                </a:moveTo>
                <a:lnTo>
                  <a:pt x="0" y="209320"/>
                </a:lnTo>
                <a:lnTo>
                  <a:pt x="176134" y="209320"/>
                </a:lnTo>
                <a:cubicBezTo>
                  <a:pt x="185257" y="204863"/>
                  <a:pt x="224384" y="146863"/>
                  <a:pt x="179608" y="93403"/>
                </a:cubicBezTo>
                <a:cubicBezTo>
                  <a:pt x="134831" y="39943"/>
                  <a:pt x="151361" y="0"/>
                  <a:pt x="1513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txBox="1"/>
          <p:nvPr>
            <p:ph type="title"/>
          </p:nvPr>
        </p:nvSpPr>
        <p:spPr>
          <a:xfrm>
            <a:off x="633350" y="2862821"/>
            <a:ext cx="2995800" cy="19278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10" name="Google Shape;110;p15"/>
          <p:cNvSpPr/>
          <p:nvPr/>
        </p:nvSpPr>
        <p:spPr>
          <a:xfrm flipH="1" rot="10800000">
            <a:off x="448747" y="-8003"/>
            <a:ext cx="4517425" cy="3497775"/>
          </a:xfrm>
          <a:custGeom>
            <a:rect b="b" l="l" r="r" t="t"/>
            <a:pathLst>
              <a:path extrusionOk="0" h="139911" w="180697">
                <a:moveTo>
                  <a:pt x="93120" y="0"/>
                </a:moveTo>
                <a:cubicBezTo>
                  <a:pt x="81858" y="0"/>
                  <a:pt x="71002" y="3419"/>
                  <a:pt x="65491" y="10666"/>
                </a:cubicBezTo>
                <a:cubicBezTo>
                  <a:pt x="47581" y="34247"/>
                  <a:pt x="94617" y="87204"/>
                  <a:pt x="80807" y="100721"/>
                </a:cubicBezTo>
                <a:cubicBezTo>
                  <a:pt x="78965" y="102524"/>
                  <a:pt x="76399" y="103271"/>
                  <a:pt x="73319" y="103271"/>
                </a:cubicBezTo>
                <a:cubicBezTo>
                  <a:pt x="58419" y="103271"/>
                  <a:pt x="31467" y="85792"/>
                  <a:pt x="15972" y="85792"/>
                </a:cubicBezTo>
                <a:cubicBezTo>
                  <a:pt x="12700" y="85792"/>
                  <a:pt x="9938" y="86571"/>
                  <a:pt x="7910" y="88460"/>
                </a:cubicBezTo>
                <a:cubicBezTo>
                  <a:pt x="0" y="95825"/>
                  <a:pt x="6822" y="116937"/>
                  <a:pt x="17827" y="139911"/>
                </a:cubicBezTo>
                <a:lnTo>
                  <a:pt x="132446" y="139911"/>
                </a:lnTo>
                <a:cubicBezTo>
                  <a:pt x="141569" y="135454"/>
                  <a:pt x="180696" y="77454"/>
                  <a:pt x="135920" y="23994"/>
                </a:cubicBezTo>
                <a:cubicBezTo>
                  <a:pt x="129664" y="16503"/>
                  <a:pt x="124475" y="8636"/>
                  <a:pt x="113950" y="4096"/>
                </a:cubicBezTo>
                <a:cubicBezTo>
                  <a:pt x="107703" y="1401"/>
                  <a:pt x="100328" y="0"/>
                  <a:pt x="93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rot="10800000">
            <a:off x="-602281" y="-14425"/>
            <a:ext cx="2729500" cy="2519100"/>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12" name="Shape 112"/>
        <p:cNvGrpSpPr/>
        <p:nvPr/>
      </p:nvGrpSpPr>
      <p:grpSpPr>
        <a:xfrm>
          <a:off x="0" y="0"/>
          <a:ext cx="0" cy="0"/>
          <a:chOff x="0" y="0"/>
          <a:chExt cx="0" cy="0"/>
        </a:xfrm>
      </p:grpSpPr>
      <p:sp>
        <p:nvSpPr>
          <p:cNvPr id="113" name="Google Shape;113;p16"/>
          <p:cNvSpPr txBox="1"/>
          <p:nvPr>
            <p:ph type="title"/>
          </p:nvPr>
        </p:nvSpPr>
        <p:spPr>
          <a:xfrm>
            <a:off x="596344" y="771884"/>
            <a:ext cx="4608600" cy="102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sz="4600"/>
            </a:lvl1pPr>
            <a:lvl2pPr lvl="1" rtl="0">
              <a:spcBef>
                <a:spcPts val="0"/>
              </a:spcBef>
              <a:spcAft>
                <a:spcPts val="0"/>
              </a:spcAft>
              <a:buNone/>
              <a:defRPr sz="4600"/>
            </a:lvl2pPr>
            <a:lvl3pPr lvl="2" rtl="0">
              <a:spcBef>
                <a:spcPts val="0"/>
              </a:spcBef>
              <a:spcAft>
                <a:spcPts val="0"/>
              </a:spcAft>
              <a:buNone/>
              <a:defRPr sz="4600"/>
            </a:lvl3pPr>
            <a:lvl4pPr lvl="3" rtl="0">
              <a:spcBef>
                <a:spcPts val="0"/>
              </a:spcBef>
              <a:spcAft>
                <a:spcPts val="0"/>
              </a:spcAft>
              <a:buNone/>
              <a:defRPr sz="4600"/>
            </a:lvl4pPr>
            <a:lvl5pPr lvl="4" rtl="0">
              <a:spcBef>
                <a:spcPts val="0"/>
              </a:spcBef>
              <a:spcAft>
                <a:spcPts val="0"/>
              </a:spcAft>
              <a:buNone/>
              <a:defRPr sz="4600"/>
            </a:lvl5pPr>
            <a:lvl6pPr lvl="5" rtl="0">
              <a:spcBef>
                <a:spcPts val="0"/>
              </a:spcBef>
              <a:spcAft>
                <a:spcPts val="0"/>
              </a:spcAft>
              <a:buNone/>
              <a:defRPr sz="4600"/>
            </a:lvl6pPr>
            <a:lvl7pPr lvl="6" rtl="0">
              <a:spcBef>
                <a:spcPts val="0"/>
              </a:spcBef>
              <a:spcAft>
                <a:spcPts val="0"/>
              </a:spcAft>
              <a:buNone/>
              <a:defRPr sz="4600"/>
            </a:lvl7pPr>
            <a:lvl8pPr lvl="7" rtl="0">
              <a:spcBef>
                <a:spcPts val="0"/>
              </a:spcBef>
              <a:spcAft>
                <a:spcPts val="0"/>
              </a:spcAft>
              <a:buNone/>
              <a:defRPr sz="4600"/>
            </a:lvl8pPr>
            <a:lvl9pPr lvl="8" rtl="0">
              <a:spcBef>
                <a:spcPts val="0"/>
              </a:spcBef>
              <a:spcAft>
                <a:spcPts val="0"/>
              </a:spcAft>
              <a:buNone/>
              <a:defRPr sz="4600"/>
            </a:lvl9pPr>
          </a:lstStyle>
          <a:p/>
        </p:txBody>
      </p:sp>
      <p:sp>
        <p:nvSpPr>
          <p:cNvPr id="114" name="Google Shape;114;p16"/>
          <p:cNvSpPr txBox="1"/>
          <p:nvPr/>
        </p:nvSpPr>
        <p:spPr>
          <a:xfrm>
            <a:off x="619275" y="3521700"/>
            <a:ext cx="3654900" cy="1047000"/>
          </a:xfrm>
          <a:prstGeom prst="rect">
            <a:avLst/>
          </a:prstGeom>
          <a:noFill/>
          <a:ln>
            <a:noFill/>
          </a:ln>
        </p:spPr>
        <p:txBody>
          <a:bodyPr anchorCtr="0" anchor="t" bIns="0" lIns="91425" spcFirstLastPara="1" rIns="91425" wrap="square" tIns="72000">
            <a:noAutofit/>
          </a:bodyPr>
          <a:lstStyle/>
          <a:p>
            <a:pPr indent="0" lvl="0" marL="0" marR="0" rtl="0" algn="l">
              <a:spcBef>
                <a:spcPts val="300"/>
              </a:spcBef>
              <a:spcAft>
                <a:spcPts val="0"/>
              </a:spcAft>
              <a:buNone/>
            </a:pPr>
            <a:r>
              <a:rPr b="1" lang="en" sz="1200">
                <a:solidFill>
                  <a:schemeClr val="accent2"/>
                </a:solidFill>
                <a:latin typeface="Montserrat"/>
                <a:ea typeface="Montserrat"/>
                <a:cs typeface="Montserrat"/>
                <a:sym typeface="Montserrat"/>
              </a:rPr>
              <a:t>CREDITS</a:t>
            </a:r>
            <a:r>
              <a:rPr lang="en" sz="1200">
                <a:solidFill>
                  <a:schemeClr val="accent2"/>
                </a:solidFill>
                <a:latin typeface="Montserrat Medium"/>
                <a:ea typeface="Montserrat Medium"/>
                <a:cs typeface="Montserrat Medium"/>
                <a:sym typeface="Montserrat Medium"/>
              </a:rPr>
              <a:t>: </a:t>
            </a:r>
            <a:r>
              <a:rPr lang="en" sz="1200">
                <a:solidFill>
                  <a:schemeClr val="accent2"/>
                </a:solidFill>
                <a:latin typeface="Montserrat"/>
                <a:ea typeface="Montserrat"/>
                <a:cs typeface="Montserrat"/>
                <a:sym typeface="Montserrat"/>
              </a:rPr>
              <a:t>This presentation template was created by </a:t>
            </a:r>
            <a:r>
              <a:rPr b="1" lang="en" sz="1200">
                <a:solidFill>
                  <a:schemeClr val="accent2"/>
                </a:solidFill>
                <a:latin typeface="Montserrat"/>
                <a:ea typeface="Montserrat"/>
                <a:cs typeface="Montserrat"/>
                <a:sym typeface="Montserrat"/>
              </a:rPr>
              <a:t>Slidesgo</a:t>
            </a:r>
            <a:r>
              <a:rPr lang="en" sz="1200">
                <a:solidFill>
                  <a:schemeClr val="accent2"/>
                </a:solidFill>
                <a:latin typeface="Montserrat Medium"/>
                <a:ea typeface="Montserrat Medium"/>
                <a:cs typeface="Montserrat Medium"/>
                <a:sym typeface="Montserrat Medium"/>
              </a:rPr>
              <a:t>, </a:t>
            </a:r>
            <a:r>
              <a:rPr lang="en" sz="1200">
                <a:solidFill>
                  <a:schemeClr val="accent2"/>
                </a:solidFill>
                <a:latin typeface="Montserrat"/>
                <a:ea typeface="Montserrat"/>
                <a:cs typeface="Montserrat"/>
                <a:sym typeface="Montserrat"/>
              </a:rPr>
              <a:t>including icons by </a:t>
            </a:r>
            <a:r>
              <a:rPr b="1" lang="en" sz="1200">
                <a:solidFill>
                  <a:schemeClr val="accent2"/>
                </a:solidFill>
                <a:latin typeface="Montserrat"/>
                <a:ea typeface="Montserrat"/>
                <a:cs typeface="Montserrat"/>
                <a:sym typeface="Montserrat"/>
              </a:rPr>
              <a:t>Flaticon</a:t>
            </a:r>
            <a:r>
              <a:rPr lang="en" sz="1200">
                <a:solidFill>
                  <a:schemeClr val="accent2"/>
                </a:solidFill>
                <a:latin typeface="Montserrat Medium"/>
                <a:ea typeface="Montserrat Medium"/>
                <a:cs typeface="Montserrat Medium"/>
                <a:sym typeface="Montserrat Medium"/>
              </a:rPr>
              <a:t>,</a:t>
            </a:r>
            <a:r>
              <a:rPr lang="en" sz="1200">
                <a:solidFill>
                  <a:schemeClr val="accent2"/>
                </a:solidFill>
                <a:latin typeface="Montserrat"/>
                <a:ea typeface="Montserrat"/>
                <a:cs typeface="Montserrat"/>
                <a:sym typeface="Montserrat"/>
              </a:rPr>
              <a:t> and infographics &amp; images by </a:t>
            </a:r>
            <a:r>
              <a:rPr b="1" lang="en" sz="1200">
                <a:solidFill>
                  <a:schemeClr val="accent2"/>
                </a:solidFill>
                <a:latin typeface="Montserrat"/>
                <a:ea typeface="Montserrat"/>
                <a:cs typeface="Montserrat"/>
                <a:sym typeface="Montserrat"/>
              </a:rPr>
              <a:t>Freepik </a:t>
            </a:r>
            <a:r>
              <a:rPr lang="en" sz="1200">
                <a:solidFill>
                  <a:schemeClr val="accent2"/>
                </a:solidFill>
                <a:latin typeface="Montserrat"/>
                <a:ea typeface="Montserrat"/>
                <a:cs typeface="Montserrat"/>
                <a:sym typeface="Montserrat"/>
              </a:rPr>
              <a:t>and illustrations by</a:t>
            </a:r>
            <a:r>
              <a:rPr lang="en" sz="1200">
                <a:solidFill>
                  <a:schemeClr val="accent2"/>
                </a:solidFill>
                <a:latin typeface="Montserrat Medium"/>
                <a:ea typeface="Montserrat Medium"/>
                <a:cs typeface="Montserrat Medium"/>
                <a:sym typeface="Montserrat Medium"/>
              </a:rPr>
              <a:t> </a:t>
            </a:r>
            <a:r>
              <a:rPr b="1" lang="en" sz="1200">
                <a:solidFill>
                  <a:schemeClr val="accent2"/>
                </a:solidFill>
                <a:latin typeface="Montserrat"/>
                <a:ea typeface="Montserrat"/>
                <a:cs typeface="Montserrat"/>
                <a:sym typeface="Montserrat"/>
              </a:rPr>
              <a:t>Stories</a:t>
            </a:r>
            <a:r>
              <a:rPr lang="en" sz="1200">
                <a:solidFill>
                  <a:schemeClr val="accent2"/>
                </a:solidFill>
                <a:latin typeface="Montserrat Medium"/>
                <a:ea typeface="Montserrat Medium"/>
                <a:cs typeface="Montserrat Medium"/>
                <a:sym typeface="Montserrat Medium"/>
              </a:rPr>
              <a:t>.</a:t>
            </a:r>
            <a:endParaRPr sz="1700">
              <a:solidFill>
                <a:schemeClr val="accent2"/>
              </a:solidFill>
              <a:latin typeface="Montserrat Medium"/>
              <a:ea typeface="Montserrat Medium"/>
              <a:cs typeface="Montserrat Medium"/>
              <a:sym typeface="Montserrat Medium"/>
            </a:endParaRPr>
          </a:p>
        </p:txBody>
      </p:sp>
      <p:sp>
        <p:nvSpPr>
          <p:cNvPr id="115" name="Google Shape;115;p16"/>
          <p:cNvSpPr/>
          <p:nvPr/>
        </p:nvSpPr>
        <p:spPr>
          <a:xfrm rot="519298">
            <a:off x="5303945" y="2112100"/>
            <a:ext cx="4806720" cy="4225984"/>
          </a:xfrm>
          <a:custGeom>
            <a:rect b="b" l="l" r="r" t="t"/>
            <a:pathLst>
              <a:path extrusionOk="0" h="138720" w="151325">
                <a:moveTo>
                  <a:pt x="113711" y="0"/>
                </a:moveTo>
                <a:cubicBezTo>
                  <a:pt x="103623" y="0"/>
                  <a:pt x="91774" y="3757"/>
                  <a:pt x="86234" y="11698"/>
                </a:cubicBezTo>
                <a:cubicBezTo>
                  <a:pt x="78151" y="23296"/>
                  <a:pt x="89214" y="35661"/>
                  <a:pt x="79525" y="54967"/>
                </a:cubicBezTo>
                <a:cubicBezTo>
                  <a:pt x="76546" y="60926"/>
                  <a:pt x="73691" y="67046"/>
                  <a:pt x="67303" y="69401"/>
                </a:cubicBezTo>
                <a:cubicBezTo>
                  <a:pt x="65397" y="70105"/>
                  <a:pt x="63463" y="70395"/>
                  <a:pt x="61508" y="70395"/>
                </a:cubicBezTo>
                <a:cubicBezTo>
                  <a:pt x="52449" y="70395"/>
                  <a:pt x="42948" y="64179"/>
                  <a:pt x="33801" y="64179"/>
                </a:cubicBezTo>
                <a:cubicBezTo>
                  <a:pt x="32059" y="64179"/>
                  <a:pt x="30331" y="64405"/>
                  <a:pt x="28620" y="64941"/>
                </a:cubicBezTo>
                <a:cubicBezTo>
                  <a:pt x="22572" y="66832"/>
                  <a:pt x="18361" y="72221"/>
                  <a:pt x="14899" y="77538"/>
                </a:cubicBezTo>
                <a:cubicBezTo>
                  <a:pt x="8993" y="86602"/>
                  <a:pt x="4033" y="96504"/>
                  <a:pt x="2035" y="107139"/>
                </a:cubicBezTo>
                <a:cubicBezTo>
                  <a:pt x="322" y="116274"/>
                  <a:pt x="1" y="136222"/>
                  <a:pt x="6888" y="138524"/>
                </a:cubicBezTo>
                <a:cubicBezTo>
                  <a:pt x="7282" y="138656"/>
                  <a:pt x="7667" y="138719"/>
                  <a:pt x="8048" y="138719"/>
                </a:cubicBezTo>
                <a:cubicBezTo>
                  <a:pt x="14961" y="138719"/>
                  <a:pt x="20189" y="117776"/>
                  <a:pt x="41735" y="107781"/>
                </a:cubicBezTo>
                <a:cubicBezTo>
                  <a:pt x="55235" y="101505"/>
                  <a:pt x="71558" y="101195"/>
                  <a:pt x="93244" y="101195"/>
                </a:cubicBezTo>
                <a:cubicBezTo>
                  <a:pt x="94430" y="101195"/>
                  <a:pt x="95632" y="101196"/>
                  <a:pt x="96851" y="101197"/>
                </a:cubicBezTo>
                <a:cubicBezTo>
                  <a:pt x="98281" y="101200"/>
                  <a:pt x="99713" y="101216"/>
                  <a:pt x="101158" y="101216"/>
                </a:cubicBezTo>
                <a:cubicBezTo>
                  <a:pt x="107736" y="101216"/>
                  <a:pt x="114576" y="100897"/>
                  <a:pt x="122651" y="97664"/>
                </a:cubicBezTo>
                <a:cubicBezTo>
                  <a:pt x="129770" y="94809"/>
                  <a:pt x="138745" y="91205"/>
                  <a:pt x="142635" y="83301"/>
                </a:cubicBezTo>
                <a:cubicBezTo>
                  <a:pt x="151324" y="65619"/>
                  <a:pt x="123168" y="48115"/>
                  <a:pt x="129217" y="18086"/>
                </a:cubicBezTo>
                <a:cubicBezTo>
                  <a:pt x="130306" y="12698"/>
                  <a:pt x="131929" y="8968"/>
                  <a:pt x="129717" y="5632"/>
                </a:cubicBezTo>
                <a:cubicBezTo>
                  <a:pt x="127266" y="1930"/>
                  <a:pt x="120941" y="0"/>
                  <a:pt x="1137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5912763" y="-294525"/>
            <a:ext cx="3589075" cy="3021975"/>
          </a:xfrm>
          <a:custGeom>
            <a:rect b="b" l="l" r="r" t="t"/>
            <a:pathLst>
              <a:path extrusionOk="0" h="120879" w="143563">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7809863" y="-1852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7809863" y="-1852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8065913" y="156475"/>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8284038" y="-54650"/>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8598963" y="-5065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8707813" y="5664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a:off x="6981538" y="-190700"/>
            <a:ext cx="1509950" cy="1449625"/>
          </a:xfrm>
          <a:custGeom>
            <a:rect b="b" l="l" r="r" t="t"/>
            <a:pathLst>
              <a:path extrusionOk="0" h="57985" w="60398">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a:off x="6981538" y="-190700"/>
            <a:ext cx="1509950" cy="1449625"/>
          </a:xfrm>
          <a:custGeom>
            <a:rect b="b" l="l" r="r" t="t"/>
            <a:pathLst>
              <a:path extrusionOk="0" h="57985" w="60398">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7378088" y="-108975"/>
            <a:ext cx="1044700" cy="1217575"/>
          </a:xfrm>
          <a:custGeom>
            <a:rect b="b" l="l" r="r" t="t"/>
            <a:pathLst>
              <a:path extrusionOk="0" h="48703" w="41788">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a:off x="7170663" y="-300875"/>
            <a:ext cx="1180325" cy="921400"/>
          </a:xfrm>
          <a:custGeom>
            <a:rect b="b" l="l" r="r" t="t"/>
            <a:pathLst>
              <a:path extrusionOk="0" h="36856" w="47213">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7329013" y="-246175"/>
            <a:ext cx="989400" cy="764525"/>
          </a:xfrm>
          <a:custGeom>
            <a:rect b="b" l="l" r="r" t="t"/>
            <a:pathLst>
              <a:path extrusionOk="0" h="30581" w="39576">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6833842" y="1608670"/>
            <a:ext cx="1749700" cy="1623825"/>
          </a:xfrm>
          <a:custGeom>
            <a:rect b="b" l="l" r="r" t="t"/>
            <a:pathLst>
              <a:path extrusionOk="0" h="64953" w="69988">
                <a:moveTo>
                  <a:pt x="12360" y="3698"/>
                </a:moveTo>
                <a:cubicBezTo>
                  <a:pt x="7229" y="4734"/>
                  <a:pt x="7613" y="2735"/>
                  <a:pt x="6377" y="7021"/>
                </a:cubicBezTo>
                <a:cubicBezTo>
                  <a:pt x="5141" y="11307"/>
                  <a:pt x="5995" y="23318"/>
                  <a:pt x="4942" y="29412"/>
                </a:cubicBezTo>
                <a:cubicBezTo>
                  <a:pt x="3890" y="35506"/>
                  <a:pt x="211" y="38728"/>
                  <a:pt x="62" y="43583"/>
                </a:cubicBezTo>
                <a:cubicBezTo>
                  <a:pt x="-86" y="48438"/>
                  <a:pt x="-325" y="55106"/>
                  <a:pt x="4051" y="58540"/>
                </a:cubicBezTo>
                <a:cubicBezTo>
                  <a:pt x="8427" y="61975"/>
                  <a:pt x="21390" y="66849"/>
                  <a:pt x="26320" y="64190"/>
                </a:cubicBezTo>
                <a:cubicBezTo>
                  <a:pt x="31250" y="61531"/>
                  <a:pt x="26874" y="46131"/>
                  <a:pt x="33632" y="42586"/>
                </a:cubicBezTo>
                <a:cubicBezTo>
                  <a:pt x="40390" y="39041"/>
                  <a:pt x="61607" y="46796"/>
                  <a:pt x="66870" y="42918"/>
                </a:cubicBezTo>
                <a:cubicBezTo>
                  <a:pt x="72133" y="39040"/>
                  <a:pt x="70160" y="26338"/>
                  <a:pt x="65208" y="19319"/>
                </a:cubicBezTo>
                <a:cubicBezTo>
                  <a:pt x="60257" y="12300"/>
                  <a:pt x="45969" y="3408"/>
                  <a:pt x="37161" y="804"/>
                </a:cubicBezTo>
                <a:cubicBezTo>
                  <a:pt x="28353" y="-1799"/>
                  <a:pt x="17491" y="2662"/>
                  <a:pt x="12360" y="3698"/>
                </a:cubicBezTo>
                <a:close/>
              </a:path>
            </a:pathLst>
          </a:custGeom>
          <a:solidFill>
            <a:schemeClr val="accent3"/>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
    <p:spTree>
      <p:nvGrpSpPr>
        <p:cNvPr id="129" name="Shape 129"/>
        <p:cNvGrpSpPr/>
        <p:nvPr/>
      </p:nvGrpSpPr>
      <p:grpSpPr>
        <a:xfrm>
          <a:off x="0" y="0"/>
          <a:ext cx="0" cy="0"/>
          <a:chOff x="0" y="0"/>
          <a:chExt cx="0" cy="0"/>
        </a:xfrm>
      </p:grpSpPr>
      <p:sp>
        <p:nvSpPr>
          <p:cNvPr id="130" name="Google Shape;130;p17"/>
          <p:cNvSpPr/>
          <p:nvPr/>
        </p:nvSpPr>
        <p:spPr>
          <a:xfrm>
            <a:off x="1855020" y="1616001"/>
            <a:ext cx="5433960" cy="2368697"/>
          </a:xfrm>
          <a:custGeom>
            <a:rect b="b" l="l" r="r" t="t"/>
            <a:pathLst>
              <a:path extrusionOk="0" h="84619" w="194122">
                <a:moveTo>
                  <a:pt x="59091" y="81019"/>
                </a:moveTo>
                <a:cubicBezTo>
                  <a:pt x="72259" y="80657"/>
                  <a:pt x="73486" y="73961"/>
                  <a:pt x="84786" y="74965"/>
                </a:cubicBezTo>
                <a:cubicBezTo>
                  <a:pt x="97005" y="76081"/>
                  <a:pt x="98317" y="84172"/>
                  <a:pt x="109197" y="84172"/>
                </a:cubicBezTo>
                <a:cubicBezTo>
                  <a:pt x="120189" y="84172"/>
                  <a:pt x="121194" y="75942"/>
                  <a:pt x="132688" y="74965"/>
                </a:cubicBezTo>
                <a:cubicBezTo>
                  <a:pt x="145271" y="73933"/>
                  <a:pt x="147810" y="83530"/>
                  <a:pt x="162819" y="84172"/>
                </a:cubicBezTo>
                <a:cubicBezTo>
                  <a:pt x="173170" y="84618"/>
                  <a:pt x="186533" y="80657"/>
                  <a:pt x="189351" y="72733"/>
                </a:cubicBezTo>
                <a:cubicBezTo>
                  <a:pt x="191220" y="67460"/>
                  <a:pt x="186980" y="64475"/>
                  <a:pt x="189128" y="55603"/>
                </a:cubicBezTo>
                <a:cubicBezTo>
                  <a:pt x="190635" y="49521"/>
                  <a:pt x="193062" y="49159"/>
                  <a:pt x="193564" y="43858"/>
                </a:cubicBezTo>
                <a:cubicBezTo>
                  <a:pt x="194122" y="37748"/>
                  <a:pt x="191025" y="36576"/>
                  <a:pt x="190077" y="28932"/>
                </a:cubicBezTo>
                <a:cubicBezTo>
                  <a:pt x="188905" y="19418"/>
                  <a:pt x="193145" y="16656"/>
                  <a:pt x="190718" y="12750"/>
                </a:cubicBezTo>
                <a:cubicBezTo>
                  <a:pt x="190049" y="11718"/>
                  <a:pt x="187789" y="8789"/>
                  <a:pt x="168176" y="8649"/>
                </a:cubicBezTo>
                <a:cubicBezTo>
                  <a:pt x="152943" y="8537"/>
                  <a:pt x="152385" y="10267"/>
                  <a:pt x="145326" y="8956"/>
                </a:cubicBezTo>
                <a:cubicBezTo>
                  <a:pt x="132884" y="6612"/>
                  <a:pt x="132437" y="698"/>
                  <a:pt x="123426" y="363"/>
                </a:cubicBezTo>
                <a:cubicBezTo>
                  <a:pt x="111764" y="0"/>
                  <a:pt x="110229" y="9960"/>
                  <a:pt x="97424" y="11467"/>
                </a:cubicBezTo>
                <a:cubicBezTo>
                  <a:pt x="84702" y="12973"/>
                  <a:pt x="82470" y="3544"/>
                  <a:pt x="66344" y="2874"/>
                </a:cubicBezTo>
                <a:cubicBezTo>
                  <a:pt x="54292" y="2400"/>
                  <a:pt x="53929" y="7617"/>
                  <a:pt x="37776" y="9235"/>
                </a:cubicBezTo>
                <a:cubicBezTo>
                  <a:pt x="19362" y="11048"/>
                  <a:pt x="10546" y="5162"/>
                  <a:pt x="6696" y="10184"/>
                </a:cubicBezTo>
                <a:cubicBezTo>
                  <a:pt x="2930" y="15094"/>
                  <a:pt x="10965" y="21232"/>
                  <a:pt x="9263" y="34595"/>
                </a:cubicBezTo>
                <a:cubicBezTo>
                  <a:pt x="7924" y="44806"/>
                  <a:pt x="2734" y="45532"/>
                  <a:pt x="1116" y="56412"/>
                </a:cubicBezTo>
                <a:cubicBezTo>
                  <a:pt x="0" y="64085"/>
                  <a:pt x="698" y="76807"/>
                  <a:pt x="7338" y="80238"/>
                </a:cubicBezTo>
                <a:cubicBezTo>
                  <a:pt x="13169" y="83279"/>
                  <a:pt x="17354" y="75802"/>
                  <a:pt x="30187" y="74826"/>
                </a:cubicBezTo>
                <a:cubicBezTo>
                  <a:pt x="43411" y="73989"/>
                  <a:pt x="45225" y="81354"/>
                  <a:pt x="59091" y="810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ph type="title"/>
          </p:nvPr>
        </p:nvSpPr>
        <p:spPr>
          <a:xfrm>
            <a:off x="718500" y="348264"/>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32" name="Google Shape;132;p17"/>
          <p:cNvSpPr txBox="1"/>
          <p:nvPr>
            <p:ph idx="12" type="sldNum"/>
          </p:nvPr>
        </p:nvSpPr>
        <p:spPr>
          <a:xfrm flipH="1">
            <a:off x="141799" y="46244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grpSp>
        <p:nvGrpSpPr>
          <p:cNvPr id="133" name="Google Shape;133;p17"/>
          <p:cNvGrpSpPr/>
          <p:nvPr/>
        </p:nvGrpSpPr>
        <p:grpSpPr>
          <a:xfrm>
            <a:off x="95666" y="4171239"/>
            <a:ext cx="817388" cy="1087138"/>
            <a:chOff x="6377563" y="1659325"/>
            <a:chExt cx="1152225" cy="1532475"/>
          </a:xfrm>
        </p:grpSpPr>
        <p:sp>
          <p:nvSpPr>
            <p:cNvPr id="134" name="Google Shape;134;p17"/>
            <p:cNvSpPr/>
            <p:nvPr/>
          </p:nvSpPr>
          <p:spPr>
            <a:xfrm rot="10800000">
              <a:off x="6377563" y="1659325"/>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rot="10800000">
              <a:off x="6828538" y="180490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rot="10800000">
              <a:off x="6762963" y="22948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17"/>
          <p:cNvGrpSpPr/>
          <p:nvPr/>
        </p:nvGrpSpPr>
        <p:grpSpPr>
          <a:xfrm>
            <a:off x="-76198" y="3980752"/>
            <a:ext cx="608258" cy="1193779"/>
            <a:chOff x="7090388" y="1362675"/>
            <a:chExt cx="913575" cy="1793000"/>
          </a:xfrm>
        </p:grpSpPr>
        <p:sp>
          <p:nvSpPr>
            <p:cNvPr id="138" name="Google Shape;138;p17"/>
            <p:cNvSpPr/>
            <p:nvPr/>
          </p:nvSpPr>
          <p:spPr>
            <a:xfrm rot="10800000">
              <a:off x="7090388" y="136267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10800000">
              <a:off x="7260338" y="1480350"/>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17"/>
          <p:cNvGrpSpPr/>
          <p:nvPr/>
        </p:nvGrpSpPr>
        <p:grpSpPr>
          <a:xfrm flipH="1" rot="10800000">
            <a:off x="6897063" y="3389527"/>
            <a:ext cx="2454725" cy="2075350"/>
            <a:chOff x="6981538" y="-300875"/>
            <a:chExt cx="2454725" cy="2075350"/>
          </a:xfrm>
        </p:grpSpPr>
        <p:sp>
          <p:nvSpPr>
            <p:cNvPr id="141" name="Google Shape;141;p17"/>
            <p:cNvSpPr/>
            <p:nvPr/>
          </p:nvSpPr>
          <p:spPr>
            <a:xfrm>
              <a:off x="7809863" y="-1852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a:off x="8065913" y="156475"/>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a:off x="8284038" y="-54650"/>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8598963" y="-5065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6981538" y="-190700"/>
              <a:ext cx="1509950" cy="1449625"/>
            </a:xfrm>
            <a:custGeom>
              <a:rect b="b" l="l" r="r" t="t"/>
              <a:pathLst>
                <a:path extrusionOk="0" h="57985" w="60398">
                  <a:moveTo>
                    <a:pt x="54331" y="0"/>
                  </a:moveTo>
                  <a:cubicBezTo>
                    <a:pt x="54331" y="0"/>
                    <a:pt x="45535" y="11687"/>
                    <a:pt x="35507" y="23820"/>
                  </a:cubicBezTo>
                  <a:cubicBezTo>
                    <a:pt x="25479" y="35935"/>
                    <a:pt x="0" y="44696"/>
                    <a:pt x="10599" y="54742"/>
                  </a:cubicBezTo>
                  <a:cubicBezTo>
                    <a:pt x="12977" y="56996"/>
                    <a:pt x="15775" y="57984"/>
                    <a:pt x="18781" y="57984"/>
                  </a:cubicBezTo>
                  <a:cubicBezTo>
                    <a:pt x="29194" y="57984"/>
                    <a:pt x="42112" y="46129"/>
                    <a:pt x="48800" y="33973"/>
                  </a:cubicBezTo>
                  <a:cubicBezTo>
                    <a:pt x="54920" y="22821"/>
                    <a:pt x="60398" y="7905"/>
                    <a:pt x="60398" y="7905"/>
                  </a:cubicBezTo>
                  <a:lnTo>
                    <a:pt x="5433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a:off x="7378088" y="-108975"/>
              <a:ext cx="1044700" cy="1217575"/>
            </a:xfrm>
            <a:custGeom>
              <a:rect b="b" l="l" r="r" t="t"/>
              <a:pathLst>
                <a:path extrusionOk="0" h="48703" w="41788">
                  <a:moveTo>
                    <a:pt x="41262" y="1"/>
                  </a:moveTo>
                  <a:cubicBezTo>
                    <a:pt x="41081" y="1"/>
                    <a:pt x="40906" y="105"/>
                    <a:pt x="40824" y="282"/>
                  </a:cubicBezTo>
                  <a:cubicBezTo>
                    <a:pt x="26514" y="37163"/>
                    <a:pt x="607" y="47708"/>
                    <a:pt x="357" y="47815"/>
                  </a:cubicBezTo>
                  <a:cubicBezTo>
                    <a:pt x="125" y="47904"/>
                    <a:pt x="0" y="48154"/>
                    <a:pt x="89" y="48386"/>
                  </a:cubicBezTo>
                  <a:cubicBezTo>
                    <a:pt x="89" y="48404"/>
                    <a:pt x="89" y="48404"/>
                    <a:pt x="89" y="48404"/>
                  </a:cubicBezTo>
                  <a:cubicBezTo>
                    <a:pt x="158" y="48595"/>
                    <a:pt x="330" y="48702"/>
                    <a:pt x="512" y="48702"/>
                  </a:cubicBezTo>
                  <a:cubicBezTo>
                    <a:pt x="567" y="48702"/>
                    <a:pt x="624" y="48692"/>
                    <a:pt x="678" y="48671"/>
                  </a:cubicBezTo>
                  <a:lnTo>
                    <a:pt x="696" y="48671"/>
                  </a:lnTo>
                  <a:cubicBezTo>
                    <a:pt x="946" y="48564"/>
                    <a:pt x="27246" y="37877"/>
                    <a:pt x="41699" y="621"/>
                  </a:cubicBezTo>
                  <a:cubicBezTo>
                    <a:pt x="41788" y="389"/>
                    <a:pt x="41681" y="122"/>
                    <a:pt x="41431" y="32"/>
                  </a:cubicBezTo>
                  <a:cubicBezTo>
                    <a:pt x="41376" y="11"/>
                    <a:pt x="41319" y="1"/>
                    <a:pt x="412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a:off x="7170663" y="-300875"/>
              <a:ext cx="1180325" cy="921400"/>
            </a:xfrm>
            <a:custGeom>
              <a:rect b="b" l="l" r="r" t="t"/>
              <a:pathLst>
                <a:path extrusionOk="0" h="36856" w="47213">
                  <a:moveTo>
                    <a:pt x="43429" y="0"/>
                  </a:moveTo>
                  <a:cubicBezTo>
                    <a:pt x="31118" y="18467"/>
                    <a:pt x="10635" y="21287"/>
                    <a:pt x="6210" y="24213"/>
                  </a:cubicBezTo>
                  <a:cubicBezTo>
                    <a:pt x="1785" y="27121"/>
                    <a:pt x="0" y="30975"/>
                    <a:pt x="4675" y="35222"/>
                  </a:cubicBezTo>
                  <a:cubicBezTo>
                    <a:pt x="5905" y="36335"/>
                    <a:pt x="7829" y="36856"/>
                    <a:pt x="10161" y="36856"/>
                  </a:cubicBezTo>
                  <a:cubicBezTo>
                    <a:pt x="16723" y="36856"/>
                    <a:pt x="26523" y="32730"/>
                    <a:pt x="33223" y="26068"/>
                  </a:cubicBezTo>
                  <a:cubicBezTo>
                    <a:pt x="43626" y="15702"/>
                    <a:pt x="47212" y="5032"/>
                    <a:pt x="47212" y="5032"/>
                  </a:cubicBezTo>
                  <a:lnTo>
                    <a:pt x="434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7329013" y="-246175"/>
              <a:ext cx="989400" cy="764525"/>
            </a:xfrm>
            <a:custGeom>
              <a:rect b="b" l="l" r="r" t="t"/>
              <a:pathLst>
                <a:path extrusionOk="0" h="30581" w="39576">
                  <a:moveTo>
                    <a:pt x="39084" y="1"/>
                  </a:moveTo>
                  <a:cubicBezTo>
                    <a:pt x="38910" y="1"/>
                    <a:pt x="38744" y="104"/>
                    <a:pt x="38666" y="275"/>
                  </a:cubicBezTo>
                  <a:cubicBezTo>
                    <a:pt x="28923" y="23309"/>
                    <a:pt x="661" y="29626"/>
                    <a:pt x="429" y="29661"/>
                  </a:cubicBezTo>
                  <a:cubicBezTo>
                    <a:pt x="179" y="29715"/>
                    <a:pt x="1" y="29947"/>
                    <a:pt x="36" y="30197"/>
                  </a:cubicBezTo>
                  <a:cubicBezTo>
                    <a:pt x="83" y="30416"/>
                    <a:pt x="268" y="30581"/>
                    <a:pt x="482" y="30581"/>
                  </a:cubicBezTo>
                  <a:cubicBezTo>
                    <a:pt x="512" y="30581"/>
                    <a:pt x="541" y="30578"/>
                    <a:pt x="572" y="30571"/>
                  </a:cubicBezTo>
                  <a:cubicBezTo>
                    <a:pt x="857" y="30518"/>
                    <a:pt x="29548" y="24112"/>
                    <a:pt x="39451" y="649"/>
                  </a:cubicBezTo>
                  <a:cubicBezTo>
                    <a:pt x="39576" y="435"/>
                    <a:pt x="39486" y="168"/>
                    <a:pt x="39272" y="43"/>
                  </a:cubicBezTo>
                  <a:cubicBezTo>
                    <a:pt x="39211" y="14"/>
                    <a:pt x="39147" y="1"/>
                    <a:pt x="390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17"/>
          <p:cNvSpPr txBox="1"/>
          <p:nvPr>
            <p:ph idx="1" type="subTitle"/>
          </p:nvPr>
        </p:nvSpPr>
        <p:spPr>
          <a:xfrm>
            <a:off x="2883300" y="2211131"/>
            <a:ext cx="3377400" cy="1183200"/>
          </a:xfrm>
          <a:prstGeom prst="rect">
            <a:avLst/>
          </a:prstGeom>
        </p:spPr>
        <p:txBody>
          <a:bodyPr anchorCtr="0" anchor="ctr" bIns="91425" lIns="91425" spcFirstLastPara="1" rIns="91425" wrap="square" tIns="91425">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150" name="Shape 150"/>
        <p:cNvGrpSpPr/>
        <p:nvPr/>
      </p:nvGrpSpPr>
      <p:grpSpPr>
        <a:xfrm>
          <a:off x="0" y="0"/>
          <a:ext cx="0" cy="0"/>
          <a:chOff x="0" y="0"/>
          <a:chExt cx="0" cy="0"/>
        </a:xfrm>
      </p:grpSpPr>
      <p:sp>
        <p:nvSpPr>
          <p:cNvPr id="151" name="Google Shape;151;p18"/>
          <p:cNvSpPr/>
          <p:nvPr/>
        </p:nvSpPr>
        <p:spPr>
          <a:xfrm rot="10800000">
            <a:off x="5114776" y="-394445"/>
            <a:ext cx="5118875" cy="3738922"/>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152" name="Google Shape;152;p18"/>
          <p:cNvSpPr txBox="1"/>
          <p:nvPr>
            <p:ph type="title"/>
          </p:nvPr>
        </p:nvSpPr>
        <p:spPr>
          <a:xfrm>
            <a:off x="718500" y="347290"/>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53" name="Google Shape;153;p18"/>
          <p:cNvSpPr txBox="1"/>
          <p:nvPr>
            <p:ph idx="1" type="subTitle"/>
          </p:nvPr>
        </p:nvSpPr>
        <p:spPr>
          <a:xfrm>
            <a:off x="2554024" y="2214950"/>
            <a:ext cx="1899000" cy="2598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b="1" sz="1800">
                <a:solidFill>
                  <a:schemeClr val="accent1"/>
                </a:solidFill>
              </a:defRPr>
            </a:lvl1pPr>
            <a:lvl2pPr lvl="1" rtl="0" algn="l">
              <a:spcBef>
                <a:spcPts val="0"/>
              </a:spcBef>
              <a:spcAft>
                <a:spcPts val="0"/>
              </a:spcAft>
              <a:buNone/>
              <a:defRPr b="1" sz="1800">
                <a:solidFill>
                  <a:schemeClr val="accent1"/>
                </a:solidFill>
              </a:defRPr>
            </a:lvl2pPr>
            <a:lvl3pPr lvl="2" rtl="0" algn="l">
              <a:spcBef>
                <a:spcPts val="0"/>
              </a:spcBef>
              <a:spcAft>
                <a:spcPts val="0"/>
              </a:spcAft>
              <a:buNone/>
              <a:defRPr b="1" sz="1800">
                <a:solidFill>
                  <a:schemeClr val="accent1"/>
                </a:solidFill>
              </a:defRPr>
            </a:lvl3pPr>
            <a:lvl4pPr lvl="3" rtl="0" algn="l">
              <a:spcBef>
                <a:spcPts val="0"/>
              </a:spcBef>
              <a:spcAft>
                <a:spcPts val="0"/>
              </a:spcAft>
              <a:buNone/>
              <a:defRPr b="1" sz="1800">
                <a:solidFill>
                  <a:schemeClr val="accent1"/>
                </a:solidFill>
              </a:defRPr>
            </a:lvl4pPr>
            <a:lvl5pPr lvl="4" rtl="0" algn="l">
              <a:spcBef>
                <a:spcPts val="0"/>
              </a:spcBef>
              <a:spcAft>
                <a:spcPts val="0"/>
              </a:spcAft>
              <a:buNone/>
              <a:defRPr b="1" sz="1800">
                <a:solidFill>
                  <a:schemeClr val="accent1"/>
                </a:solidFill>
              </a:defRPr>
            </a:lvl5pPr>
            <a:lvl6pPr lvl="5" rtl="0" algn="l">
              <a:spcBef>
                <a:spcPts val="0"/>
              </a:spcBef>
              <a:spcAft>
                <a:spcPts val="0"/>
              </a:spcAft>
              <a:buNone/>
              <a:defRPr b="1" sz="1800">
                <a:solidFill>
                  <a:schemeClr val="accent1"/>
                </a:solidFill>
              </a:defRPr>
            </a:lvl6pPr>
            <a:lvl7pPr lvl="6" rtl="0" algn="l">
              <a:spcBef>
                <a:spcPts val="0"/>
              </a:spcBef>
              <a:spcAft>
                <a:spcPts val="0"/>
              </a:spcAft>
              <a:buNone/>
              <a:defRPr b="1" sz="1800">
                <a:solidFill>
                  <a:schemeClr val="accent1"/>
                </a:solidFill>
              </a:defRPr>
            </a:lvl7pPr>
            <a:lvl8pPr lvl="7" rtl="0" algn="l">
              <a:spcBef>
                <a:spcPts val="0"/>
              </a:spcBef>
              <a:spcAft>
                <a:spcPts val="0"/>
              </a:spcAft>
              <a:buNone/>
              <a:defRPr b="1" sz="1800">
                <a:solidFill>
                  <a:schemeClr val="accent1"/>
                </a:solidFill>
              </a:defRPr>
            </a:lvl8pPr>
            <a:lvl9pPr lvl="8" rtl="0" algn="l">
              <a:spcBef>
                <a:spcPts val="0"/>
              </a:spcBef>
              <a:spcAft>
                <a:spcPts val="0"/>
              </a:spcAft>
              <a:buNone/>
              <a:defRPr b="1" sz="1800">
                <a:solidFill>
                  <a:schemeClr val="accent1"/>
                </a:solidFill>
              </a:defRPr>
            </a:lvl9pPr>
          </a:lstStyle>
          <a:p/>
        </p:txBody>
      </p:sp>
      <p:sp>
        <p:nvSpPr>
          <p:cNvPr id="154" name="Google Shape;154;p18"/>
          <p:cNvSpPr txBox="1"/>
          <p:nvPr>
            <p:ph idx="2" type="subTitle"/>
          </p:nvPr>
        </p:nvSpPr>
        <p:spPr>
          <a:xfrm>
            <a:off x="2554039" y="2538626"/>
            <a:ext cx="1770300" cy="903600"/>
          </a:xfrm>
          <a:prstGeom prst="rect">
            <a:avLst/>
          </a:prstGeom>
        </p:spPr>
        <p:txBody>
          <a:bodyPr anchorCtr="0" anchor="ctr"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55" name="Google Shape;155;p18"/>
          <p:cNvSpPr txBox="1"/>
          <p:nvPr>
            <p:ph idx="3" type="subTitle"/>
          </p:nvPr>
        </p:nvSpPr>
        <p:spPr>
          <a:xfrm>
            <a:off x="4690974" y="2214950"/>
            <a:ext cx="1899000" cy="2598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b="1" sz="1800">
                <a:solidFill>
                  <a:schemeClr val="accent1"/>
                </a:solidFill>
              </a:defRPr>
            </a:lvl1pPr>
            <a:lvl2pPr lvl="1" rtl="0" algn="r">
              <a:spcBef>
                <a:spcPts val="0"/>
              </a:spcBef>
              <a:spcAft>
                <a:spcPts val="0"/>
              </a:spcAft>
              <a:buNone/>
              <a:defRPr b="1" sz="1800">
                <a:solidFill>
                  <a:schemeClr val="accent1"/>
                </a:solidFill>
              </a:defRPr>
            </a:lvl2pPr>
            <a:lvl3pPr lvl="2" rtl="0" algn="r">
              <a:spcBef>
                <a:spcPts val="0"/>
              </a:spcBef>
              <a:spcAft>
                <a:spcPts val="0"/>
              </a:spcAft>
              <a:buNone/>
              <a:defRPr b="1" sz="1800">
                <a:solidFill>
                  <a:schemeClr val="accent1"/>
                </a:solidFill>
              </a:defRPr>
            </a:lvl3pPr>
            <a:lvl4pPr lvl="3" rtl="0" algn="r">
              <a:spcBef>
                <a:spcPts val="0"/>
              </a:spcBef>
              <a:spcAft>
                <a:spcPts val="0"/>
              </a:spcAft>
              <a:buNone/>
              <a:defRPr b="1" sz="1800">
                <a:solidFill>
                  <a:schemeClr val="accent1"/>
                </a:solidFill>
              </a:defRPr>
            </a:lvl4pPr>
            <a:lvl5pPr lvl="4" rtl="0" algn="r">
              <a:spcBef>
                <a:spcPts val="0"/>
              </a:spcBef>
              <a:spcAft>
                <a:spcPts val="0"/>
              </a:spcAft>
              <a:buNone/>
              <a:defRPr b="1" sz="1800">
                <a:solidFill>
                  <a:schemeClr val="accent1"/>
                </a:solidFill>
              </a:defRPr>
            </a:lvl5pPr>
            <a:lvl6pPr lvl="5" rtl="0" algn="r">
              <a:spcBef>
                <a:spcPts val="0"/>
              </a:spcBef>
              <a:spcAft>
                <a:spcPts val="0"/>
              </a:spcAft>
              <a:buNone/>
              <a:defRPr b="1" sz="1800">
                <a:solidFill>
                  <a:schemeClr val="accent1"/>
                </a:solidFill>
              </a:defRPr>
            </a:lvl6pPr>
            <a:lvl7pPr lvl="6" rtl="0" algn="r">
              <a:spcBef>
                <a:spcPts val="0"/>
              </a:spcBef>
              <a:spcAft>
                <a:spcPts val="0"/>
              </a:spcAft>
              <a:buNone/>
              <a:defRPr b="1" sz="1800">
                <a:solidFill>
                  <a:schemeClr val="accent1"/>
                </a:solidFill>
              </a:defRPr>
            </a:lvl7pPr>
            <a:lvl8pPr lvl="7" rtl="0" algn="r">
              <a:spcBef>
                <a:spcPts val="0"/>
              </a:spcBef>
              <a:spcAft>
                <a:spcPts val="0"/>
              </a:spcAft>
              <a:buNone/>
              <a:defRPr b="1" sz="1800">
                <a:solidFill>
                  <a:schemeClr val="accent1"/>
                </a:solidFill>
              </a:defRPr>
            </a:lvl8pPr>
            <a:lvl9pPr lvl="8" rtl="0" algn="r">
              <a:spcBef>
                <a:spcPts val="0"/>
              </a:spcBef>
              <a:spcAft>
                <a:spcPts val="0"/>
              </a:spcAft>
              <a:buNone/>
              <a:defRPr b="1" sz="1800">
                <a:solidFill>
                  <a:schemeClr val="accent1"/>
                </a:solidFill>
              </a:defRPr>
            </a:lvl9pPr>
          </a:lstStyle>
          <a:p/>
        </p:txBody>
      </p:sp>
      <p:sp>
        <p:nvSpPr>
          <p:cNvPr id="156" name="Google Shape;156;p18"/>
          <p:cNvSpPr txBox="1"/>
          <p:nvPr>
            <p:ph idx="4" type="subTitle"/>
          </p:nvPr>
        </p:nvSpPr>
        <p:spPr>
          <a:xfrm>
            <a:off x="4819665" y="2538626"/>
            <a:ext cx="1770300" cy="9036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
        <p:nvSpPr>
          <p:cNvPr id="157" name="Google Shape;157;p18"/>
          <p:cNvSpPr/>
          <p:nvPr/>
        </p:nvSpPr>
        <p:spPr>
          <a:xfrm rot="-7126212">
            <a:off x="-3438667" y="2453900"/>
            <a:ext cx="5119108" cy="3739092"/>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7">
    <p:bg>
      <p:bgPr>
        <a:solidFill>
          <a:schemeClr val="lt1"/>
        </a:solidFill>
      </p:bgPr>
    </p:bg>
    <p:spTree>
      <p:nvGrpSpPr>
        <p:cNvPr id="158" name="Shape 158"/>
        <p:cNvGrpSpPr/>
        <p:nvPr/>
      </p:nvGrpSpPr>
      <p:grpSpPr>
        <a:xfrm>
          <a:off x="0" y="0"/>
          <a:ext cx="0" cy="0"/>
          <a:chOff x="0" y="0"/>
          <a:chExt cx="0" cy="0"/>
        </a:xfrm>
      </p:grpSpPr>
      <p:sp>
        <p:nvSpPr>
          <p:cNvPr id="159" name="Google Shape;159;p19"/>
          <p:cNvSpPr/>
          <p:nvPr/>
        </p:nvSpPr>
        <p:spPr>
          <a:xfrm rot="-5400000">
            <a:off x="-1863306" y="2265115"/>
            <a:ext cx="4812353" cy="1390524"/>
          </a:xfrm>
          <a:custGeom>
            <a:rect b="b" l="l" r="r" t="t"/>
            <a:pathLst>
              <a:path extrusionOk="0" h="85729" w="259461">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ph type="title"/>
          </p:nvPr>
        </p:nvSpPr>
        <p:spPr>
          <a:xfrm>
            <a:off x="718400" y="357727"/>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1" name="Google Shape;161;p19"/>
          <p:cNvSpPr/>
          <p:nvPr/>
        </p:nvSpPr>
        <p:spPr>
          <a:xfrm rot="-1213025">
            <a:off x="7174966" y="433548"/>
            <a:ext cx="5459327" cy="5145149"/>
          </a:xfrm>
          <a:custGeom>
            <a:rect b="b" l="l" r="r" t="t"/>
            <a:pathLst>
              <a:path extrusionOk="0" h="166173" w="176320">
                <a:moveTo>
                  <a:pt x="111116" y="1"/>
                </a:moveTo>
                <a:cubicBezTo>
                  <a:pt x="108722" y="1"/>
                  <a:pt x="106376" y="333"/>
                  <a:pt x="104144" y="1200"/>
                </a:cubicBezTo>
                <a:cubicBezTo>
                  <a:pt x="97500" y="3795"/>
                  <a:pt x="99358" y="8213"/>
                  <a:pt x="92238" y="13987"/>
                </a:cubicBezTo>
                <a:cubicBezTo>
                  <a:pt x="82748" y="21690"/>
                  <a:pt x="73414" y="18750"/>
                  <a:pt x="69806" y="24429"/>
                </a:cubicBezTo>
                <a:cubicBezTo>
                  <a:pt x="65222" y="31620"/>
                  <a:pt x="78653" y="38835"/>
                  <a:pt x="74378" y="45991"/>
                </a:cubicBezTo>
                <a:cubicBezTo>
                  <a:pt x="70128" y="53135"/>
                  <a:pt x="54709" y="49456"/>
                  <a:pt x="48411" y="57028"/>
                </a:cubicBezTo>
                <a:cubicBezTo>
                  <a:pt x="42243" y="64422"/>
                  <a:pt x="54150" y="71316"/>
                  <a:pt x="51518" y="83412"/>
                </a:cubicBezTo>
                <a:cubicBezTo>
                  <a:pt x="48589" y="96807"/>
                  <a:pt x="32052" y="97009"/>
                  <a:pt x="18348" y="114214"/>
                </a:cubicBezTo>
                <a:cubicBezTo>
                  <a:pt x="15597" y="117678"/>
                  <a:pt x="0" y="137264"/>
                  <a:pt x="9204" y="151194"/>
                </a:cubicBezTo>
                <a:cubicBezTo>
                  <a:pt x="18800" y="165708"/>
                  <a:pt x="49947" y="165970"/>
                  <a:pt x="73235" y="166161"/>
                </a:cubicBezTo>
                <a:cubicBezTo>
                  <a:pt x="73902" y="166161"/>
                  <a:pt x="74950" y="166172"/>
                  <a:pt x="76319" y="166172"/>
                </a:cubicBezTo>
                <a:cubicBezTo>
                  <a:pt x="81320" y="166161"/>
                  <a:pt x="126325" y="165732"/>
                  <a:pt x="128659" y="154647"/>
                </a:cubicBezTo>
                <a:cubicBezTo>
                  <a:pt x="129885" y="148849"/>
                  <a:pt x="118372" y="145265"/>
                  <a:pt x="119658" y="137919"/>
                </a:cubicBezTo>
                <a:cubicBezTo>
                  <a:pt x="120706" y="131918"/>
                  <a:pt x="128790" y="131942"/>
                  <a:pt x="134279" y="122905"/>
                </a:cubicBezTo>
                <a:cubicBezTo>
                  <a:pt x="138624" y="115785"/>
                  <a:pt x="134826" y="113737"/>
                  <a:pt x="138422" y="107177"/>
                </a:cubicBezTo>
                <a:cubicBezTo>
                  <a:pt x="145328" y="94568"/>
                  <a:pt x="162116" y="97081"/>
                  <a:pt x="166437" y="84293"/>
                </a:cubicBezTo>
                <a:cubicBezTo>
                  <a:pt x="167069" y="82412"/>
                  <a:pt x="167378" y="80971"/>
                  <a:pt x="167307" y="79245"/>
                </a:cubicBezTo>
                <a:cubicBezTo>
                  <a:pt x="166926" y="71065"/>
                  <a:pt x="157567" y="66160"/>
                  <a:pt x="157853" y="52599"/>
                </a:cubicBezTo>
                <a:cubicBezTo>
                  <a:pt x="158246" y="33942"/>
                  <a:pt x="176320" y="24762"/>
                  <a:pt x="169866" y="17380"/>
                </a:cubicBezTo>
                <a:cubicBezTo>
                  <a:pt x="166152" y="13142"/>
                  <a:pt x="160330" y="16344"/>
                  <a:pt x="143566" y="9903"/>
                </a:cubicBezTo>
                <a:cubicBezTo>
                  <a:pt x="134314" y="6343"/>
                  <a:pt x="132505" y="4010"/>
                  <a:pt x="123551" y="1926"/>
                </a:cubicBezTo>
                <a:cubicBezTo>
                  <a:pt x="119493" y="985"/>
                  <a:pt x="115234" y="1"/>
                  <a:pt x="11111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ph idx="1" type="subTitle"/>
          </p:nvPr>
        </p:nvSpPr>
        <p:spPr>
          <a:xfrm>
            <a:off x="4421795" y="1502600"/>
            <a:ext cx="3440700" cy="6447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163" name="Google Shape;163;p19"/>
          <p:cNvSpPr txBox="1"/>
          <p:nvPr>
            <p:ph idx="2" type="subTitle"/>
          </p:nvPr>
        </p:nvSpPr>
        <p:spPr>
          <a:xfrm>
            <a:off x="4421795" y="2593550"/>
            <a:ext cx="3440700" cy="644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64" name="Google Shape;164;p19"/>
          <p:cNvSpPr txBox="1"/>
          <p:nvPr>
            <p:ph idx="3" type="subTitle"/>
          </p:nvPr>
        </p:nvSpPr>
        <p:spPr>
          <a:xfrm>
            <a:off x="4421795" y="3684500"/>
            <a:ext cx="3440700" cy="6447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65" name="Google Shape;165;p19"/>
          <p:cNvSpPr txBox="1"/>
          <p:nvPr>
            <p:ph idx="4" type="subTitle"/>
          </p:nvPr>
        </p:nvSpPr>
        <p:spPr>
          <a:xfrm>
            <a:off x="1646905" y="1653580"/>
            <a:ext cx="1708800" cy="44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chemeClr val="accent1"/>
                </a:solidFill>
              </a:defRPr>
            </a:lvl1pPr>
            <a:lvl2pPr lvl="1" rtl="0">
              <a:spcBef>
                <a:spcPts val="0"/>
              </a:spcBef>
              <a:spcAft>
                <a:spcPts val="0"/>
              </a:spcAft>
              <a:buNone/>
              <a:defRPr b="1" sz="1800">
                <a:solidFill>
                  <a:schemeClr val="accent1"/>
                </a:solidFill>
              </a:defRPr>
            </a:lvl2pPr>
            <a:lvl3pPr lvl="2" rtl="0">
              <a:spcBef>
                <a:spcPts val="0"/>
              </a:spcBef>
              <a:spcAft>
                <a:spcPts val="0"/>
              </a:spcAft>
              <a:buNone/>
              <a:defRPr b="1" sz="1800">
                <a:solidFill>
                  <a:schemeClr val="accent1"/>
                </a:solidFill>
              </a:defRPr>
            </a:lvl3pPr>
            <a:lvl4pPr lvl="3" rtl="0">
              <a:spcBef>
                <a:spcPts val="0"/>
              </a:spcBef>
              <a:spcAft>
                <a:spcPts val="0"/>
              </a:spcAft>
              <a:buNone/>
              <a:defRPr b="1" sz="1800">
                <a:solidFill>
                  <a:schemeClr val="accent1"/>
                </a:solidFill>
              </a:defRPr>
            </a:lvl4pPr>
            <a:lvl5pPr lvl="4" rtl="0">
              <a:spcBef>
                <a:spcPts val="0"/>
              </a:spcBef>
              <a:spcAft>
                <a:spcPts val="0"/>
              </a:spcAft>
              <a:buNone/>
              <a:defRPr b="1" sz="1800">
                <a:solidFill>
                  <a:schemeClr val="accent1"/>
                </a:solidFill>
              </a:defRPr>
            </a:lvl5pPr>
            <a:lvl6pPr lvl="5" rtl="0">
              <a:spcBef>
                <a:spcPts val="0"/>
              </a:spcBef>
              <a:spcAft>
                <a:spcPts val="0"/>
              </a:spcAft>
              <a:buNone/>
              <a:defRPr b="1" sz="1800">
                <a:solidFill>
                  <a:schemeClr val="accent1"/>
                </a:solidFill>
              </a:defRPr>
            </a:lvl6pPr>
            <a:lvl7pPr lvl="6" rtl="0">
              <a:spcBef>
                <a:spcPts val="0"/>
              </a:spcBef>
              <a:spcAft>
                <a:spcPts val="0"/>
              </a:spcAft>
              <a:buNone/>
              <a:defRPr b="1" sz="1800">
                <a:solidFill>
                  <a:schemeClr val="accent1"/>
                </a:solidFill>
              </a:defRPr>
            </a:lvl7pPr>
            <a:lvl8pPr lvl="7" rtl="0">
              <a:spcBef>
                <a:spcPts val="0"/>
              </a:spcBef>
              <a:spcAft>
                <a:spcPts val="0"/>
              </a:spcAft>
              <a:buNone/>
              <a:defRPr b="1" sz="1800">
                <a:solidFill>
                  <a:schemeClr val="accent1"/>
                </a:solidFill>
              </a:defRPr>
            </a:lvl8pPr>
            <a:lvl9pPr lvl="8" rtl="0">
              <a:spcBef>
                <a:spcPts val="0"/>
              </a:spcBef>
              <a:spcAft>
                <a:spcPts val="0"/>
              </a:spcAft>
              <a:buNone/>
              <a:defRPr b="1" sz="1800">
                <a:solidFill>
                  <a:schemeClr val="accent1"/>
                </a:solidFill>
              </a:defRPr>
            </a:lvl9pPr>
          </a:lstStyle>
          <a:p/>
        </p:txBody>
      </p:sp>
      <p:sp>
        <p:nvSpPr>
          <p:cNvPr id="166" name="Google Shape;166;p19"/>
          <p:cNvSpPr txBox="1"/>
          <p:nvPr>
            <p:ph idx="5" type="subTitle"/>
          </p:nvPr>
        </p:nvSpPr>
        <p:spPr>
          <a:xfrm>
            <a:off x="1646905" y="2710413"/>
            <a:ext cx="1708800" cy="44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chemeClr val="accent1"/>
                </a:solidFill>
              </a:defRPr>
            </a:lvl1pPr>
            <a:lvl2pPr lvl="1" rtl="0">
              <a:spcBef>
                <a:spcPts val="0"/>
              </a:spcBef>
              <a:spcAft>
                <a:spcPts val="0"/>
              </a:spcAft>
              <a:buNone/>
              <a:defRPr b="1" sz="1800">
                <a:solidFill>
                  <a:schemeClr val="accent1"/>
                </a:solidFill>
              </a:defRPr>
            </a:lvl2pPr>
            <a:lvl3pPr lvl="2" rtl="0">
              <a:spcBef>
                <a:spcPts val="0"/>
              </a:spcBef>
              <a:spcAft>
                <a:spcPts val="0"/>
              </a:spcAft>
              <a:buNone/>
              <a:defRPr b="1" sz="1800">
                <a:solidFill>
                  <a:schemeClr val="accent1"/>
                </a:solidFill>
              </a:defRPr>
            </a:lvl3pPr>
            <a:lvl4pPr lvl="3" rtl="0">
              <a:spcBef>
                <a:spcPts val="0"/>
              </a:spcBef>
              <a:spcAft>
                <a:spcPts val="0"/>
              </a:spcAft>
              <a:buNone/>
              <a:defRPr b="1" sz="1800">
                <a:solidFill>
                  <a:schemeClr val="accent1"/>
                </a:solidFill>
              </a:defRPr>
            </a:lvl4pPr>
            <a:lvl5pPr lvl="4" rtl="0">
              <a:spcBef>
                <a:spcPts val="0"/>
              </a:spcBef>
              <a:spcAft>
                <a:spcPts val="0"/>
              </a:spcAft>
              <a:buNone/>
              <a:defRPr b="1" sz="1800">
                <a:solidFill>
                  <a:schemeClr val="accent1"/>
                </a:solidFill>
              </a:defRPr>
            </a:lvl5pPr>
            <a:lvl6pPr lvl="5" rtl="0">
              <a:spcBef>
                <a:spcPts val="0"/>
              </a:spcBef>
              <a:spcAft>
                <a:spcPts val="0"/>
              </a:spcAft>
              <a:buNone/>
              <a:defRPr b="1" sz="1800">
                <a:solidFill>
                  <a:schemeClr val="accent1"/>
                </a:solidFill>
              </a:defRPr>
            </a:lvl6pPr>
            <a:lvl7pPr lvl="6" rtl="0">
              <a:spcBef>
                <a:spcPts val="0"/>
              </a:spcBef>
              <a:spcAft>
                <a:spcPts val="0"/>
              </a:spcAft>
              <a:buNone/>
              <a:defRPr b="1" sz="1800">
                <a:solidFill>
                  <a:schemeClr val="accent1"/>
                </a:solidFill>
              </a:defRPr>
            </a:lvl7pPr>
            <a:lvl8pPr lvl="7" rtl="0">
              <a:spcBef>
                <a:spcPts val="0"/>
              </a:spcBef>
              <a:spcAft>
                <a:spcPts val="0"/>
              </a:spcAft>
              <a:buNone/>
              <a:defRPr b="1" sz="1800">
                <a:solidFill>
                  <a:schemeClr val="accent1"/>
                </a:solidFill>
              </a:defRPr>
            </a:lvl8pPr>
            <a:lvl9pPr lvl="8" rtl="0">
              <a:spcBef>
                <a:spcPts val="0"/>
              </a:spcBef>
              <a:spcAft>
                <a:spcPts val="0"/>
              </a:spcAft>
              <a:buNone/>
              <a:defRPr b="1" sz="1800">
                <a:solidFill>
                  <a:schemeClr val="accent1"/>
                </a:solidFill>
              </a:defRPr>
            </a:lvl9pPr>
          </a:lstStyle>
          <a:p/>
        </p:txBody>
      </p:sp>
      <p:sp>
        <p:nvSpPr>
          <p:cNvPr id="167" name="Google Shape;167;p19"/>
          <p:cNvSpPr txBox="1"/>
          <p:nvPr>
            <p:ph idx="6" type="subTitle"/>
          </p:nvPr>
        </p:nvSpPr>
        <p:spPr>
          <a:xfrm>
            <a:off x="1646905" y="3784152"/>
            <a:ext cx="1708800" cy="4461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800">
                <a:solidFill>
                  <a:schemeClr val="accent1"/>
                </a:solidFill>
              </a:defRPr>
            </a:lvl1pPr>
            <a:lvl2pPr lvl="1" rtl="0">
              <a:spcBef>
                <a:spcPts val="0"/>
              </a:spcBef>
              <a:spcAft>
                <a:spcPts val="0"/>
              </a:spcAft>
              <a:buNone/>
              <a:defRPr b="1" sz="1800">
                <a:solidFill>
                  <a:schemeClr val="accent1"/>
                </a:solidFill>
              </a:defRPr>
            </a:lvl2pPr>
            <a:lvl3pPr lvl="2" rtl="0">
              <a:spcBef>
                <a:spcPts val="0"/>
              </a:spcBef>
              <a:spcAft>
                <a:spcPts val="0"/>
              </a:spcAft>
              <a:buNone/>
              <a:defRPr b="1" sz="1800">
                <a:solidFill>
                  <a:schemeClr val="accent1"/>
                </a:solidFill>
              </a:defRPr>
            </a:lvl3pPr>
            <a:lvl4pPr lvl="3" rtl="0">
              <a:spcBef>
                <a:spcPts val="0"/>
              </a:spcBef>
              <a:spcAft>
                <a:spcPts val="0"/>
              </a:spcAft>
              <a:buNone/>
              <a:defRPr b="1" sz="1800">
                <a:solidFill>
                  <a:schemeClr val="accent1"/>
                </a:solidFill>
              </a:defRPr>
            </a:lvl4pPr>
            <a:lvl5pPr lvl="4" rtl="0">
              <a:spcBef>
                <a:spcPts val="0"/>
              </a:spcBef>
              <a:spcAft>
                <a:spcPts val="0"/>
              </a:spcAft>
              <a:buNone/>
              <a:defRPr b="1" sz="1800">
                <a:solidFill>
                  <a:schemeClr val="accent1"/>
                </a:solidFill>
              </a:defRPr>
            </a:lvl5pPr>
            <a:lvl6pPr lvl="5" rtl="0">
              <a:spcBef>
                <a:spcPts val="0"/>
              </a:spcBef>
              <a:spcAft>
                <a:spcPts val="0"/>
              </a:spcAft>
              <a:buNone/>
              <a:defRPr b="1" sz="1800">
                <a:solidFill>
                  <a:schemeClr val="accent1"/>
                </a:solidFill>
              </a:defRPr>
            </a:lvl6pPr>
            <a:lvl7pPr lvl="6" rtl="0">
              <a:spcBef>
                <a:spcPts val="0"/>
              </a:spcBef>
              <a:spcAft>
                <a:spcPts val="0"/>
              </a:spcAft>
              <a:buNone/>
              <a:defRPr b="1" sz="1800">
                <a:solidFill>
                  <a:schemeClr val="accent1"/>
                </a:solidFill>
              </a:defRPr>
            </a:lvl7pPr>
            <a:lvl8pPr lvl="7" rtl="0">
              <a:spcBef>
                <a:spcPts val="0"/>
              </a:spcBef>
              <a:spcAft>
                <a:spcPts val="0"/>
              </a:spcAft>
              <a:buNone/>
              <a:defRPr b="1" sz="1800">
                <a:solidFill>
                  <a:schemeClr val="accent1"/>
                </a:solidFill>
              </a:defRPr>
            </a:lvl8pPr>
            <a:lvl9pPr lvl="8" rtl="0">
              <a:spcBef>
                <a:spcPts val="0"/>
              </a:spcBef>
              <a:spcAft>
                <a:spcPts val="0"/>
              </a:spcAft>
              <a:buNone/>
              <a:defRPr b="1" sz="1800">
                <a:solidFill>
                  <a:schemeClr val="accen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8">
    <p:spTree>
      <p:nvGrpSpPr>
        <p:cNvPr id="168" name="Shape 168"/>
        <p:cNvGrpSpPr/>
        <p:nvPr/>
      </p:nvGrpSpPr>
      <p:grpSpPr>
        <a:xfrm>
          <a:off x="0" y="0"/>
          <a:ext cx="0" cy="0"/>
          <a:chOff x="0" y="0"/>
          <a:chExt cx="0" cy="0"/>
        </a:xfrm>
      </p:grpSpPr>
      <p:sp>
        <p:nvSpPr>
          <p:cNvPr id="169" name="Google Shape;169;p20"/>
          <p:cNvSpPr txBox="1"/>
          <p:nvPr>
            <p:ph type="title"/>
          </p:nvPr>
        </p:nvSpPr>
        <p:spPr>
          <a:xfrm>
            <a:off x="718500" y="347795"/>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70" name="Google Shape;170;p20"/>
          <p:cNvSpPr/>
          <p:nvPr/>
        </p:nvSpPr>
        <p:spPr>
          <a:xfrm flipH="1" rot="10800000">
            <a:off x="-2536724" y="3650250"/>
            <a:ext cx="6718109" cy="2956828"/>
          </a:xfrm>
          <a:custGeom>
            <a:rect b="b" l="l" r="r" t="t"/>
            <a:pathLst>
              <a:path extrusionOk="0" h="140902" w="303027">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ph idx="1" type="subTitle"/>
          </p:nvPr>
        </p:nvSpPr>
        <p:spPr>
          <a:xfrm>
            <a:off x="612900" y="1169725"/>
            <a:ext cx="3933000" cy="3437400"/>
          </a:xfrm>
          <a:prstGeom prst="rect">
            <a:avLst/>
          </a:prstGeom>
          <a:noFill/>
        </p:spPr>
        <p:txBody>
          <a:bodyPr anchorCtr="0" anchor="t" bIns="91425" lIns="91425" spcFirstLastPara="1" rIns="91425" wrap="square" tIns="91425">
            <a:noAutofit/>
          </a:bodyPr>
          <a:lstStyle>
            <a:lvl1pPr lvl="0" algn="l">
              <a:spcBef>
                <a:spcPts val="0"/>
              </a:spcBef>
              <a:spcAft>
                <a:spcPts val="0"/>
              </a:spcAft>
              <a:buNone/>
              <a:defRPr sz="1300"/>
            </a:lvl1pPr>
            <a:lvl2pPr lvl="1">
              <a:spcBef>
                <a:spcPts val="0"/>
              </a:spcBef>
              <a:spcAft>
                <a:spcPts val="0"/>
              </a:spcAft>
              <a:buNone/>
              <a:defRPr sz="1300"/>
            </a:lvl2pPr>
            <a:lvl3pPr lvl="2">
              <a:spcBef>
                <a:spcPts val="0"/>
              </a:spcBef>
              <a:spcAft>
                <a:spcPts val="0"/>
              </a:spcAft>
              <a:buNone/>
              <a:defRPr sz="1300"/>
            </a:lvl3pPr>
            <a:lvl4pPr lvl="3">
              <a:spcBef>
                <a:spcPts val="0"/>
              </a:spcBef>
              <a:spcAft>
                <a:spcPts val="0"/>
              </a:spcAft>
              <a:buNone/>
              <a:defRPr sz="1300"/>
            </a:lvl4pPr>
            <a:lvl5pPr lvl="4">
              <a:spcBef>
                <a:spcPts val="0"/>
              </a:spcBef>
              <a:spcAft>
                <a:spcPts val="0"/>
              </a:spcAft>
              <a:buNone/>
              <a:defRPr sz="1300"/>
            </a:lvl5pPr>
            <a:lvl6pPr lvl="5">
              <a:spcBef>
                <a:spcPts val="0"/>
              </a:spcBef>
              <a:spcAft>
                <a:spcPts val="0"/>
              </a:spcAft>
              <a:buNone/>
              <a:defRPr sz="1300"/>
            </a:lvl6pPr>
            <a:lvl7pPr lvl="6">
              <a:spcBef>
                <a:spcPts val="0"/>
              </a:spcBef>
              <a:spcAft>
                <a:spcPts val="0"/>
              </a:spcAft>
              <a:buNone/>
              <a:defRPr sz="1300"/>
            </a:lvl7pPr>
            <a:lvl8pPr lvl="7">
              <a:spcBef>
                <a:spcPts val="0"/>
              </a:spcBef>
              <a:spcAft>
                <a:spcPts val="0"/>
              </a:spcAft>
              <a:buNone/>
              <a:defRPr sz="1300"/>
            </a:lvl8pPr>
            <a:lvl9pPr lvl="8">
              <a:spcBef>
                <a:spcPts val="0"/>
              </a:spcBef>
              <a:spcAft>
                <a:spcPts val="0"/>
              </a:spcAft>
              <a:buNone/>
              <a:defRPr sz="1300"/>
            </a:lvl9pPr>
          </a:lstStyle>
          <a:p/>
        </p:txBody>
      </p:sp>
      <p:sp>
        <p:nvSpPr>
          <p:cNvPr id="172" name="Google Shape;172;p20"/>
          <p:cNvSpPr txBox="1"/>
          <p:nvPr>
            <p:ph idx="2" type="subTitle"/>
          </p:nvPr>
        </p:nvSpPr>
        <p:spPr>
          <a:xfrm>
            <a:off x="4589425" y="1169725"/>
            <a:ext cx="3839700" cy="3437400"/>
          </a:xfrm>
          <a:prstGeom prst="rect">
            <a:avLst/>
          </a:prstGeom>
          <a:noFill/>
        </p:spPr>
        <p:txBody>
          <a:bodyPr anchorCtr="0" anchor="t" bIns="91425" lIns="91425" spcFirstLastPara="1" rIns="91425" wrap="square" tIns="91425">
            <a:noAutofit/>
          </a:bodyPr>
          <a:lstStyle>
            <a:lvl1pPr lvl="0" rtl="0" algn="l">
              <a:spcBef>
                <a:spcPts val="0"/>
              </a:spcBef>
              <a:spcAft>
                <a:spcPts val="0"/>
              </a:spcAft>
              <a:buNone/>
              <a:defRPr sz="1300"/>
            </a:lvl1pPr>
            <a:lvl2pPr lvl="1" rtl="0">
              <a:spcBef>
                <a:spcPts val="0"/>
              </a:spcBef>
              <a:spcAft>
                <a:spcPts val="0"/>
              </a:spcAft>
              <a:buNone/>
              <a:defRPr sz="1300"/>
            </a:lvl2pPr>
            <a:lvl3pPr lvl="2" rtl="0">
              <a:spcBef>
                <a:spcPts val="0"/>
              </a:spcBef>
              <a:spcAft>
                <a:spcPts val="0"/>
              </a:spcAft>
              <a:buNone/>
              <a:defRPr sz="1300"/>
            </a:lvl3pPr>
            <a:lvl4pPr lvl="3" rtl="0">
              <a:spcBef>
                <a:spcPts val="0"/>
              </a:spcBef>
              <a:spcAft>
                <a:spcPts val="0"/>
              </a:spcAft>
              <a:buNone/>
              <a:defRPr sz="1300"/>
            </a:lvl4pPr>
            <a:lvl5pPr lvl="4" rtl="0">
              <a:spcBef>
                <a:spcPts val="0"/>
              </a:spcBef>
              <a:spcAft>
                <a:spcPts val="0"/>
              </a:spcAft>
              <a:buNone/>
              <a:defRPr sz="1300"/>
            </a:lvl5pPr>
            <a:lvl6pPr lvl="5" rtl="0">
              <a:spcBef>
                <a:spcPts val="0"/>
              </a:spcBef>
              <a:spcAft>
                <a:spcPts val="0"/>
              </a:spcAft>
              <a:buNone/>
              <a:defRPr sz="1300"/>
            </a:lvl6pPr>
            <a:lvl7pPr lvl="6" rtl="0">
              <a:spcBef>
                <a:spcPts val="0"/>
              </a:spcBef>
              <a:spcAft>
                <a:spcPts val="0"/>
              </a:spcAft>
              <a:buNone/>
              <a:defRPr sz="1300"/>
            </a:lvl7pPr>
            <a:lvl8pPr lvl="7" rtl="0">
              <a:spcBef>
                <a:spcPts val="0"/>
              </a:spcBef>
              <a:spcAft>
                <a:spcPts val="0"/>
              </a:spcAft>
              <a:buNone/>
              <a:defRPr sz="1300"/>
            </a:lvl8pPr>
            <a:lvl9pPr lvl="8" rtl="0">
              <a:spcBef>
                <a:spcPts val="0"/>
              </a:spcBef>
              <a:spcAft>
                <a:spcPts val="0"/>
              </a:spcAft>
              <a:buNone/>
              <a:defRPr sz="13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grpSp>
        <p:nvGrpSpPr>
          <p:cNvPr id="14" name="Google Shape;14;p3"/>
          <p:cNvGrpSpPr/>
          <p:nvPr/>
        </p:nvGrpSpPr>
        <p:grpSpPr>
          <a:xfrm>
            <a:off x="826471" y="531945"/>
            <a:ext cx="7491057" cy="4079610"/>
            <a:chOff x="841175" y="1036025"/>
            <a:chExt cx="5753500" cy="3133100"/>
          </a:xfrm>
        </p:grpSpPr>
        <p:sp>
          <p:nvSpPr>
            <p:cNvPr id="15" name="Google Shape;15;p3"/>
            <p:cNvSpPr/>
            <p:nvPr/>
          </p:nvSpPr>
          <p:spPr>
            <a:xfrm>
              <a:off x="841175" y="1036025"/>
              <a:ext cx="5753500" cy="3133100"/>
            </a:xfrm>
            <a:custGeom>
              <a:rect b="b" l="l" r="r" t="t"/>
              <a:pathLst>
                <a:path extrusionOk="0" h="125324" w="23014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4751925" y="1176225"/>
              <a:ext cx="712150" cy="591475"/>
            </a:xfrm>
            <a:custGeom>
              <a:rect b="b" l="l" r="r" t="t"/>
              <a:pathLst>
                <a:path extrusionOk="0" h="23659" w="28486">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
          <p:cNvSpPr txBox="1"/>
          <p:nvPr>
            <p:ph type="title"/>
          </p:nvPr>
        </p:nvSpPr>
        <p:spPr>
          <a:xfrm>
            <a:off x="1890000" y="2445890"/>
            <a:ext cx="5364000" cy="47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3600"/>
              <a:buNone/>
              <a:defRPr sz="3600">
                <a:solidFill>
                  <a:schemeClr val="accent1"/>
                </a:solidFill>
              </a:defRPr>
            </a:lvl1pPr>
            <a:lvl2pPr lvl="1">
              <a:spcBef>
                <a:spcPts val="0"/>
              </a:spcBef>
              <a:spcAft>
                <a:spcPts val="0"/>
              </a:spcAft>
              <a:buClr>
                <a:schemeClr val="accent1"/>
              </a:buClr>
              <a:buSzPts val="3600"/>
              <a:buNone/>
              <a:defRPr sz="3600">
                <a:solidFill>
                  <a:schemeClr val="accent1"/>
                </a:solidFill>
              </a:defRPr>
            </a:lvl2pPr>
            <a:lvl3pPr lvl="2">
              <a:spcBef>
                <a:spcPts val="0"/>
              </a:spcBef>
              <a:spcAft>
                <a:spcPts val="0"/>
              </a:spcAft>
              <a:buClr>
                <a:schemeClr val="accent1"/>
              </a:buClr>
              <a:buSzPts val="3600"/>
              <a:buNone/>
              <a:defRPr sz="3600">
                <a:solidFill>
                  <a:schemeClr val="accent1"/>
                </a:solidFill>
              </a:defRPr>
            </a:lvl3pPr>
            <a:lvl4pPr lvl="3">
              <a:spcBef>
                <a:spcPts val="0"/>
              </a:spcBef>
              <a:spcAft>
                <a:spcPts val="0"/>
              </a:spcAft>
              <a:buClr>
                <a:schemeClr val="accent1"/>
              </a:buClr>
              <a:buSzPts val="3600"/>
              <a:buNone/>
              <a:defRPr sz="3600">
                <a:solidFill>
                  <a:schemeClr val="accent1"/>
                </a:solidFill>
              </a:defRPr>
            </a:lvl4pPr>
            <a:lvl5pPr lvl="4">
              <a:spcBef>
                <a:spcPts val="0"/>
              </a:spcBef>
              <a:spcAft>
                <a:spcPts val="0"/>
              </a:spcAft>
              <a:buClr>
                <a:schemeClr val="accent1"/>
              </a:buClr>
              <a:buSzPts val="3600"/>
              <a:buNone/>
              <a:defRPr sz="3600">
                <a:solidFill>
                  <a:schemeClr val="accent1"/>
                </a:solidFill>
              </a:defRPr>
            </a:lvl5pPr>
            <a:lvl6pPr lvl="5">
              <a:spcBef>
                <a:spcPts val="0"/>
              </a:spcBef>
              <a:spcAft>
                <a:spcPts val="0"/>
              </a:spcAft>
              <a:buClr>
                <a:schemeClr val="accent1"/>
              </a:buClr>
              <a:buSzPts val="3600"/>
              <a:buNone/>
              <a:defRPr sz="3600">
                <a:solidFill>
                  <a:schemeClr val="accent1"/>
                </a:solidFill>
              </a:defRPr>
            </a:lvl6pPr>
            <a:lvl7pPr lvl="6">
              <a:spcBef>
                <a:spcPts val="0"/>
              </a:spcBef>
              <a:spcAft>
                <a:spcPts val="0"/>
              </a:spcAft>
              <a:buClr>
                <a:schemeClr val="accent1"/>
              </a:buClr>
              <a:buSzPts val="3600"/>
              <a:buNone/>
              <a:defRPr sz="3600">
                <a:solidFill>
                  <a:schemeClr val="accent1"/>
                </a:solidFill>
              </a:defRPr>
            </a:lvl7pPr>
            <a:lvl8pPr lvl="7">
              <a:spcBef>
                <a:spcPts val="0"/>
              </a:spcBef>
              <a:spcAft>
                <a:spcPts val="0"/>
              </a:spcAft>
              <a:buClr>
                <a:schemeClr val="accent1"/>
              </a:buClr>
              <a:buSzPts val="3600"/>
              <a:buNone/>
              <a:defRPr sz="3600">
                <a:solidFill>
                  <a:schemeClr val="accent1"/>
                </a:solidFill>
              </a:defRPr>
            </a:lvl8pPr>
            <a:lvl9pPr lvl="8">
              <a:spcBef>
                <a:spcPts val="0"/>
              </a:spcBef>
              <a:spcAft>
                <a:spcPts val="0"/>
              </a:spcAft>
              <a:buClr>
                <a:schemeClr val="accent1"/>
              </a:buClr>
              <a:buSzPts val="3600"/>
              <a:buNone/>
              <a:defRPr sz="3600">
                <a:solidFill>
                  <a:schemeClr val="accent1"/>
                </a:solidFill>
              </a:defRPr>
            </a:lvl9pPr>
          </a:lstStyle>
          <a:p/>
        </p:txBody>
      </p:sp>
      <p:sp>
        <p:nvSpPr>
          <p:cNvPr id="18" name="Google Shape;18;p3"/>
          <p:cNvSpPr txBox="1"/>
          <p:nvPr>
            <p:ph hasCustomPrompt="1" idx="2" type="title"/>
          </p:nvPr>
        </p:nvSpPr>
        <p:spPr>
          <a:xfrm>
            <a:off x="3931500" y="1884600"/>
            <a:ext cx="1281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700"/>
              <a:buNone/>
              <a:defRPr sz="37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9">
    <p:spTree>
      <p:nvGrpSpPr>
        <p:cNvPr id="173" name="Shape 173"/>
        <p:cNvGrpSpPr/>
        <p:nvPr/>
      </p:nvGrpSpPr>
      <p:grpSpPr>
        <a:xfrm>
          <a:off x="0" y="0"/>
          <a:ext cx="0" cy="0"/>
          <a:chOff x="0" y="0"/>
          <a:chExt cx="0" cy="0"/>
        </a:xfrm>
      </p:grpSpPr>
      <p:sp>
        <p:nvSpPr>
          <p:cNvPr id="174" name="Google Shape;174;p21"/>
          <p:cNvSpPr/>
          <p:nvPr/>
        </p:nvSpPr>
        <p:spPr>
          <a:xfrm>
            <a:off x="586825" y="0"/>
            <a:ext cx="6039251" cy="1257950"/>
          </a:xfrm>
          <a:custGeom>
            <a:rect b="b" l="l" r="r" t="t"/>
            <a:pathLst>
              <a:path extrusionOk="0" h="14086" w="67625">
                <a:moveTo>
                  <a:pt x="0" y="0"/>
                </a:moveTo>
                <a:cubicBezTo>
                  <a:pt x="402" y="4113"/>
                  <a:pt x="2448" y="8075"/>
                  <a:pt x="5668" y="10680"/>
                </a:cubicBezTo>
                <a:cubicBezTo>
                  <a:pt x="8424" y="12907"/>
                  <a:pt x="11971" y="14085"/>
                  <a:pt x="15507" y="14085"/>
                </a:cubicBezTo>
                <a:cubicBezTo>
                  <a:pt x="17301" y="14085"/>
                  <a:pt x="19092" y="13782"/>
                  <a:pt x="20776" y="13158"/>
                </a:cubicBezTo>
                <a:cubicBezTo>
                  <a:pt x="24326" y="11848"/>
                  <a:pt x="27347" y="9253"/>
                  <a:pt x="31004" y="8278"/>
                </a:cubicBezTo>
                <a:cubicBezTo>
                  <a:pt x="32201" y="7958"/>
                  <a:pt x="33406" y="7822"/>
                  <a:pt x="34617" y="7822"/>
                </a:cubicBezTo>
                <a:cubicBezTo>
                  <a:pt x="41471" y="7822"/>
                  <a:pt x="48519" y="12169"/>
                  <a:pt x="55292" y="12169"/>
                </a:cubicBezTo>
                <a:cubicBezTo>
                  <a:pt x="56756" y="12169"/>
                  <a:pt x="58207" y="11966"/>
                  <a:pt x="59641" y="11472"/>
                </a:cubicBezTo>
                <a:cubicBezTo>
                  <a:pt x="64328" y="9852"/>
                  <a:pt x="67624" y="4931"/>
                  <a:pt x="674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152400" y="0"/>
            <a:ext cx="2499379" cy="4426045"/>
          </a:xfrm>
          <a:custGeom>
            <a:rect b="b" l="l" r="r" t="t"/>
            <a:pathLst>
              <a:path extrusionOk="0" h="49561" w="27987">
                <a:moveTo>
                  <a:pt x="0" y="0"/>
                </a:moveTo>
                <a:lnTo>
                  <a:pt x="0" y="47737"/>
                </a:lnTo>
                <a:cubicBezTo>
                  <a:pt x="1387" y="48842"/>
                  <a:pt x="3097" y="49560"/>
                  <a:pt x="4802" y="49560"/>
                </a:cubicBezTo>
                <a:cubicBezTo>
                  <a:pt x="5401" y="49560"/>
                  <a:pt x="5998" y="49472"/>
                  <a:pt x="6582" y="49280"/>
                </a:cubicBezTo>
                <a:cubicBezTo>
                  <a:pt x="10792" y="47899"/>
                  <a:pt x="11863" y="42419"/>
                  <a:pt x="11416" y="38011"/>
                </a:cubicBezTo>
                <a:cubicBezTo>
                  <a:pt x="10964" y="33609"/>
                  <a:pt x="9791" y="28815"/>
                  <a:pt x="12031" y="24996"/>
                </a:cubicBezTo>
                <a:cubicBezTo>
                  <a:pt x="14468" y="20852"/>
                  <a:pt x="19922" y="19648"/>
                  <a:pt x="23361" y="16286"/>
                </a:cubicBezTo>
                <a:cubicBezTo>
                  <a:pt x="27286" y="12467"/>
                  <a:pt x="27987" y="6013"/>
                  <a:pt x="25646" y="1066"/>
                </a:cubicBezTo>
                <a:cubicBezTo>
                  <a:pt x="25473" y="696"/>
                  <a:pt x="25285" y="340"/>
                  <a:pt x="25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txBox="1"/>
          <p:nvPr>
            <p:ph type="title"/>
          </p:nvPr>
        </p:nvSpPr>
        <p:spPr>
          <a:xfrm>
            <a:off x="718500" y="357727"/>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1">
    <p:spTree>
      <p:nvGrpSpPr>
        <p:cNvPr id="177" name="Shape 177"/>
        <p:cNvGrpSpPr/>
        <p:nvPr/>
      </p:nvGrpSpPr>
      <p:grpSpPr>
        <a:xfrm>
          <a:off x="0" y="0"/>
          <a:ext cx="0" cy="0"/>
          <a:chOff x="0" y="0"/>
          <a:chExt cx="0" cy="0"/>
        </a:xfrm>
      </p:grpSpPr>
      <p:sp>
        <p:nvSpPr>
          <p:cNvPr id="178" name="Google Shape;178;p22"/>
          <p:cNvSpPr/>
          <p:nvPr/>
        </p:nvSpPr>
        <p:spPr>
          <a:xfrm>
            <a:off x="4629151" y="-8276"/>
            <a:ext cx="4094287" cy="1647149"/>
          </a:xfrm>
          <a:custGeom>
            <a:rect b="b" l="l" r="r" t="t"/>
            <a:pathLst>
              <a:path extrusionOk="0" h="28076" w="69788">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7561274" y="2136"/>
            <a:ext cx="1582738" cy="1405167"/>
          </a:xfrm>
          <a:custGeom>
            <a:rect b="b" l="l" r="r" t="t"/>
            <a:pathLst>
              <a:path extrusionOk="0" h="21714" w="24458">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_1">
    <p:spTree>
      <p:nvGrpSpPr>
        <p:cNvPr id="181" name="Shape 181"/>
        <p:cNvGrpSpPr/>
        <p:nvPr/>
      </p:nvGrpSpPr>
      <p:grpSpPr>
        <a:xfrm>
          <a:off x="0" y="0"/>
          <a:ext cx="0" cy="0"/>
          <a:chOff x="0" y="0"/>
          <a:chExt cx="0" cy="0"/>
        </a:xfrm>
      </p:grpSpPr>
      <p:sp>
        <p:nvSpPr>
          <p:cNvPr id="182" name="Google Shape;182;p23"/>
          <p:cNvSpPr/>
          <p:nvPr/>
        </p:nvSpPr>
        <p:spPr>
          <a:xfrm>
            <a:off x="4207250" y="-8283"/>
            <a:ext cx="4516156" cy="1816868"/>
          </a:xfrm>
          <a:custGeom>
            <a:rect b="b" l="l" r="r" t="t"/>
            <a:pathLst>
              <a:path extrusionOk="0" h="28076" w="69788">
                <a:moveTo>
                  <a:pt x="18496" y="0"/>
                </a:moveTo>
                <a:cubicBezTo>
                  <a:pt x="8589" y="0"/>
                  <a:pt x="1180" y="39"/>
                  <a:pt x="1138" y="157"/>
                </a:cubicBezTo>
                <a:cubicBezTo>
                  <a:pt x="0" y="3397"/>
                  <a:pt x="899" y="7856"/>
                  <a:pt x="2742" y="10755"/>
                </a:cubicBezTo>
                <a:cubicBezTo>
                  <a:pt x="3910" y="12599"/>
                  <a:pt x="5495" y="14280"/>
                  <a:pt x="7536" y="15062"/>
                </a:cubicBezTo>
                <a:cubicBezTo>
                  <a:pt x="8882" y="15580"/>
                  <a:pt x="10340" y="15676"/>
                  <a:pt x="11762" y="15930"/>
                </a:cubicBezTo>
                <a:cubicBezTo>
                  <a:pt x="13895" y="16311"/>
                  <a:pt x="15956" y="17047"/>
                  <a:pt x="17846" y="18099"/>
                </a:cubicBezTo>
                <a:cubicBezTo>
                  <a:pt x="22162" y="20511"/>
                  <a:pt x="25473" y="24518"/>
                  <a:pt x="29957" y="26610"/>
                </a:cubicBezTo>
                <a:cubicBezTo>
                  <a:pt x="32070" y="27600"/>
                  <a:pt x="34390" y="28076"/>
                  <a:pt x="36717" y="28076"/>
                </a:cubicBezTo>
                <a:cubicBezTo>
                  <a:pt x="41252" y="28076"/>
                  <a:pt x="45814" y="26268"/>
                  <a:pt x="48915" y="22938"/>
                </a:cubicBezTo>
                <a:cubicBezTo>
                  <a:pt x="51109" y="20587"/>
                  <a:pt x="52714" y="17510"/>
                  <a:pt x="55603" y="16108"/>
                </a:cubicBezTo>
                <a:cubicBezTo>
                  <a:pt x="57320" y="15270"/>
                  <a:pt x="59295" y="15143"/>
                  <a:pt x="61123" y="14579"/>
                </a:cubicBezTo>
                <a:cubicBezTo>
                  <a:pt x="64013" y="13675"/>
                  <a:pt x="66527" y="11619"/>
                  <a:pt x="67974" y="8958"/>
                </a:cubicBezTo>
                <a:cubicBezTo>
                  <a:pt x="69422" y="6307"/>
                  <a:pt x="69787" y="3077"/>
                  <a:pt x="68970" y="162"/>
                </a:cubicBezTo>
                <a:cubicBezTo>
                  <a:pt x="68970" y="162"/>
                  <a:pt x="38594" y="0"/>
                  <a:pt x="184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7561274" y="2136"/>
            <a:ext cx="1582738" cy="1405167"/>
          </a:xfrm>
          <a:custGeom>
            <a:rect b="b" l="l" r="r" t="t"/>
            <a:pathLst>
              <a:path extrusionOk="0" h="21714" w="24458">
                <a:moveTo>
                  <a:pt x="16881" y="1"/>
                </a:moveTo>
                <a:cubicBezTo>
                  <a:pt x="16545" y="1377"/>
                  <a:pt x="15845" y="2621"/>
                  <a:pt x="14697" y="3454"/>
                </a:cubicBezTo>
                <a:cubicBezTo>
                  <a:pt x="12747" y="4866"/>
                  <a:pt x="10136" y="4724"/>
                  <a:pt x="7734" y="4861"/>
                </a:cubicBezTo>
                <a:cubicBezTo>
                  <a:pt x="5678" y="4983"/>
                  <a:pt x="3509" y="5414"/>
                  <a:pt x="2001" y="6816"/>
                </a:cubicBezTo>
                <a:cubicBezTo>
                  <a:pt x="498" y="8223"/>
                  <a:pt x="0" y="10853"/>
                  <a:pt x="1452" y="12326"/>
                </a:cubicBezTo>
                <a:cubicBezTo>
                  <a:pt x="3357" y="14276"/>
                  <a:pt x="7155" y="13118"/>
                  <a:pt x="8918" y="15195"/>
                </a:cubicBezTo>
                <a:cubicBezTo>
                  <a:pt x="9852" y="16292"/>
                  <a:pt x="9842" y="17902"/>
                  <a:pt x="10502" y="19182"/>
                </a:cubicBezTo>
                <a:cubicBezTo>
                  <a:pt x="11359" y="20851"/>
                  <a:pt x="13302" y="21713"/>
                  <a:pt x="15204" y="21713"/>
                </a:cubicBezTo>
                <a:cubicBezTo>
                  <a:pt x="15524" y="21713"/>
                  <a:pt x="15842" y="21689"/>
                  <a:pt x="16154" y="21640"/>
                </a:cubicBezTo>
                <a:cubicBezTo>
                  <a:pt x="18739" y="21239"/>
                  <a:pt x="20689" y="19542"/>
                  <a:pt x="22614" y="17917"/>
                </a:cubicBezTo>
                <a:cubicBezTo>
                  <a:pt x="23173" y="17450"/>
                  <a:pt x="23818" y="17013"/>
                  <a:pt x="24457" y="16577"/>
                </a:cubicBezTo>
                <a:lnTo>
                  <a:pt x="2445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5" name="Google Shape;185;p23"/>
          <p:cNvSpPr txBox="1"/>
          <p:nvPr>
            <p:ph idx="1" type="subTitle"/>
          </p:nvPr>
        </p:nvSpPr>
        <p:spPr>
          <a:xfrm>
            <a:off x="6178825" y="1739225"/>
            <a:ext cx="2246400" cy="301800"/>
          </a:xfrm>
          <a:prstGeom prst="rect">
            <a:avLst/>
          </a:prstGeom>
        </p:spPr>
        <p:txBody>
          <a:bodyPr anchorCtr="0" anchor="t" bIns="91425" lIns="91425" spcFirstLastPara="1" rIns="91425" wrap="square" tIns="91425">
            <a:noAutofit/>
          </a:bodyPr>
          <a:lstStyle>
            <a:lvl1pPr lvl="0" algn="l">
              <a:spcBef>
                <a:spcPts val="0"/>
              </a:spcBef>
              <a:spcAft>
                <a:spcPts val="0"/>
              </a:spcAft>
              <a:buNone/>
              <a:defRPr b="1" sz="1700">
                <a:solidFill>
                  <a:schemeClr val="accent1"/>
                </a:solidFill>
              </a:defRPr>
            </a:lvl1pPr>
            <a:lvl2pPr lvl="1">
              <a:spcBef>
                <a:spcPts val="0"/>
              </a:spcBef>
              <a:spcAft>
                <a:spcPts val="0"/>
              </a:spcAft>
              <a:buNone/>
              <a:defRPr sz="1700"/>
            </a:lvl2pPr>
            <a:lvl3pPr lvl="2">
              <a:spcBef>
                <a:spcPts val="0"/>
              </a:spcBef>
              <a:spcAft>
                <a:spcPts val="0"/>
              </a:spcAft>
              <a:buNone/>
              <a:defRPr sz="1700"/>
            </a:lvl3pPr>
            <a:lvl4pPr lvl="3">
              <a:spcBef>
                <a:spcPts val="0"/>
              </a:spcBef>
              <a:spcAft>
                <a:spcPts val="0"/>
              </a:spcAft>
              <a:buNone/>
              <a:defRPr sz="1700"/>
            </a:lvl4pPr>
            <a:lvl5pPr lvl="4">
              <a:spcBef>
                <a:spcPts val="0"/>
              </a:spcBef>
              <a:spcAft>
                <a:spcPts val="0"/>
              </a:spcAft>
              <a:buNone/>
              <a:defRPr sz="1700"/>
            </a:lvl5pPr>
            <a:lvl6pPr lvl="5">
              <a:spcBef>
                <a:spcPts val="0"/>
              </a:spcBef>
              <a:spcAft>
                <a:spcPts val="0"/>
              </a:spcAft>
              <a:buNone/>
              <a:defRPr sz="1700"/>
            </a:lvl6pPr>
            <a:lvl7pPr lvl="6">
              <a:spcBef>
                <a:spcPts val="0"/>
              </a:spcBef>
              <a:spcAft>
                <a:spcPts val="0"/>
              </a:spcAft>
              <a:buNone/>
              <a:defRPr sz="1700"/>
            </a:lvl7pPr>
            <a:lvl8pPr lvl="7">
              <a:spcBef>
                <a:spcPts val="0"/>
              </a:spcBef>
              <a:spcAft>
                <a:spcPts val="0"/>
              </a:spcAft>
              <a:buNone/>
              <a:defRPr sz="1700"/>
            </a:lvl8pPr>
            <a:lvl9pPr lvl="8">
              <a:spcBef>
                <a:spcPts val="0"/>
              </a:spcBef>
              <a:spcAft>
                <a:spcPts val="0"/>
              </a:spcAft>
              <a:buNone/>
              <a:defRPr sz="1700"/>
            </a:lvl9pPr>
          </a:lstStyle>
          <a:p/>
        </p:txBody>
      </p:sp>
      <p:sp>
        <p:nvSpPr>
          <p:cNvPr id="186" name="Google Shape;186;p23"/>
          <p:cNvSpPr txBox="1"/>
          <p:nvPr>
            <p:ph idx="2" type="subTitle"/>
          </p:nvPr>
        </p:nvSpPr>
        <p:spPr>
          <a:xfrm>
            <a:off x="6178825" y="2177450"/>
            <a:ext cx="2246400" cy="13320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87" name="Google Shape;187;p23"/>
          <p:cNvSpPr txBox="1"/>
          <p:nvPr>
            <p:ph idx="3" type="subTitle"/>
          </p:nvPr>
        </p:nvSpPr>
        <p:spPr>
          <a:xfrm>
            <a:off x="6493575" y="3624475"/>
            <a:ext cx="1931700" cy="301800"/>
          </a:xfrm>
          <a:prstGeom prst="rect">
            <a:avLst/>
          </a:prstGeom>
        </p:spPr>
        <p:txBody>
          <a:bodyPr anchorCtr="0" anchor="t" bIns="91425" lIns="91425" spcFirstLastPara="1" rIns="91425" wrap="square" tIns="91425">
            <a:noAutofit/>
          </a:bodyPr>
          <a:lstStyle>
            <a:lvl1pPr lvl="0" algn="l">
              <a:spcBef>
                <a:spcPts val="0"/>
              </a:spcBef>
              <a:spcAft>
                <a:spcPts val="0"/>
              </a:spcAft>
              <a:buNone/>
              <a:defRPr b="1" sz="1300">
                <a:solidFill>
                  <a:schemeClr val="accent1"/>
                </a:solidFill>
              </a:defRPr>
            </a:lvl1pPr>
            <a:lvl2pPr lvl="1" algn="l">
              <a:spcBef>
                <a:spcPts val="0"/>
              </a:spcBef>
              <a:spcAft>
                <a:spcPts val="0"/>
              </a:spcAft>
              <a:buNone/>
              <a:defRPr b="1" sz="1300">
                <a:solidFill>
                  <a:schemeClr val="accent1"/>
                </a:solidFill>
              </a:defRPr>
            </a:lvl2pPr>
            <a:lvl3pPr lvl="2" algn="l">
              <a:spcBef>
                <a:spcPts val="0"/>
              </a:spcBef>
              <a:spcAft>
                <a:spcPts val="0"/>
              </a:spcAft>
              <a:buNone/>
              <a:defRPr b="1" sz="1300">
                <a:solidFill>
                  <a:schemeClr val="accent1"/>
                </a:solidFill>
              </a:defRPr>
            </a:lvl3pPr>
            <a:lvl4pPr lvl="3" algn="l">
              <a:spcBef>
                <a:spcPts val="0"/>
              </a:spcBef>
              <a:spcAft>
                <a:spcPts val="0"/>
              </a:spcAft>
              <a:buNone/>
              <a:defRPr b="1" sz="1300">
                <a:solidFill>
                  <a:schemeClr val="accent1"/>
                </a:solidFill>
              </a:defRPr>
            </a:lvl4pPr>
            <a:lvl5pPr lvl="4" algn="l">
              <a:spcBef>
                <a:spcPts val="0"/>
              </a:spcBef>
              <a:spcAft>
                <a:spcPts val="0"/>
              </a:spcAft>
              <a:buNone/>
              <a:defRPr b="1" sz="1300">
                <a:solidFill>
                  <a:schemeClr val="accent1"/>
                </a:solidFill>
              </a:defRPr>
            </a:lvl5pPr>
            <a:lvl6pPr lvl="5" algn="l">
              <a:spcBef>
                <a:spcPts val="0"/>
              </a:spcBef>
              <a:spcAft>
                <a:spcPts val="0"/>
              </a:spcAft>
              <a:buNone/>
              <a:defRPr b="1" sz="1300">
                <a:solidFill>
                  <a:schemeClr val="accent1"/>
                </a:solidFill>
              </a:defRPr>
            </a:lvl6pPr>
            <a:lvl7pPr lvl="6" algn="l">
              <a:spcBef>
                <a:spcPts val="0"/>
              </a:spcBef>
              <a:spcAft>
                <a:spcPts val="0"/>
              </a:spcAft>
              <a:buNone/>
              <a:defRPr b="1" sz="1300">
                <a:solidFill>
                  <a:schemeClr val="accent1"/>
                </a:solidFill>
              </a:defRPr>
            </a:lvl7pPr>
            <a:lvl8pPr lvl="7" algn="l">
              <a:spcBef>
                <a:spcPts val="0"/>
              </a:spcBef>
              <a:spcAft>
                <a:spcPts val="0"/>
              </a:spcAft>
              <a:buNone/>
              <a:defRPr b="1" sz="1300">
                <a:solidFill>
                  <a:schemeClr val="accent1"/>
                </a:solidFill>
              </a:defRPr>
            </a:lvl8pPr>
            <a:lvl9pPr lvl="8" algn="l">
              <a:spcBef>
                <a:spcPts val="0"/>
              </a:spcBef>
              <a:spcAft>
                <a:spcPts val="0"/>
              </a:spcAft>
              <a:buNone/>
              <a:defRPr b="1" sz="1300">
                <a:solidFill>
                  <a:schemeClr val="accent1"/>
                </a:solidFill>
              </a:defRPr>
            </a:lvl9pPr>
          </a:lstStyle>
          <a:p/>
        </p:txBody>
      </p:sp>
      <p:sp>
        <p:nvSpPr>
          <p:cNvPr id="188" name="Google Shape;188;p23"/>
          <p:cNvSpPr txBox="1"/>
          <p:nvPr>
            <p:ph idx="4" type="subTitle"/>
          </p:nvPr>
        </p:nvSpPr>
        <p:spPr>
          <a:xfrm>
            <a:off x="6493575" y="4005475"/>
            <a:ext cx="1962900" cy="3018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1" sz="1300">
                <a:solidFill>
                  <a:schemeClr val="accent4"/>
                </a:solidFill>
              </a:defRPr>
            </a:lvl1pPr>
            <a:lvl2pPr lvl="1" rtl="0">
              <a:spcBef>
                <a:spcPts val="0"/>
              </a:spcBef>
              <a:spcAft>
                <a:spcPts val="0"/>
              </a:spcAft>
              <a:buNone/>
              <a:defRPr b="1" sz="1300">
                <a:solidFill>
                  <a:schemeClr val="accent4"/>
                </a:solidFill>
              </a:defRPr>
            </a:lvl2pPr>
            <a:lvl3pPr lvl="2" rtl="0">
              <a:spcBef>
                <a:spcPts val="0"/>
              </a:spcBef>
              <a:spcAft>
                <a:spcPts val="0"/>
              </a:spcAft>
              <a:buNone/>
              <a:defRPr b="1" sz="1300">
                <a:solidFill>
                  <a:schemeClr val="accent4"/>
                </a:solidFill>
              </a:defRPr>
            </a:lvl3pPr>
            <a:lvl4pPr lvl="3" rtl="0">
              <a:spcBef>
                <a:spcPts val="0"/>
              </a:spcBef>
              <a:spcAft>
                <a:spcPts val="0"/>
              </a:spcAft>
              <a:buNone/>
              <a:defRPr b="1" sz="1300">
                <a:solidFill>
                  <a:schemeClr val="accent4"/>
                </a:solidFill>
              </a:defRPr>
            </a:lvl4pPr>
            <a:lvl5pPr lvl="4" rtl="0">
              <a:spcBef>
                <a:spcPts val="0"/>
              </a:spcBef>
              <a:spcAft>
                <a:spcPts val="0"/>
              </a:spcAft>
              <a:buNone/>
              <a:defRPr b="1" sz="1300">
                <a:solidFill>
                  <a:schemeClr val="accent4"/>
                </a:solidFill>
              </a:defRPr>
            </a:lvl5pPr>
            <a:lvl6pPr lvl="5" rtl="0">
              <a:spcBef>
                <a:spcPts val="0"/>
              </a:spcBef>
              <a:spcAft>
                <a:spcPts val="0"/>
              </a:spcAft>
              <a:buNone/>
              <a:defRPr b="1" sz="1300">
                <a:solidFill>
                  <a:schemeClr val="accent4"/>
                </a:solidFill>
              </a:defRPr>
            </a:lvl6pPr>
            <a:lvl7pPr lvl="6" rtl="0">
              <a:spcBef>
                <a:spcPts val="0"/>
              </a:spcBef>
              <a:spcAft>
                <a:spcPts val="0"/>
              </a:spcAft>
              <a:buNone/>
              <a:defRPr b="1" sz="1300">
                <a:solidFill>
                  <a:schemeClr val="accent4"/>
                </a:solidFill>
              </a:defRPr>
            </a:lvl7pPr>
            <a:lvl8pPr lvl="7" rtl="0">
              <a:spcBef>
                <a:spcPts val="0"/>
              </a:spcBef>
              <a:spcAft>
                <a:spcPts val="0"/>
              </a:spcAft>
              <a:buNone/>
              <a:defRPr b="1" sz="1300">
                <a:solidFill>
                  <a:schemeClr val="accent4"/>
                </a:solidFill>
              </a:defRPr>
            </a:lvl8pPr>
            <a:lvl9pPr lvl="8" rtl="0">
              <a:spcBef>
                <a:spcPts val="0"/>
              </a:spcBef>
              <a:spcAft>
                <a:spcPts val="0"/>
              </a:spcAft>
              <a:buNone/>
              <a:defRPr b="1" sz="1300">
                <a:solidFill>
                  <a:schemeClr val="accent4"/>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2">
    <p:spTree>
      <p:nvGrpSpPr>
        <p:cNvPr id="189" name="Shape 189"/>
        <p:cNvGrpSpPr/>
        <p:nvPr/>
      </p:nvGrpSpPr>
      <p:grpSpPr>
        <a:xfrm>
          <a:off x="0" y="0"/>
          <a:ext cx="0" cy="0"/>
          <a:chOff x="0" y="0"/>
          <a:chExt cx="0" cy="0"/>
        </a:xfrm>
      </p:grpSpPr>
      <p:sp>
        <p:nvSpPr>
          <p:cNvPr id="190" name="Google Shape;190;p24"/>
          <p:cNvSpPr txBox="1"/>
          <p:nvPr>
            <p:ph type="title"/>
          </p:nvPr>
        </p:nvSpPr>
        <p:spPr>
          <a:xfrm>
            <a:off x="7184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191" name="Google Shape;191;p24"/>
          <p:cNvSpPr/>
          <p:nvPr/>
        </p:nvSpPr>
        <p:spPr>
          <a:xfrm>
            <a:off x="2524035" y="3756232"/>
            <a:ext cx="6908208" cy="1700729"/>
          </a:xfrm>
          <a:custGeom>
            <a:rect b="b" l="l" r="r" t="t"/>
            <a:pathLst>
              <a:path extrusionOk="0" h="21887" w="88903">
                <a:moveTo>
                  <a:pt x="62470" y="0"/>
                </a:moveTo>
                <a:cubicBezTo>
                  <a:pt x="59743" y="0"/>
                  <a:pt x="57030" y="444"/>
                  <a:pt x="54481" y="1385"/>
                </a:cubicBezTo>
                <a:cubicBezTo>
                  <a:pt x="50266" y="2939"/>
                  <a:pt x="46605" y="5732"/>
                  <a:pt x="42217" y="6794"/>
                </a:cubicBezTo>
                <a:cubicBezTo>
                  <a:pt x="40681" y="7165"/>
                  <a:pt x="39131" y="7309"/>
                  <a:pt x="37571" y="7309"/>
                </a:cubicBezTo>
                <a:cubicBezTo>
                  <a:pt x="32039" y="7309"/>
                  <a:pt x="26379" y="5490"/>
                  <a:pt x="20753" y="5490"/>
                </a:cubicBezTo>
                <a:cubicBezTo>
                  <a:pt x="20319" y="5490"/>
                  <a:pt x="19885" y="5501"/>
                  <a:pt x="19451" y="5524"/>
                </a:cubicBezTo>
                <a:cubicBezTo>
                  <a:pt x="13098" y="5864"/>
                  <a:pt x="6998" y="9064"/>
                  <a:pt x="3388" y="13954"/>
                </a:cubicBezTo>
                <a:cubicBezTo>
                  <a:pt x="1641" y="16321"/>
                  <a:pt x="498" y="19058"/>
                  <a:pt x="0" y="21887"/>
                </a:cubicBezTo>
                <a:lnTo>
                  <a:pt x="88903" y="21887"/>
                </a:lnTo>
                <a:cubicBezTo>
                  <a:pt x="87328" y="15209"/>
                  <a:pt x="83494" y="8937"/>
                  <a:pt x="77669" y="4813"/>
                </a:cubicBezTo>
                <a:cubicBezTo>
                  <a:pt x="73335" y="1745"/>
                  <a:pt x="67876" y="0"/>
                  <a:pt x="624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7844296" y="3435620"/>
            <a:ext cx="1149179" cy="1102012"/>
          </a:xfrm>
          <a:custGeom>
            <a:rect b="b" l="l" r="r" t="t"/>
            <a:pathLst>
              <a:path extrusionOk="0" h="14182" w="14789">
                <a:moveTo>
                  <a:pt x="6291" y="1"/>
                </a:moveTo>
                <a:cubicBezTo>
                  <a:pt x="6215" y="1"/>
                  <a:pt x="6140" y="3"/>
                  <a:pt x="6064" y="6"/>
                </a:cubicBezTo>
                <a:cubicBezTo>
                  <a:pt x="3794" y="113"/>
                  <a:pt x="1803" y="1951"/>
                  <a:pt x="1214" y="4140"/>
                </a:cubicBezTo>
                <a:cubicBezTo>
                  <a:pt x="0" y="8629"/>
                  <a:pt x="3789" y="13510"/>
                  <a:pt x="8237" y="14129"/>
                </a:cubicBezTo>
                <a:cubicBezTo>
                  <a:pt x="8491" y="14165"/>
                  <a:pt x="8748" y="14182"/>
                  <a:pt x="9006" y="14182"/>
                </a:cubicBezTo>
                <a:cubicBezTo>
                  <a:pt x="11315" y="14182"/>
                  <a:pt x="13676" y="12800"/>
                  <a:pt x="14265" y="10585"/>
                </a:cubicBezTo>
                <a:cubicBezTo>
                  <a:pt x="14788" y="8614"/>
                  <a:pt x="13889" y="6563"/>
                  <a:pt x="12828" y="4826"/>
                </a:cubicBezTo>
                <a:cubicBezTo>
                  <a:pt x="12071" y="3582"/>
                  <a:pt x="11203" y="2383"/>
                  <a:pt x="10076" y="1469"/>
                </a:cubicBezTo>
                <a:cubicBezTo>
                  <a:pt x="9002" y="603"/>
                  <a:pt x="7664" y="1"/>
                  <a:pt x="6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3">
    <p:spTree>
      <p:nvGrpSpPr>
        <p:cNvPr id="193" name="Shape 193"/>
        <p:cNvGrpSpPr/>
        <p:nvPr/>
      </p:nvGrpSpPr>
      <p:grpSpPr>
        <a:xfrm>
          <a:off x="0" y="0"/>
          <a:ext cx="0" cy="0"/>
          <a:chOff x="0" y="0"/>
          <a:chExt cx="0" cy="0"/>
        </a:xfrm>
      </p:grpSpPr>
      <p:sp>
        <p:nvSpPr>
          <p:cNvPr id="194" name="Google Shape;194;p25"/>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95" name="Google Shape;195;p25"/>
          <p:cNvSpPr/>
          <p:nvPr/>
        </p:nvSpPr>
        <p:spPr>
          <a:xfrm rot="-5033328">
            <a:off x="5726121" y="-1510411"/>
            <a:ext cx="5233712" cy="4453469"/>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rot="5875358">
            <a:off x="-2005558" y="1369695"/>
            <a:ext cx="5233775" cy="4453523"/>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4">
    <p:spTree>
      <p:nvGrpSpPr>
        <p:cNvPr id="197" name="Shape 197"/>
        <p:cNvGrpSpPr/>
        <p:nvPr/>
      </p:nvGrpSpPr>
      <p:grpSpPr>
        <a:xfrm>
          <a:off x="0" y="0"/>
          <a:ext cx="0" cy="0"/>
          <a:chOff x="0" y="0"/>
          <a:chExt cx="0" cy="0"/>
        </a:xfrm>
      </p:grpSpPr>
      <p:sp>
        <p:nvSpPr>
          <p:cNvPr id="198" name="Google Shape;198;p26"/>
          <p:cNvSpPr/>
          <p:nvPr/>
        </p:nvSpPr>
        <p:spPr>
          <a:xfrm>
            <a:off x="-2042500" y="-2466975"/>
            <a:ext cx="3914100" cy="39141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6"/>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atin typeface="Helvetica Neue Light"/>
                <a:ea typeface="Helvetica Neue Light"/>
                <a:cs typeface="Helvetica Neue Light"/>
                <a:sym typeface="Helvetica Neue Light"/>
              </a:defRPr>
            </a:lvl2pPr>
            <a:lvl3pPr lvl="2">
              <a:spcBef>
                <a:spcPts val="0"/>
              </a:spcBef>
              <a:spcAft>
                <a:spcPts val="0"/>
              </a:spcAft>
              <a:buNone/>
              <a:defRPr>
                <a:latin typeface="Helvetica Neue Light"/>
                <a:ea typeface="Helvetica Neue Light"/>
                <a:cs typeface="Helvetica Neue Light"/>
                <a:sym typeface="Helvetica Neue Light"/>
              </a:defRPr>
            </a:lvl3pPr>
            <a:lvl4pPr lvl="3">
              <a:spcBef>
                <a:spcPts val="0"/>
              </a:spcBef>
              <a:spcAft>
                <a:spcPts val="0"/>
              </a:spcAft>
              <a:buNone/>
              <a:defRPr>
                <a:latin typeface="Helvetica Neue Light"/>
                <a:ea typeface="Helvetica Neue Light"/>
                <a:cs typeface="Helvetica Neue Light"/>
                <a:sym typeface="Helvetica Neue Light"/>
              </a:defRPr>
            </a:lvl4pPr>
            <a:lvl5pPr lvl="4">
              <a:spcBef>
                <a:spcPts val="0"/>
              </a:spcBef>
              <a:spcAft>
                <a:spcPts val="0"/>
              </a:spcAft>
              <a:buNone/>
              <a:defRPr>
                <a:latin typeface="Helvetica Neue Light"/>
                <a:ea typeface="Helvetica Neue Light"/>
                <a:cs typeface="Helvetica Neue Light"/>
                <a:sym typeface="Helvetica Neue Light"/>
              </a:defRPr>
            </a:lvl5pPr>
            <a:lvl6pPr lvl="5">
              <a:spcBef>
                <a:spcPts val="0"/>
              </a:spcBef>
              <a:spcAft>
                <a:spcPts val="0"/>
              </a:spcAft>
              <a:buNone/>
              <a:defRPr>
                <a:latin typeface="Helvetica Neue Light"/>
                <a:ea typeface="Helvetica Neue Light"/>
                <a:cs typeface="Helvetica Neue Light"/>
                <a:sym typeface="Helvetica Neue Light"/>
              </a:defRPr>
            </a:lvl6pPr>
            <a:lvl7pPr lvl="6">
              <a:spcBef>
                <a:spcPts val="0"/>
              </a:spcBef>
              <a:spcAft>
                <a:spcPts val="0"/>
              </a:spcAft>
              <a:buNone/>
              <a:defRPr>
                <a:latin typeface="Helvetica Neue Light"/>
                <a:ea typeface="Helvetica Neue Light"/>
                <a:cs typeface="Helvetica Neue Light"/>
                <a:sym typeface="Helvetica Neue Light"/>
              </a:defRPr>
            </a:lvl7pPr>
            <a:lvl8pPr lvl="7">
              <a:spcBef>
                <a:spcPts val="0"/>
              </a:spcBef>
              <a:spcAft>
                <a:spcPts val="0"/>
              </a:spcAft>
              <a:buNone/>
              <a:defRPr>
                <a:latin typeface="Helvetica Neue Light"/>
                <a:ea typeface="Helvetica Neue Light"/>
                <a:cs typeface="Helvetica Neue Light"/>
                <a:sym typeface="Helvetica Neue Light"/>
              </a:defRPr>
            </a:lvl8pPr>
            <a:lvl9pPr lvl="8">
              <a:spcBef>
                <a:spcPts val="0"/>
              </a:spcBef>
              <a:spcAft>
                <a:spcPts val="0"/>
              </a:spcAft>
              <a:buNone/>
              <a:defRPr>
                <a:latin typeface="Helvetica Neue Light"/>
                <a:ea typeface="Helvetica Neue Light"/>
                <a:cs typeface="Helvetica Neue Light"/>
                <a:sym typeface="Helvetica Neue Light"/>
              </a:defRPr>
            </a:lvl9pPr>
          </a:lstStyle>
          <a:p/>
        </p:txBody>
      </p:sp>
      <p:sp>
        <p:nvSpPr>
          <p:cNvPr id="200" name="Google Shape;200;p26"/>
          <p:cNvSpPr/>
          <p:nvPr/>
        </p:nvSpPr>
        <p:spPr>
          <a:xfrm>
            <a:off x="2496700" y="884775"/>
            <a:ext cx="41874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6"/>
          <p:cNvGrpSpPr/>
          <p:nvPr/>
        </p:nvGrpSpPr>
        <p:grpSpPr>
          <a:xfrm>
            <a:off x="7295033" y="-205427"/>
            <a:ext cx="1715694" cy="934604"/>
            <a:chOff x="841175" y="1036025"/>
            <a:chExt cx="5753500" cy="3133100"/>
          </a:xfrm>
        </p:grpSpPr>
        <p:sp>
          <p:nvSpPr>
            <p:cNvPr id="202" name="Google Shape;202;p26"/>
            <p:cNvSpPr/>
            <p:nvPr/>
          </p:nvSpPr>
          <p:spPr>
            <a:xfrm>
              <a:off x="841175" y="1036025"/>
              <a:ext cx="5753500" cy="3133100"/>
            </a:xfrm>
            <a:custGeom>
              <a:rect b="b" l="l" r="r" t="t"/>
              <a:pathLst>
                <a:path extrusionOk="0" h="125324" w="230140">
                  <a:moveTo>
                    <a:pt x="228466" y="92040"/>
                  </a:moveTo>
                  <a:cubicBezTo>
                    <a:pt x="227238" y="90059"/>
                    <a:pt x="225285" y="90728"/>
                    <a:pt x="223527" y="88636"/>
                  </a:cubicBezTo>
                  <a:cubicBezTo>
                    <a:pt x="221156" y="85846"/>
                    <a:pt x="222049" y="81494"/>
                    <a:pt x="222300" y="80155"/>
                  </a:cubicBezTo>
                  <a:cubicBezTo>
                    <a:pt x="223723" y="73180"/>
                    <a:pt x="229107" y="72008"/>
                    <a:pt x="228828" y="68800"/>
                  </a:cubicBezTo>
                  <a:cubicBezTo>
                    <a:pt x="228326" y="62550"/>
                    <a:pt x="206844" y="63917"/>
                    <a:pt x="204138" y="55436"/>
                  </a:cubicBezTo>
                  <a:cubicBezTo>
                    <a:pt x="201989" y="48824"/>
                    <a:pt x="213344" y="42742"/>
                    <a:pt x="210861" y="33368"/>
                  </a:cubicBezTo>
                  <a:cubicBezTo>
                    <a:pt x="210722" y="32782"/>
                    <a:pt x="209299" y="27788"/>
                    <a:pt x="205030" y="25696"/>
                  </a:cubicBezTo>
                  <a:cubicBezTo>
                    <a:pt x="203747" y="25054"/>
                    <a:pt x="202464" y="24831"/>
                    <a:pt x="201152" y="24859"/>
                  </a:cubicBezTo>
                  <a:cubicBezTo>
                    <a:pt x="194680" y="25110"/>
                    <a:pt x="187761" y="32447"/>
                    <a:pt x="176294" y="32866"/>
                  </a:cubicBezTo>
                  <a:cubicBezTo>
                    <a:pt x="175485" y="32921"/>
                    <a:pt x="174648" y="32921"/>
                    <a:pt x="173811" y="32838"/>
                  </a:cubicBezTo>
                  <a:cubicBezTo>
                    <a:pt x="171300" y="32726"/>
                    <a:pt x="166083" y="31554"/>
                    <a:pt x="160476" y="28792"/>
                  </a:cubicBezTo>
                  <a:cubicBezTo>
                    <a:pt x="150069" y="23659"/>
                    <a:pt x="155482" y="6752"/>
                    <a:pt x="147223" y="1870"/>
                  </a:cubicBezTo>
                  <a:cubicBezTo>
                    <a:pt x="145884" y="1061"/>
                    <a:pt x="143625" y="1"/>
                    <a:pt x="138463" y="28"/>
                  </a:cubicBezTo>
                  <a:cubicBezTo>
                    <a:pt x="117818" y="168"/>
                    <a:pt x="105180" y="17744"/>
                    <a:pt x="84255" y="22320"/>
                  </a:cubicBezTo>
                  <a:cubicBezTo>
                    <a:pt x="61992" y="27202"/>
                    <a:pt x="30801" y="17186"/>
                    <a:pt x="12555" y="17856"/>
                  </a:cubicBezTo>
                  <a:cubicBezTo>
                    <a:pt x="10937" y="17912"/>
                    <a:pt x="7031" y="18498"/>
                    <a:pt x="3822" y="21148"/>
                  </a:cubicBezTo>
                  <a:cubicBezTo>
                    <a:pt x="1367" y="23185"/>
                    <a:pt x="0" y="26839"/>
                    <a:pt x="1590" y="29574"/>
                  </a:cubicBezTo>
                  <a:cubicBezTo>
                    <a:pt x="2734" y="31554"/>
                    <a:pt x="4715" y="30996"/>
                    <a:pt x="6417" y="33117"/>
                  </a:cubicBezTo>
                  <a:cubicBezTo>
                    <a:pt x="8705" y="35990"/>
                    <a:pt x="7645" y="40315"/>
                    <a:pt x="7338" y="41626"/>
                  </a:cubicBezTo>
                  <a:cubicBezTo>
                    <a:pt x="5664" y="48573"/>
                    <a:pt x="251" y="49549"/>
                    <a:pt x="391" y="52730"/>
                  </a:cubicBezTo>
                  <a:cubicBezTo>
                    <a:pt x="642" y="58951"/>
                    <a:pt x="22180" y="58393"/>
                    <a:pt x="24607" y="66986"/>
                  </a:cubicBezTo>
                  <a:cubicBezTo>
                    <a:pt x="26476" y="73682"/>
                    <a:pt x="14898" y="79373"/>
                    <a:pt x="17074" y="88803"/>
                  </a:cubicBezTo>
                  <a:cubicBezTo>
                    <a:pt x="17214" y="89417"/>
                    <a:pt x="18414" y="94439"/>
                    <a:pt x="22598" y="96699"/>
                  </a:cubicBezTo>
                  <a:cubicBezTo>
                    <a:pt x="23854" y="97396"/>
                    <a:pt x="25165" y="97675"/>
                    <a:pt x="26448" y="97675"/>
                  </a:cubicBezTo>
                  <a:cubicBezTo>
                    <a:pt x="32921" y="97675"/>
                    <a:pt x="40119" y="90589"/>
                    <a:pt x="51586" y="90589"/>
                  </a:cubicBezTo>
                  <a:cubicBezTo>
                    <a:pt x="52395" y="90589"/>
                    <a:pt x="53232" y="90645"/>
                    <a:pt x="54069" y="90700"/>
                  </a:cubicBezTo>
                  <a:cubicBezTo>
                    <a:pt x="56579" y="90924"/>
                    <a:pt x="61741" y="92263"/>
                    <a:pt x="67237" y="95248"/>
                  </a:cubicBezTo>
                  <a:cubicBezTo>
                    <a:pt x="77420" y="100744"/>
                    <a:pt x="71394" y="117456"/>
                    <a:pt x="79512" y="122617"/>
                  </a:cubicBezTo>
                  <a:cubicBezTo>
                    <a:pt x="80433" y="123203"/>
                    <a:pt x="82777" y="124626"/>
                    <a:pt x="88217" y="124765"/>
                  </a:cubicBezTo>
                  <a:cubicBezTo>
                    <a:pt x="108081" y="125323"/>
                    <a:pt x="121194" y="107719"/>
                    <a:pt x="142509" y="102418"/>
                  </a:cubicBezTo>
                  <a:cubicBezTo>
                    <a:pt x="165972" y="96559"/>
                    <a:pt x="199813" y="105459"/>
                    <a:pt x="218003" y="104092"/>
                  </a:cubicBezTo>
                  <a:cubicBezTo>
                    <a:pt x="219705" y="103953"/>
                    <a:pt x="223555" y="103171"/>
                    <a:pt x="226624" y="100465"/>
                  </a:cubicBezTo>
                  <a:cubicBezTo>
                    <a:pt x="228912" y="98401"/>
                    <a:pt x="230139" y="94690"/>
                    <a:pt x="228466" y="9204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6"/>
            <p:cNvSpPr/>
            <p:nvPr/>
          </p:nvSpPr>
          <p:spPr>
            <a:xfrm>
              <a:off x="4751925" y="1176225"/>
              <a:ext cx="712150" cy="591475"/>
            </a:xfrm>
            <a:custGeom>
              <a:rect b="b" l="l" r="r" t="t"/>
              <a:pathLst>
                <a:path extrusionOk="0" h="23659" w="28486">
                  <a:moveTo>
                    <a:pt x="2288" y="6082"/>
                  </a:moveTo>
                  <a:lnTo>
                    <a:pt x="2288" y="6082"/>
                  </a:lnTo>
                  <a:cubicBezTo>
                    <a:pt x="4604" y="1284"/>
                    <a:pt x="11801" y="0"/>
                    <a:pt x="18414" y="3181"/>
                  </a:cubicBezTo>
                  <a:lnTo>
                    <a:pt x="18414" y="3181"/>
                  </a:lnTo>
                  <a:cubicBezTo>
                    <a:pt x="24998" y="6361"/>
                    <a:pt x="28485" y="12806"/>
                    <a:pt x="26169" y="17577"/>
                  </a:cubicBezTo>
                  <a:lnTo>
                    <a:pt x="26169" y="17577"/>
                  </a:lnTo>
                  <a:cubicBezTo>
                    <a:pt x="23882" y="22347"/>
                    <a:pt x="16656" y="23659"/>
                    <a:pt x="10072" y="20478"/>
                  </a:cubicBezTo>
                  <a:lnTo>
                    <a:pt x="10072" y="20478"/>
                  </a:lnTo>
                  <a:cubicBezTo>
                    <a:pt x="3432" y="17270"/>
                    <a:pt x="0" y="10853"/>
                    <a:pt x="2288" y="6082"/>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5">
    <p:spTree>
      <p:nvGrpSpPr>
        <p:cNvPr id="204" name="Shape 204"/>
        <p:cNvGrpSpPr/>
        <p:nvPr/>
      </p:nvGrpSpPr>
      <p:grpSpPr>
        <a:xfrm>
          <a:off x="0" y="0"/>
          <a:ext cx="0" cy="0"/>
          <a:chOff x="0" y="0"/>
          <a:chExt cx="0" cy="0"/>
        </a:xfrm>
      </p:grpSpPr>
      <p:sp>
        <p:nvSpPr>
          <p:cNvPr id="205" name="Google Shape;205;p27"/>
          <p:cNvSpPr/>
          <p:nvPr/>
        </p:nvSpPr>
        <p:spPr>
          <a:xfrm rot="9129524">
            <a:off x="-257809" y="3284194"/>
            <a:ext cx="3588893" cy="3021822"/>
          </a:xfrm>
          <a:custGeom>
            <a:rect b="b" l="l" r="r" t="t"/>
            <a:pathLst>
              <a:path extrusionOk="0" h="120879" w="143563">
                <a:moveTo>
                  <a:pt x="56570" y="0"/>
                </a:moveTo>
                <a:cubicBezTo>
                  <a:pt x="42205" y="0"/>
                  <a:pt x="27835" y="1346"/>
                  <a:pt x="13721" y="4029"/>
                </a:cubicBezTo>
                <a:cubicBezTo>
                  <a:pt x="10331" y="4671"/>
                  <a:pt x="6816" y="5456"/>
                  <a:pt x="4157" y="7633"/>
                </a:cubicBezTo>
                <a:cubicBezTo>
                  <a:pt x="1499" y="9827"/>
                  <a:pt x="0" y="13842"/>
                  <a:pt x="1713" y="16822"/>
                </a:cubicBezTo>
                <a:cubicBezTo>
                  <a:pt x="2962" y="18998"/>
                  <a:pt x="5139" y="18374"/>
                  <a:pt x="6994" y="20711"/>
                </a:cubicBezTo>
                <a:cubicBezTo>
                  <a:pt x="9457" y="23834"/>
                  <a:pt x="8315" y="28562"/>
                  <a:pt x="7976" y="30025"/>
                </a:cubicBezTo>
                <a:cubicBezTo>
                  <a:pt x="6138" y="37591"/>
                  <a:pt x="232" y="38661"/>
                  <a:pt x="393" y="42158"/>
                </a:cubicBezTo>
                <a:cubicBezTo>
                  <a:pt x="660" y="48992"/>
                  <a:pt x="24195" y="48367"/>
                  <a:pt x="26818" y="57753"/>
                </a:cubicBezTo>
                <a:cubicBezTo>
                  <a:pt x="28870" y="65068"/>
                  <a:pt x="16237" y="71260"/>
                  <a:pt x="18592" y="81590"/>
                </a:cubicBezTo>
                <a:cubicBezTo>
                  <a:pt x="18735" y="82251"/>
                  <a:pt x="20073" y="87728"/>
                  <a:pt x="24659" y="90191"/>
                </a:cubicBezTo>
                <a:cubicBezTo>
                  <a:pt x="26048" y="90940"/>
                  <a:pt x="27437" y="91252"/>
                  <a:pt x="28857" y="91252"/>
                </a:cubicBezTo>
                <a:cubicBezTo>
                  <a:pt x="35935" y="91252"/>
                  <a:pt x="43795" y="83504"/>
                  <a:pt x="56329" y="83504"/>
                </a:cubicBezTo>
                <a:cubicBezTo>
                  <a:pt x="57210" y="83504"/>
                  <a:pt x="58113" y="83543"/>
                  <a:pt x="59041" y="83625"/>
                </a:cubicBezTo>
                <a:cubicBezTo>
                  <a:pt x="61789" y="83856"/>
                  <a:pt x="67428" y="85337"/>
                  <a:pt x="73458" y="88585"/>
                </a:cubicBezTo>
                <a:cubicBezTo>
                  <a:pt x="84592" y="94598"/>
                  <a:pt x="78008" y="112851"/>
                  <a:pt x="86858" y="118507"/>
                </a:cubicBezTo>
                <a:cubicBezTo>
                  <a:pt x="89389" y="120126"/>
                  <a:pt x="92652" y="120878"/>
                  <a:pt x="96330" y="120878"/>
                </a:cubicBezTo>
                <a:cubicBezTo>
                  <a:pt x="112590" y="120878"/>
                  <a:pt x="136954" y="106171"/>
                  <a:pt x="141974" y="86658"/>
                </a:cubicBezTo>
                <a:cubicBezTo>
                  <a:pt x="143562" y="80449"/>
                  <a:pt x="141350" y="71224"/>
                  <a:pt x="136907" y="52757"/>
                </a:cubicBezTo>
                <a:cubicBezTo>
                  <a:pt x="131947" y="32095"/>
                  <a:pt x="130305" y="20586"/>
                  <a:pt x="123436" y="15234"/>
                </a:cubicBezTo>
                <a:cubicBezTo>
                  <a:pt x="112230" y="6526"/>
                  <a:pt x="97742" y="3297"/>
                  <a:pt x="83629" y="1602"/>
                </a:cubicBezTo>
                <a:cubicBezTo>
                  <a:pt x="74654" y="534"/>
                  <a:pt x="65613" y="0"/>
                  <a:pt x="565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925150" y="3529650"/>
            <a:ext cx="723900" cy="523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7"/>
          <p:cNvSpPr txBox="1"/>
          <p:nvPr>
            <p:ph type="title"/>
          </p:nvPr>
        </p:nvSpPr>
        <p:spPr>
          <a:xfrm>
            <a:off x="611400" y="1659982"/>
            <a:ext cx="3278700" cy="383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208" name="Google Shape;208;p27"/>
          <p:cNvSpPr txBox="1"/>
          <p:nvPr>
            <p:ph idx="1" type="subTitle"/>
          </p:nvPr>
        </p:nvSpPr>
        <p:spPr>
          <a:xfrm>
            <a:off x="632950" y="2290118"/>
            <a:ext cx="3423900" cy="1193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16">
    <p:spTree>
      <p:nvGrpSpPr>
        <p:cNvPr id="209" name="Shape 209"/>
        <p:cNvGrpSpPr/>
        <p:nvPr/>
      </p:nvGrpSpPr>
      <p:grpSpPr>
        <a:xfrm>
          <a:off x="0" y="0"/>
          <a:ext cx="0" cy="0"/>
          <a:chOff x="0" y="0"/>
          <a:chExt cx="0" cy="0"/>
        </a:xfrm>
      </p:grpSpPr>
      <p:sp>
        <p:nvSpPr>
          <p:cNvPr id="210" name="Google Shape;210;p28"/>
          <p:cNvSpPr txBox="1"/>
          <p:nvPr>
            <p:ph type="title"/>
          </p:nvPr>
        </p:nvSpPr>
        <p:spPr>
          <a:xfrm>
            <a:off x="718400" y="346028"/>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11" name="Google Shape;211;p28"/>
          <p:cNvSpPr txBox="1"/>
          <p:nvPr>
            <p:ph idx="1" type="subTitle"/>
          </p:nvPr>
        </p:nvSpPr>
        <p:spPr>
          <a:xfrm>
            <a:off x="627884" y="1057869"/>
            <a:ext cx="7901400" cy="3558900"/>
          </a:xfrm>
          <a:prstGeom prst="rect">
            <a:avLst/>
          </a:prstGeom>
        </p:spPr>
        <p:txBody>
          <a:bodyPr anchorCtr="0" anchor="t" bIns="91425" lIns="91425" spcFirstLastPara="1" rIns="91425" wrap="square" tIns="91425">
            <a:noAutofit/>
          </a:bodyPr>
          <a:lstStyle>
            <a:lvl1pPr lvl="0" algn="l">
              <a:spcBef>
                <a:spcPts val="0"/>
              </a:spcBef>
              <a:spcAft>
                <a:spcPts val="0"/>
              </a:spcAft>
              <a:buNone/>
              <a:defRPr sz="1150"/>
            </a:lvl1pPr>
            <a:lvl2pPr lvl="1">
              <a:spcBef>
                <a:spcPts val="0"/>
              </a:spcBef>
              <a:spcAft>
                <a:spcPts val="0"/>
              </a:spcAft>
              <a:buNone/>
              <a:defRPr sz="1150"/>
            </a:lvl2pPr>
            <a:lvl3pPr lvl="2">
              <a:spcBef>
                <a:spcPts val="0"/>
              </a:spcBef>
              <a:spcAft>
                <a:spcPts val="0"/>
              </a:spcAft>
              <a:buNone/>
              <a:defRPr sz="1150"/>
            </a:lvl3pPr>
            <a:lvl4pPr lvl="3">
              <a:spcBef>
                <a:spcPts val="0"/>
              </a:spcBef>
              <a:spcAft>
                <a:spcPts val="0"/>
              </a:spcAft>
              <a:buNone/>
              <a:defRPr sz="1150"/>
            </a:lvl4pPr>
            <a:lvl5pPr lvl="4">
              <a:spcBef>
                <a:spcPts val="0"/>
              </a:spcBef>
              <a:spcAft>
                <a:spcPts val="0"/>
              </a:spcAft>
              <a:buNone/>
              <a:defRPr sz="1150"/>
            </a:lvl5pPr>
            <a:lvl6pPr lvl="5">
              <a:spcBef>
                <a:spcPts val="0"/>
              </a:spcBef>
              <a:spcAft>
                <a:spcPts val="0"/>
              </a:spcAft>
              <a:buNone/>
              <a:defRPr sz="1150"/>
            </a:lvl6pPr>
            <a:lvl7pPr lvl="6">
              <a:spcBef>
                <a:spcPts val="0"/>
              </a:spcBef>
              <a:spcAft>
                <a:spcPts val="0"/>
              </a:spcAft>
              <a:buNone/>
              <a:defRPr sz="1150"/>
            </a:lvl7pPr>
            <a:lvl8pPr lvl="7">
              <a:spcBef>
                <a:spcPts val="0"/>
              </a:spcBef>
              <a:spcAft>
                <a:spcPts val="0"/>
              </a:spcAft>
              <a:buNone/>
              <a:defRPr sz="1150"/>
            </a:lvl8pPr>
            <a:lvl9pPr lvl="8">
              <a:spcBef>
                <a:spcPts val="0"/>
              </a:spcBef>
              <a:spcAft>
                <a:spcPts val="0"/>
              </a:spcAft>
              <a:buNone/>
              <a:defRPr sz="115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7">
    <p:spTree>
      <p:nvGrpSpPr>
        <p:cNvPr id="212" name="Shape 212"/>
        <p:cNvGrpSpPr/>
        <p:nvPr/>
      </p:nvGrpSpPr>
      <p:grpSpPr>
        <a:xfrm>
          <a:off x="0" y="0"/>
          <a:ext cx="0" cy="0"/>
          <a:chOff x="0" y="0"/>
          <a:chExt cx="0" cy="0"/>
        </a:xfrm>
      </p:grpSpPr>
      <p:sp>
        <p:nvSpPr>
          <p:cNvPr id="213" name="Google Shape;213;p29"/>
          <p:cNvSpPr/>
          <p:nvPr/>
        </p:nvSpPr>
        <p:spPr>
          <a:xfrm rot="5766672">
            <a:off x="-2016830" y="1916162"/>
            <a:ext cx="5233712" cy="4453469"/>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txBox="1"/>
          <p:nvPr>
            <p:ph type="title"/>
          </p:nvPr>
        </p:nvSpPr>
        <p:spPr>
          <a:xfrm>
            <a:off x="718500" y="348450"/>
            <a:ext cx="7707000" cy="766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5" name="Google Shape;215;p29"/>
          <p:cNvSpPr txBox="1"/>
          <p:nvPr>
            <p:ph idx="1" type="subTitle"/>
          </p:nvPr>
        </p:nvSpPr>
        <p:spPr>
          <a:xfrm>
            <a:off x="1180181" y="1713394"/>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16" name="Google Shape;216;p29"/>
          <p:cNvSpPr txBox="1"/>
          <p:nvPr>
            <p:ph idx="2" type="subTitle"/>
          </p:nvPr>
        </p:nvSpPr>
        <p:spPr>
          <a:xfrm>
            <a:off x="886631" y="1956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217" name="Google Shape;217;p29"/>
          <p:cNvSpPr txBox="1"/>
          <p:nvPr>
            <p:ph idx="3" type="subTitle"/>
          </p:nvPr>
        </p:nvSpPr>
        <p:spPr>
          <a:xfrm>
            <a:off x="1082850" y="3237400"/>
            <a:ext cx="22299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18" name="Google Shape;218;p29"/>
          <p:cNvSpPr txBox="1"/>
          <p:nvPr>
            <p:ph idx="4" type="subTitle"/>
          </p:nvPr>
        </p:nvSpPr>
        <p:spPr>
          <a:xfrm>
            <a:off x="886631" y="3480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9" name="Google Shape;219;p29"/>
          <p:cNvSpPr txBox="1"/>
          <p:nvPr>
            <p:ph idx="5" type="subTitle"/>
          </p:nvPr>
        </p:nvSpPr>
        <p:spPr>
          <a:xfrm>
            <a:off x="5943319" y="3237394"/>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20" name="Google Shape;220;p29"/>
          <p:cNvSpPr txBox="1"/>
          <p:nvPr>
            <p:ph idx="6" type="subTitle"/>
          </p:nvPr>
        </p:nvSpPr>
        <p:spPr>
          <a:xfrm>
            <a:off x="5649769" y="3480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1" name="Google Shape;221;p29"/>
          <p:cNvSpPr txBox="1"/>
          <p:nvPr>
            <p:ph idx="7" type="subTitle"/>
          </p:nvPr>
        </p:nvSpPr>
        <p:spPr>
          <a:xfrm>
            <a:off x="5943319" y="1713394"/>
            <a:ext cx="2020500" cy="259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1800">
                <a:solidFill>
                  <a:schemeClr val="accent1"/>
                </a:solidFill>
              </a:defRPr>
            </a:lvl1pPr>
            <a:lvl2pPr lvl="1" rtl="0">
              <a:spcBef>
                <a:spcPts val="0"/>
              </a:spcBef>
              <a:spcAft>
                <a:spcPts val="0"/>
              </a:spcAft>
              <a:buNone/>
              <a:defRPr sz="1800">
                <a:solidFill>
                  <a:schemeClr val="accent1"/>
                </a:solidFill>
              </a:defRPr>
            </a:lvl2pPr>
            <a:lvl3pPr lvl="2" rtl="0">
              <a:spcBef>
                <a:spcPts val="0"/>
              </a:spcBef>
              <a:spcAft>
                <a:spcPts val="0"/>
              </a:spcAft>
              <a:buNone/>
              <a:defRPr sz="1800">
                <a:solidFill>
                  <a:schemeClr val="accent1"/>
                </a:solidFill>
              </a:defRPr>
            </a:lvl3pPr>
            <a:lvl4pPr lvl="3" rtl="0">
              <a:spcBef>
                <a:spcPts val="0"/>
              </a:spcBef>
              <a:spcAft>
                <a:spcPts val="0"/>
              </a:spcAft>
              <a:buNone/>
              <a:defRPr sz="1800">
                <a:solidFill>
                  <a:schemeClr val="accent1"/>
                </a:solidFill>
              </a:defRPr>
            </a:lvl4pPr>
            <a:lvl5pPr lvl="4" rtl="0">
              <a:spcBef>
                <a:spcPts val="0"/>
              </a:spcBef>
              <a:spcAft>
                <a:spcPts val="0"/>
              </a:spcAft>
              <a:buNone/>
              <a:defRPr sz="1800">
                <a:solidFill>
                  <a:schemeClr val="accent1"/>
                </a:solidFill>
              </a:defRPr>
            </a:lvl5pPr>
            <a:lvl6pPr lvl="5" rtl="0">
              <a:spcBef>
                <a:spcPts val="0"/>
              </a:spcBef>
              <a:spcAft>
                <a:spcPts val="0"/>
              </a:spcAft>
              <a:buNone/>
              <a:defRPr sz="1800">
                <a:solidFill>
                  <a:schemeClr val="accent1"/>
                </a:solidFill>
              </a:defRPr>
            </a:lvl6pPr>
            <a:lvl7pPr lvl="6" rtl="0">
              <a:spcBef>
                <a:spcPts val="0"/>
              </a:spcBef>
              <a:spcAft>
                <a:spcPts val="0"/>
              </a:spcAft>
              <a:buNone/>
              <a:defRPr sz="1800">
                <a:solidFill>
                  <a:schemeClr val="accent1"/>
                </a:solidFill>
              </a:defRPr>
            </a:lvl7pPr>
            <a:lvl8pPr lvl="7" rtl="0">
              <a:spcBef>
                <a:spcPts val="0"/>
              </a:spcBef>
              <a:spcAft>
                <a:spcPts val="0"/>
              </a:spcAft>
              <a:buNone/>
              <a:defRPr sz="1800">
                <a:solidFill>
                  <a:schemeClr val="accent1"/>
                </a:solidFill>
              </a:defRPr>
            </a:lvl8pPr>
            <a:lvl9pPr lvl="8" rtl="0">
              <a:spcBef>
                <a:spcPts val="0"/>
              </a:spcBef>
              <a:spcAft>
                <a:spcPts val="0"/>
              </a:spcAft>
              <a:buNone/>
              <a:defRPr sz="1800">
                <a:solidFill>
                  <a:schemeClr val="accent1"/>
                </a:solidFill>
              </a:defRPr>
            </a:lvl9pPr>
          </a:lstStyle>
          <a:p/>
        </p:txBody>
      </p:sp>
      <p:sp>
        <p:nvSpPr>
          <p:cNvPr id="222" name="Google Shape;222;p29"/>
          <p:cNvSpPr txBox="1"/>
          <p:nvPr>
            <p:ph idx="8" type="subTitle"/>
          </p:nvPr>
        </p:nvSpPr>
        <p:spPr>
          <a:xfrm>
            <a:off x="5649769" y="1956750"/>
            <a:ext cx="2607600" cy="6363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23" name="Google Shape;223;p29"/>
          <p:cNvSpPr/>
          <p:nvPr/>
        </p:nvSpPr>
        <p:spPr>
          <a:xfrm rot="-6776231">
            <a:off x="5379710" y="-1534247"/>
            <a:ext cx="5233928" cy="4453653"/>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8">
    <p:spTree>
      <p:nvGrpSpPr>
        <p:cNvPr id="224" name="Shape 224"/>
        <p:cNvGrpSpPr/>
        <p:nvPr/>
      </p:nvGrpSpPr>
      <p:grpSpPr>
        <a:xfrm>
          <a:off x="0" y="0"/>
          <a:ext cx="0" cy="0"/>
          <a:chOff x="0" y="0"/>
          <a:chExt cx="0" cy="0"/>
        </a:xfrm>
      </p:grpSpPr>
      <p:sp>
        <p:nvSpPr>
          <p:cNvPr id="225" name="Google Shape;225;p30"/>
          <p:cNvSpPr txBox="1"/>
          <p:nvPr>
            <p:ph type="title"/>
          </p:nvPr>
        </p:nvSpPr>
        <p:spPr>
          <a:xfrm>
            <a:off x="718400" y="348467"/>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26" name="Google Shape;226;p30"/>
          <p:cNvSpPr/>
          <p:nvPr/>
        </p:nvSpPr>
        <p:spPr>
          <a:xfrm>
            <a:off x="3354425" y="880700"/>
            <a:ext cx="24048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4295150" y="1625423"/>
            <a:ext cx="4229700" cy="527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subTitle"/>
          </p:nvPr>
        </p:nvSpPr>
        <p:spPr>
          <a:xfrm>
            <a:off x="5007000" y="2339677"/>
            <a:ext cx="3511500" cy="1178400"/>
          </a:xfrm>
          <a:prstGeom prst="rect">
            <a:avLst/>
          </a:prstGeom>
        </p:spPr>
        <p:txBody>
          <a:bodyPr anchorCtr="0" anchor="ctr" bIns="91425" lIns="91425" spcFirstLastPara="1" rIns="91425" wrap="square" tIns="91425">
            <a:noAutofit/>
          </a:bodyPr>
          <a:lstStyle>
            <a:lvl1pPr lvl="0" rtl="0" algn="r">
              <a:spcBef>
                <a:spcPts val="0"/>
              </a:spcBef>
              <a:spcAft>
                <a:spcPts val="0"/>
              </a:spcAft>
              <a:buNone/>
              <a:defRPr/>
            </a:lvl1pPr>
            <a:lvl2pPr lvl="1" rtl="0" algn="r">
              <a:spcBef>
                <a:spcPts val="0"/>
              </a:spcBef>
              <a:spcAft>
                <a:spcPts val="0"/>
              </a:spcAft>
              <a:buNone/>
              <a:defRPr/>
            </a:lvl2pPr>
            <a:lvl3pPr lvl="2" rtl="0" algn="r">
              <a:spcBef>
                <a:spcPts val="0"/>
              </a:spcBef>
              <a:spcAft>
                <a:spcPts val="0"/>
              </a:spcAft>
              <a:buNone/>
              <a:defRPr/>
            </a:lvl3pPr>
            <a:lvl4pPr lvl="3" rtl="0" algn="r">
              <a:spcBef>
                <a:spcPts val="0"/>
              </a:spcBef>
              <a:spcAft>
                <a:spcPts val="0"/>
              </a:spcAft>
              <a:buNone/>
              <a:defRPr/>
            </a:lvl4pPr>
            <a:lvl5pPr lvl="4" rtl="0" algn="r">
              <a:spcBef>
                <a:spcPts val="0"/>
              </a:spcBef>
              <a:spcAft>
                <a:spcPts val="0"/>
              </a:spcAft>
              <a:buNone/>
              <a:defRPr/>
            </a:lvl5pPr>
            <a:lvl6pPr lvl="5" rtl="0" algn="r">
              <a:spcBef>
                <a:spcPts val="0"/>
              </a:spcBef>
              <a:spcAft>
                <a:spcPts val="0"/>
              </a:spcAft>
              <a:buNone/>
              <a:defRPr/>
            </a:lvl6pPr>
            <a:lvl7pPr lvl="6" rtl="0" algn="r">
              <a:spcBef>
                <a:spcPts val="0"/>
              </a:spcBef>
              <a:spcAft>
                <a:spcPts val="0"/>
              </a:spcAft>
              <a:buNone/>
              <a:defRPr/>
            </a:lvl7pPr>
            <a:lvl8pPr lvl="7" rtl="0" algn="r">
              <a:spcBef>
                <a:spcPts val="0"/>
              </a:spcBef>
              <a:spcAft>
                <a:spcPts val="0"/>
              </a:spcAft>
              <a:buNone/>
              <a:defRPr/>
            </a:lvl8pPr>
            <a:lvl9pPr lvl="8" rtl="0" algn="r">
              <a:spcBef>
                <a:spcPts val="0"/>
              </a:spcBef>
              <a:spcAft>
                <a:spcPts val="0"/>
              </a:spcAft>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8_1">
    <p:spTree>
      <p:nvGrpSpPr>
        <p:cNvPr id="227" name="Shape 227"/>
        <p:cNvGrpSpPr/>
        <p:nvPr/>
      </p:nvGrpSpPr>
      <p:grpSpPr>
        <a:xfrm>
          <a:off x="0" y="0"/>
          <a:ext cx="0" cy="0"/>
          <a:chOff x="0" y="0"/>
          <a:chExt cx="0" cy="0"/>
        </a:xfrm>
      </p:grpSpPr>
      <p:sp>
        <p:nvSpPr>
          <p:cNvPr id="228" name="Google Shape;228;p31"/>
          <p:cNvSpPr/>
          <p:nvPr/>
        </p:nvSpPr>
        <p:spPr>
          <a:xfrm flipH="1" rot="10800000">
            <a:off x="-2421723" y="-2457095"/>
            <a:ext cx="8278950" cy="6047100"/>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229" name="Google Shape;229;p31"/>
          <p:cNvSpPr/>
          <p:nvPr/>
        </p:nvSpPr>
        <p:spPr>
          <a:xfrm flipH="1" rot="-10083919">
            <a:off x="-1271890" y="-873657"/>
            <a:ext cx="2729545" cy="2519141"/>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flipH="1" rot="10800000">
            <a:off x="-313100" y="644219"/>
            <a:ext cx="866700" cy="80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txBox="1"/>
          <p:nvPr>
            <p:ph type="title"/>
          </p:nvPr>
        </p:nvSpPr>
        <p:spPr>
          <a:xfrm>
            <a:off x="718400" y="348467"/>
            <a:ext cx="7707000" cy="5727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9">
    <p:spTree>
      <p:nvGrpSpPr>
        <p:cNvPr id="232" name="Shape 232"/>
        <p:cNvGrpSpPr/>
        <p:nvPr/>
      </p:nvGrpSpPr>
      <p:grpSpPr>
        <a:xfrm>
          <a:off x="0" y="0"/>
          <a:ext cx="0" cy="0"/>
          <a:chOff x="0" y="0"/>
          <a:chExt cx="0" cy="0"/>
        </a:xfrm>
      </p:grpSpPr>
      <p:sp>
        <p:nvSpPr>
          <p:cNvPr id="233" name="Google Shape;233;p32"/>
          <p:cNvSpPr/>
          <p:nvPr/>
        </p:nvSpPr>
        <p:spPr>
          <a:xfrm flipH="1" rot="-5320285">
            <a:off x="-2213136" y="-1585"/>
            <a:ext cx="4443570" cy="1955535"/>
          </a:xfrm>
          <a:custGeom>
            <a:rect b="b" l="l" r="r" t="t"/>
            <a:pathLst>
              <a:path extrusionOk="0" h="140902" w="303027">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txBox="1"/>
          <p:nvPr>
            <p:ph type="title"/>
          </p:nvPr>
        </p:nvSpPr>
        <p:spPr>
          <a:xfrm>
            <a:off x="718400" y="346331"/>
            <a:ext cx="77070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35" name="Google Shape;235;p32"/>
          <p:cNvSpPr txBox="1"/>
          <p:nvPr>
            <p:ph idx="1" type="subTitle"/>
          </p:nvPr>
        </p:nvSpPr>
        <p:spPr>
          <a:xfrm>
            <a:off x="1919100" y="3825908"/>
            <a:ext cx="5305800" cy="897000"/>
          </a:xfrm>
          <a:prstGeom prst="rect">
            <a:avLst/>
          </a:prstGeom>
          <a:noFill/>
        </p:spPr>
        <p:txBody>
          <a:bodyPr anchorCtr="0" anchor="t" bIns="91425" lIns="91425" spcFirstLastPara="1" rIns="91425" wrap="square" tIns="91425">
            <a:noAutofit/>
          </a:bodyPr>
          <a:lstStyle>
            <a:lvl1pPr lvl="0">
              <a:spcBef>
                <a:spcPts val="0"/>
              </a:spcBef>
              <a:spcAft>
                <a:spcPts val="0"/>
              </a:spcAft>
              <a:buNone/>
              <a:defRPr>
                <a:highlight>
                  <a:schemeClr val="lt1"/>
                </a:highlight>
              </a:defRPr>
            </a:lvl1pPr>
            <a:lvl2pPr lvl="1">
              <a:spcBef>
                <a:spcPts val="0"/>
              </a:spcBef>
              <a:spcAft>
                <a:spcPts val="0"/>
              </a:spcAft>
              <a:buNone/>
              <a:defRPr>
                <a:highlight>
                  <a:schemeClr val="lt1"/>
                </a:highlight>
              </a:defRPr>
            </a:lvl2pPr>
            <a:lvl3pPr lvl="2">
              <a:spcBef>
                <a:spcPts val="0"/>
              </a:spcBef>
              <a:spcAft>
                <a:spcPts val="0"/>
              </a:spcAft>
              <a:buNone/>
              <a:defRPr>
                <a:highlight>
                  <a:schemeClr val="lt1"/>
                </a:highlight>
              </a:defRPr>
            </a:lvl3pPr>
            <a:lvl4pPr lvl="3">
              <a:spcBef>
                <a:spcPts val="0"/>
              </a:spcBef>
              <a:spcAft>
                <a:spcPts val="0"/>
              </a:spcAft>
              <a:buNone/>
              <a:defRPr>
                <a:highlight>
                  <a:schemeClr val="lt1"/>
                </a:highlight>
              </a:defRPr>
            </a:lvl4pPr>
            <a:lvl5pPr lvl="4">
              <a:spcBef>
                <a:spcPts val="0"/>
              </a:spcBef>
              <a:spcAft>
                <a:spcPts val="0"/>
              </a:spcAft>
              <a:buNone/>
              <a:defRPr>
                <a:highlight>
                  <a:schemeClr val="lt1"/>
                </a:highlight>
              </a:defRPr>
            </a:lvl5pPr>
            <a:lvl6pPr lvl="5">
              <a:spcBef>
                <a:spcPts val="0"/>
              </a:spcBef>
              <a:spcAft>
                <a:spcPts val="0"/>
              </a:spcAft>
              <a:buNone/>
              <a:defRPr>
                <a:highlight>
                  <a:schemeClr val="lt1"/>
                </a:highlight>
              </a:defRPr>
            </a:lvl6pPr>
            <a:lvl7pPr lvl="6">
              <a:spcBef>
                <a:spcPts val="0"/>
              </a:spcBef>
              <a:spcAft>
                <a:spcPts val="0"/>
              </a:spcAft>
              <a:buNone/>
              <a:defRPr>
                <a:highlight>
                  <a:schemeClr val="lt1"/>
                </a:highlight>
              </a:defRPr>
            </a:lvl7pPr>
            <a:lvl8pPr lvl="7">
              <a:spcBef>
                <a:spcPts val="0"/>
              </a:spcBef>
              <a:spcAft>
                <a:spcPts val="0"/>
              </a:spcAft>
              <a:buNone/>
              <a:defRPr>
                <a:highlight>
                  <a:schemeClr val="lt1"/>
                </a:highlight>
              </a:defRPr>
            </a:lvl8pPr>
            <a:lvl9pPr lvl="8">
              <a:spcBef>
                <a:spcPts val="0"/>
              </a:spcBef>
              <a:spcAft>
                <a:spcPts val="0"/>
              </a:spcAft>
              <a:buNone/>
              <a:defRPr>
                <a:highlight>
                  <a:schemeClr val="lt1"/>
                </a:highlight>
              </a:defRPr>
            </a:lvl9pPr>
          </a:lstStyle>
          <a:p/>
        </p:txBody>
      </p:sp>
      <p:sp>
        <p:nvSpPr>
          <p:cNvPr id="236" name="Google Shape;236;p32"/>
          <p:cNvSpPr/>
          <p:nvPr/>
        </p:nvSpPr>
        <p:spPr>
          <a:xfrm flipH="1" rot="-3755545">
            <a:off x="4997871" y="2946773"/>
            <a:ext cx="6474385" cy="2849132"/>
          </a:xfrm>
          <a:custGeom>
            <a:rect b="b" l="l" r="r" t="t"/>
            <a:pathLst>
              <a:path extrusionOk="0" h="140902" w="303027">
                <a:moveTo>
                  <a:pt x="288430" y="1"/>
                </a:moveTo>
                <a:cubicBezTo>
                  <a:pt x="278141" y="1"/>
                  <a:pt x="261395" y="18672"/>
                  <a:pt x="223326" y="38139"/>
                </a:cubicBezTo>
                <a:cubicBezTo>
                  <a:pt x="189569" y="55389"/>
                  <a:pt x="166110" y="67382"/>
                  <a:pt x="137616" y="67382"/>
                </a:cubicBezTo>
                <a:cubicBezTo>
                  <a:pt x="135548" y="67382"/>
                  <a:pt x="133454" y="67319"/>
                  <a:pt x="131327" y="67190"/>
                </a:cubicBezTo>
                <a:cubicBezTo>
                  <a:pt x="98280" y="65181"/>
                  <a:pt x="83764" y="52963"/>
                  <a:pt x="60932" y="52963"/>
                </a:cubicBezTo>
                <a:cubicBezTo>
                  <a:pt x="55211" y="52963"/>
                  <a:pt x="48968" y="53730"/>
                  <a:pt x="41780" y="55617"/>
                </a:cubicBezTo>
                <a:cubicBezTo>
                  <a:pt x="33481" y="57796"/>
                  <a:pt x="7383" y="64642"/>
                  <a:pt x="3239" y="83466"/>
                </a:cubicBezTo>
                <a:cubicBezTo>
                  <a:pt x="1" y="98194"/>
                  <a:pt x="10752" y="117661"/>
                  <a:pt x="23790" y="122030"/>
                </a:cubicBezTo>
                <a:cubicBezTo>
                  <a:pt x="29171" y="123840"/>
                  <a:pt x="34041" y="122757"/>
                  <a:pt x="40994" y="127198"/>
                </a:cubicBezTo>
                <a:cubicBezTo>
                  <a:pt x="45245" y="129912"/>
                  <a:pt x="47888" y="134639"/>
                  <a:pt x="52007" y="137556"/>
                </a:cubicBezTo>
                <a:cubicBezTo>
                  <a:pt x="55417" y="139970"/>
                  <a:pt x="59407" y="140902"/>
                  <a:pt x="63557" y="140902"/>
                </a:cubicBezTo>
                <a:cubicBezTo>
                  <a:pt x="68637" y="140902"/>
                  <a:pt x="73958" y="139505"/>
                  <a:pt x="78749" y="137723"/>
                </a:cubicBezTo>
                <a:cubicBezTo>
                  <a:pt x="91893" y="132817"/>
                  <a:pt x="101525" y="132317"/>
                  <a:pt x="105550" y="131270"/>
                </a:cubicBezTo>
                <a:cubicBezTo>
                  <a:pt x="110694" y="129930"/>
                  <a:pt x="115295" y="129397"/>
                  <a:pt x="119496" y="129397"/>
                </a:cubicBezTo>
                <a:cubicBezTo>
                  <a:pt x="135878" y="129397"/>
                  <a:pt x="146185" y="137503"/>
                  <a:pt x="158993" y="137503"/>
                </a:cubicBezTo>
                <a:cubicBezTo>
                  <a:pt x="161669" y="137503"/>
                  <a:pt x="164454" y="137150"/>
                  <a:pt x="167427" y="136294"/>
                </a:cubicBezTo>
                <a:cubicBezTo>
                  <a:pt x="189251" y="130007"/>
                  <a:pt x="182678" y="107731"/>
                  <a:pt x="208801" y="87871"/>
                </a:cubicBezTo>
                <a:cubicBezTo>
                  <a:pt x="239174" y="64785"/>
                  <a:pt x="265177" y="81871"/>
                  <a:pt x="285382" y="59261"/>
                </a:cubicBezTo>
                <a:cubicBezTo>
                  <a:pt x="302110" y="40556"/>
                  <a:pt x="303027" y="7933"/>
                  <a:pt x="292430" y="1158"/>
                </a:cubicBezTo>
                <a:cubicBezTo>
                  <a:pt x="291197" y="370"/>
                  <a:pt x="289878" y="1"/>
                  <a:pt x="2884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237" name="Shape 237"/>
        <p:cNvGrpSpPr/>
        <p:nvPr/>
      </p:nvGrpSpPr>
      <p:grpSpPr>
        <a:xfrm>
          <a:off x="0" y="0"/>
          <a:ext cx="0" cy="0"/>
          <a:chOff x="0" y="0"/>
          <a:chExt cx="0" cy="0"/>
        </a:xfrm>
      </p:grpSpPr>
      <p:sp>
        <p:nvSpPr>
          <p:cNvPr id="238" name="Google Shape;23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
        <p:nvSpPr>
          <p:cNvPr id="239" name="Google Shape;239;p33"/>
          <p:cNvSpPr/>
          <p:nvPr/>
        </p:nvSpPr>
        <p:spPr>
          <a:xfrm>
            <a:off x="-394275" y="-335266"/>
            <a:ext cx="4812353" cy="1390524"/>
          </a:xfrm>
          <a:custGeom>
            <a:rect b="b" l="l" r="r" t="t"/>
            <a:pathLst>
              <a:path extrusionOk="0" h="85729" w="259461">
                <a:moveTo>
                  <a:pt x="103746" y="0"/>
                </a:moveTo>
                <a:cubicBezTo>
                  <a:pt x="78232" y="0"/>
                  <a:pt x="52742" y="867"/>
                  <a:pt x="27335" y="3262"/>
                </a:cubicBezTo>
                <a:cubicBezTo>
                  <a:pt x="21734" y="3784"/>
                  <a:pt x="15983" y="4382"/>
                  <a:pt x="10979" y="6846"/>
                </a:cubicBezTo>
                <a:cubicBezTo>
                  <a:pt x="5900" y="9311"/>
                  <a:pt x="1494" y="13867"/>
                  <a:pt x="822" y="19468"/>
                </a:cubicBezTo>
                <a:cubicBezTo>
                  <a:pt x="0" y="26937"/>
                  <a:pt x="5900" y="33584"/>
                  <a:pt x="12473" y="37094"/>
                </a:cubicBezTo>
                <a:cubicBezTo>
                  <a:pt x="19045" y="40605"/>
                  <a:pt x="26514" y="42024"/>
                  <a:pt x="33235" y="45384"/>
                </a:cubicBezTo>
                <a:cubicBezTo>
                  <a:pt x="42048" y="49716"/>
                  <a:pt x="49069" y="57185"/>
                  <a:pt x="54895" y="65102"/>
                </a:cubicBezTo>
                <a:cubicBezTo>
                  <a:pt x="58554" y="70105"/>
                  <a:pt x="61840" y="75334"/>
                  <a:pt x="66396" y="79441"/>
                </a:cubicBezTo>
                <a:cubicBezTo>
                  <a:pt x="70393" y="83044"/>
                  <a:pt x="75538" y="85728"/>
                  <a:pt x="80825" y="85728"/>
                </a:cubicBezTo>
                <a:cubicBezTo>
                  <a:pt x="81565" y="85728"/>
                  <a:pt x="82308" y="85676"/>
                  <a:pt x="83051" y="85565"/>
                </a:cubicBezTo>
                <a:cubicBezTo>
                  <a:pt x="88802" y="84744"/>
                  <a:pt x="93507" y="80711"/>
                  <a:pt x="97839" y="76827"/>
                </a:cubicBezTo>
                <a:cubicBezTo>
                  <a:pt x="113449" y="62189"/>
                  <a:pt x="131672" y="42546"/>
                  <a:pt x="153779" y="39484"/>
                </a:cubicBezTo>
                <a:cubicBezTo>
                  <a:pt x="154078" y="39484"/>
                  <a:pt x="154377" y="39410"/>
                  <a:pt x="154676" y="39335"/>
                </a:cubicBezTo>
                <a:cubicBezTo>
                  <a:pt x="158778" y="38840"/>
                  <a:pt x="162892" y="38686"/>
                  <a:pt x="167012" y="38686"/>
                </a:cubicBezTo>
                <a:cubicBezTo>
                  <a:pt x="173469" y="38686"/>
                  <a:pt x="179943" y="39065"/>
                  <a:pt x="186417" y="39111"/>
                </a:cubicBezTo>
                <a:cubicBezTo>
                  <a:pt x="197994" y="39111"/>
                  <a:pt x="209719" y="37916"/>
                  <a:pt x="220549" y="33883"/>
                </a:cubicBezTo>
                <a:cubicBezTo>
                  <a:pt x="228316" y="30970"/>
                  <a:pt x="259460" y="11626"/>
                  <a:pt x="237951" y="6622"/>
                </a:cubicBezTo>
                <a:cubicBezTo>
                  <a:pt x="226823" y="4008"/>
                  <a:pt x="215246" y="3486"/>
                  <a:pt x="203819" y="2963"/>
                </a:cubicBezTo>
                <a:cubicBezTo>
                  <a:pt x="170512" y="1482"/>
                  <a:pt x="137109" y="0"/>
                  <a:pt x="103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33"/>
          <p:cNvGrpSpPr/>
          <p:nvPr/>
        </p:nvGrpSpPr>
        <p:grpSpPr>
          <a:xfrm flipH="1">
            <a:off x="8249902" y="4210039"/>
            <a:ext cx="817388" cy="1087138"/>
            <a:chOff x="6377563" y="1659325"/>
            <a:chExt cx="1152225" cy="1532475"/>
          </a:xfrm>
        </p:grpSpPr>
        <p:sp>
          <p:nvSpPr>
            <p:cNvPr id="241" name="Google Shape;241;p33"/>
            <p:cNvSpPr/>
            <p:nvPr/>
          </p:nvSpPr>
          <p:spPr>
            <a:xfrm rot="10800000">
              <a:off x="6377563" y="1659325"/>
              <a:ext cx="1152225" cy="1532475"/>
            </a:xfrm>
            <a:custGeom>
              <a:rect b="b" l="l" r="r" t="t"/>
              <a:pathLst>
                <a:path extrusionOk="0" h="61299" w="46089">
                  <a:moveTo>
                    <a:pt x="41244" y="0"/>
                  </a:moveTo>
                  <a:cubicBezTo>
                    <a:pt x="41241" y="0"/>
                    <a:pt x="41238" y="0"/>
                    <a:pt x="41235" y="0"/>
                  </a:cubicBezTo>
                  <a:cubicBezTo>
                    <a:pt x="41021" y="0"/>
                    <a:pt x="17183" y="1499"/>
                    <a:pt x="17183" y="1517"/>
                  </a:cubicBezTo>
                  <a:cubicBezTo>
                    <a:pt x="14899" y="2677"/>
                    <a:pt x="12705" y="3979"/>
                    <a:pt x="10581" y="5407"/>
                  </a:cubicBezTo>
                  <a:cubicBezTo>
                    <a:pt x="8601" y="6852"/>
                    <a:pt x="6906" y="8636"/>
                    <a:pt x="5568" y="10688"/>
                  </a:cubicBezTo>
                  <a:cubicBezTo>
                    <a:pt x="4711" y="11866"/>
                    <a:pt x="4247" y="13275"/>
                    <a:pt x="4229" y="14721"/>
                  </a:cubicBezTo>
                  <a:cubicBezTo>
                    <a:pt x="4372" y="18093"/>
                    <a:pt x="6442" y="20662"/>
                    <a:pt x="5800" y="23963"/>
                  </a:cubicBezTo>
                  <a:cubicBezTo>
                    <a:pt x="5068" y="27692"/>
                    <a:pt x="268" y="29780"/>
                    <a:pt x="90" y="33580"/>
                  </a:cubicBezTo>
                  <a:cubicBezTo>
                    <a:pt x="1" y="35507"/>
                    <a:pt x="1178" y="37274"/>
                    <a:pt x="2570" y="38612"/>
                  </a:cubicBezTo>
                  <a:cubicBezTo>
                    <a:pt x="4051" y="39825"/>
                    <a:pt x="5461" y="41146"/>
                    <a:pt x="6781" y="42555"/>
                  </a:cubicBezTo>
                  <a:cubicBezTo>
                    <a:pt x="9886" y="46445"/>
                    <a:pt x="9529" y="52172"/>
                    <a:pt x="12152" y="56419"/>
                  </a:cubicBezTo>
                  <a:cubicBezTo>
                    <a:pt x="12901" y="57793"/>
                    <a:pt x="13954" y="59006"/>
                    <a:pt x="15220" y="59934"/>
                  </a:cubicBezTo>
                  <a:cubicBezTo>
                    <a:pt x="16378" y="60652"/>
                    <a:pt x="17717" y="61298"/>
                    <a:pt x="19058" y="61298"/>
                  </a:cubicBezTo>
                  <a:cubicBezTo>
                    <a:pt x="19350" y="61298"/>
                    <a:pt x="19641" y="61268"/>
                    <a:pt x="19931" y="61201"/>
                  </a:cubicBezTo>
                  <a:cubicBezTo>
                    <a:pt x="21911" y="60737"/>
                    <a:pt x="23160" y="58703"/>
                    <a:pt x="23517" y="56686"/>
                  </a:cubicBezTo>
                  <a:cubicBezTo>
                    <a:pt x="23892" y="54688"/>
                    <a:pt x="23571" y="52618"/>
                    <a:pt x="23607" y="50602"/>
                  </a:cubicBezTo>
                  <a:cubicBezTo>
                    <a:pt x="23589" y="49639"/>
                    <a:pt x="23749" y="48693"/>
                    <a:pt x="24106" y="47819"/>
                  </a:cubicBezTo>
                  <a:cubicBezTo>
                    <a:pt x="24820" y="46445"/>
                    <a:pt x="25997" y="45374"/>
                    <a:pt x="27407" y="44768"/>
                  </a:cubicBezTo>
                  <a:cubicBezTo>
                    <a:pt x="29316" y="43822"/>
                    <a:pt x="31386" y="43304"/>
                    <a:pt x="33349" y="42484"/>
                  </a:cubicBezTo>
                  <a:cubicBezTo>
                    <a:pt x="35365" y="41806"/>
                    <a:pt x="37113" y="40450"/>
                    <a:pt x="38273" y="38665"/>
                  </a:cubicBezTo>
                  <a:cubicBezTo>
                    <a:pt x="39629" y="36274"/>
                    <a:pt x="38773" y="33491"/>
                    <a:pt x="37756" y="31154"/>
                  </a:cubicBezTo>
                  <a:cubicBezTo>
                    <a:pt x="36810" y="29048"/>
                    <a:pt x="35829" y="26657"/>
                    <a:pt x="36703" y="24534"/>
                  </a:cubicBezTo>
                  <a:cubicBezTo>
                    <a:pt x="37203" y="23499"/>
                    <a:pt x="37898" y="22571"/>
                    <a:pt x="38773" y="21822"/>
                  </a:cubicBezTo>
                  <a:cubicBezTo>
                    <a:pt x="39594" y="21019"/>
                    <a:pt x="40414" y="20198"/>
                    <a:pt x="41253" y="19395"/>
                  </a:cubicBezTo>
                  <a:cubicBezTo>
                    <a:pt x="42109" y="18575"/>
                    <a:pt x="42912" y="17700"/>
                    <a:pt x="43644" y="16790"/>
                  </a:cubicBezTo>
                  <a:cubicBezTo>
                    <a:pt x="45036" y="15042"/>
                    <a:pt x="45856" y="12918"/>
                    <a:pt x="45981" y="10688"/>
                  </a:cubicBezTo>
                  <a:cubicBezTo>
                    <a:pt x="46088" y="8725"/>
                    <a:pt x="45678" y="6763"/>
                    <a:pt x="44821" y="4996"/>
                  </a:cubicBezTo>
                  <a:cubicBezTo>
                    <a:pt x="44305" y="3982"/>
                    <a:pt x="42634" y="0"/>
                    <a:pt x="4124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3"/>
            <p:cNvSpPr/>
            <p:nvPr/>
          </p:nvSpPr>
          <p:spPr>
            <a:xfrm rot="10800000">
              <a:off x="6828538" y="1804900"/>
              <a:ext cx="386325" cy="1382900"/>
            </a:xfrm>
            <a:custGeom>
              <a:rect b="b" l="l" r="r" t="t"/>
              <a:pathLst>
                <a:path extrusionOk="0" h="55316" w="15453">
                  <a:moveTo>
                    <a:pt x="14832" y="0"/>
                  </a:moveTo>
                  <a:cubicBezTo>
                    <a:pt x="14647" y="0"/>
                    <a:pt x="14470" y="91"/>
                    <a:pt x="14364" y="269"/>
                  </a:cubicBezTo>
                  <a:cubicBezTo>
                    <a:pt x="2838" y="18879"/>
                    <a:pt x="1" y="45054"/>
                    <a:pt x="3105" y="54903"/>
                  </a:cubicBezTo>
                  <a:cubicBezTo>
                    <a:pt x="3105" y="54921"/>
                    <a:pt x="3123" y="54938"/>
                    <a:pt x="3123" y="54974"/>
                  </a:cubicBezTo>
                  <a:cubicBezTo>
                    <a:pt x="3204" y="55191"/>
                    <a:pt x="3410" y="55315"/>
                    <a:pt x="3629" y="55315"/>
                  </a:cubicBezTo>
                  <a:cubicBezTo>
                    <a:pt x="3698" y="55315"/>
                    <a:pt x="3768" y="55303"/>
                    <a:pt x="3837" y="55277"/>
                  </a:cubicBezTo>
                  <a:cubicBezTo>
                    <a:pt x="4104" y="55170"/>
                    <a:pt x="4247" y="54867"/>
                    <a:pt x="4140" y="54582"/>
                  </a:cubicBezTo>
                  <a:cubicBezTo>
                    <a:pt x="1071" y="44964"/>
                    <a:pt x="3962" y="19200"/>
                    <a:pt x="15292" y="822"/>
                  </a:cubicBezTo>
                  <a:cubicBezTo>
                    <a:pt x="15452" y="572"/>
                    <a:pt x="15363" y="233"/>
                    <a:pt x="15113" y="72"/>
                  </a:cubicBezTo>
                  <a:cubicBezTo>
                    <a:pt x="15023" y="24"/>
                    <a:pt x="14926" y="0"/>
                    <a:pt x="148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p:nvPr/>
          </p:nvSpPr>
          <p:spPr>
            <a:xfrm rot="10800000">
              <a:off x="6762963" y="2294825"/>
              <a:ext cx="343050" cy="275900"/>
            </a:xfrm>
            <a:custGeom>
              <a:rect b="b" l="l" r="r" t="t"/>
              <a:pathLst>
                <a:path extrusionOk="0" h="11036" w="13722">
                  <a:moveTo>
                    <a:pt x="553" y="0"/>
                  </a:moveTo>
                  <a:cubicBezTo>
                    <a:pt x="432" y="0"/>
                    <a:pt x="312" y="41"/>
                    <a:pt x="214" y="119"/>
                  </a:cubicBezTo>
                  <a:cubicBezTo>
                    <a:pt x="0" y="333"/>
                    <a:pt x="0" y="672"/>
                    <a:pt x="196" y="904"/>
                  </a:cubicBezTo>
                  <a:cubicBezTo>
                    <a:pt x="4033" y="4687"/>
                    <a:pt x="8261" y="8059"/>
                    <a:pt x="12811" y="10950"/>
                  </a:cubicBezTo>
                  <a:cubicBezTo>
                    <a:pt x="12829" y="10950"/>
                    <a:pt x="12829" y="10950"/>
                    <a:pt x="12847" y="10968"/>
                  </a:cubicBezTo>
                  <a:cubicBezTo>
                    <a:pt x="12928" y="11014"/>
                    <a:pt x="13016" y="11036"/>
                    <a:pt x="13104" y="11036"/>
                  </a:cubicBezTo>
                  <a:cubicBezTo>
                    <a:pt x="13286" y="11036"/>
                    <a:pt x="13464" y="10940"/>
                    <a:pt x="13561" y="10771"/>
                  </a:cubicBezTo>
                  <a:cubicBezTo>
                    <a:pt x="13721" y="10522"/>
                    <a:pt x="13650" y="10183"/>
                    <a:pt x="13400" y="10022"/>
                  </a:cubicBezTo>
                  <a:cubicBezTo>
                    <a:pt x="8904" y="7185"/>
                    <a:pt x="4746" y="3884"/>
                    <a:pt x="982" y="155"/>
                  </a:cubicBezTo>
                  <a:cubicBezTo>
                    <a:pt x="946" y="119"/>
                    <a:pt x="892" y="84"/>
                    <a:pt x="839" y="84"/>
                  </a:cubicBezTo>
                  <a:cubicBezTo>
                    <a:pt x="750" y="27"/>
                    <a:pt x="651" y="0"/>
                    <a:pt x="5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33"/>
          <p:cNvGrpSpPr/>
          <p:nvPr/>
        </p:nvGrpSpPr>
        <p:grpSpPr>
          <a:xfrm flipH="1">
            <a:off x="8630897" y="4019552"/>
            <a:ext cx="608258" cy="1193779"/>
            <a:chOff x="7090388" y="1362675"/>
            <a:chExt cx="913575" cy="1793000"/>
          </a:xfrm>
        </p:grpSpPr>
        <p:sp>
          <p:nvSpPr>
            <p:cNvPr id="245" name="Google Shape;245;p33"/>
            <p:cNvSpPr/>
            <p:nvPr/>
          </p:nvSpPr>
          <p:spPr>
            <a:xfrm rot="10800000">
              <a:off x="7090388" y="1362675"/>
              <a:ext cx="913575" cy="1793000"/>
            </a:xfrm>
            <a:custGeom>
              <a:rect b="b" l="l" r="r" t="t"/>
              <a:pathLst>
                <a:path extrusionOk="0" h="71720" w="36543">
                  <a:moveTo>
                    <a:pt x="36543" y="1"/>
                  </a:moveTo>
                  <a:lnTo>
                    <a:pt x="27532" y="572"/>
                  </a:lnTo>
                  <a:cubicBezTo>
                    <a:pt x="27532" y="572"/>
                    <a:pt x="14721" y="15827"/>
                    <a:pt x="8619" y="32260"/>
                  </a:cubicBezTo>
                  <a:cubicBezTo>
                    <a:pt x="1" y="55349"/>
                    <a:pt x="10314" y="70782"/>
                    <a:pt x="16755" y="71639"/>
                  </a:cubicBezTo>
                  <a:cubicBezTo>
                    <a:pt x="17165" y="71692"/>
                    <a:pt x="17569" y="71719"/>
                    <a:pt x="17964" y="71719"/>
                  </a:cubicBezTo>
                  <a:cubicBezTo>
                    <a:pt x="23788" y="71719"/>
                    <a:pt x="27796" y="65775"/>
                    <a:pt x="25373" y="49300"/>
                  </a:cubicBezTo>
                  <a:cubicBezTo>
                    <a:pt x="23857" y="38933"/>
                    <a:pt x="25284" y="19592"/>
                    <a:pt x="365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
            <p:cNvSpPr/>
            <p:nvPr/>
          </p:nvSpPr>
          <p:spPr>
            <a:xfrm rot="10800000">
              <a:off x="7260338" y="1480350"/>
              <a:ext cx="487575" cy="1500325"/>
            </a:xfrm>
            <a:custGeom>
              <a:rect b="b" l="l" r="r" t="t"/>
              <a:pathLst>
                <a:path extrusionOk="0" h="60013" w="19503">
                  <a:moveTo>
                    <a:pt x="18890" y="1"/>
                  </a:moveTo>
                  <a:cubicBezTo>
                    <a:pt x="18719" y="1"/>
                    <a:pt x="18554" y="76"/>
                    <a:pt x="18450" y="227"/>
                  </a:cubicBezTo>
                  <a:cubicBezTo>
                    <a:pt x="4319" y="18801"/>
                    <a:pt x="1" y="45512"/>
                    <a:pt x="4140" y="59554"/>
                  </a:cubicBezTo>
                  <a:cubicBezTo>
                    <a:pt x="4140" y="59589"/>
                    <a:pt x="4158" y="59643"/>
                    <a:pt x="4176" y="59679"/>
                  </a:cubicBezTo>
                  <a:cubicBezTo>
                    <a:pt x="4255" y="59889"/>
                    <a:pt x="4450" y="60012"/>
                    <a:pt x="4662" y="60012"/>
                  </a:cubicBezTo>
                  <a:cubicBezTo>
                    <a:pt x="4737" y="60012"/>
                    <a:pt x="4815" y="59997"/>
                    <a:pt x="4890" y="59964"/>
                  </a:cubicBezTo>
                  <a:cubicBezTo>
                    <a:pt x="5157" y="59857"/>
                    <a:pt x="5300" y="59536"/>
                    <a:pt x="5175" y="59250"/>
                  </a:cubicBezTo>
                  <a:cubicBezTo>
                    <a:pt x="1143" y="45440"/>
                    <a:pt x="5389" y="19176"/>
                    <a:pt x="19324" y="869"/>
                  </a:cubicBezTo>
                  <a:cubicBezTo>
                    <a:pt x="19503" y="637"/>
                    <a:pt x="19449" y="280"/>
                    <a:pt x="19217" y="102"/>
                  </a:cubicBezTo>
                  <a:lnTo>
                    <a:pt x="19164" y="66"/>
                  </a:lnTo>
                  <a:cubicBezTo>
                    <a:pt x="19076" y="23"/>
                    <a:pt x="18982" y="1"/>
                    <a:pt x="188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7" name="Google Shape;247;p33"/>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ONE_COLUMN_TEXT_1">
    <p:spTree>
      <p:nvGrpSpPr>
        <p:cNvPr id="248" name="Shape 248"/>
        <p:cNvGrpSpPr/>
        <p:nvPr/>
      </p:nvGrpSpPr>
      <p:grpSpPr>
        <a:xfrm>
          <a:off x="0" y="0"/>
          <a:ext cx="0" cy="0"/>
          <a:chOff x="0" y="0"/>
          <a:chExt cx="0" cy="0"/>
        </a:xfrm>
      </p:grpSpPr>
      <p:grpSp>
        <p:nvGrpSpPr>
          <p:cNvPr id="249" name="Google Shape;249;p34"/>
          <p:cNvGrpSpPr/>
          <p:nvPr/>
        </p:nvGrpSpPr>
        <p:grpSpPr>
          <a:xfrm>
            <a:off x="-1376573" y="-336035"/>
            <a:ext cx="8278950" cy="6237040"/>
            <a:chOff x="-1376573" y="-336035"/>
            <a:chExt cx="8278950" cy="6237040"/>
          </a:xfrm>
        </p:grpSpPr>
        <p:sp>
          <p:nvSpPr>
            <p:cNvPr id="250" name="Google Shape;250;p34"/>
            <p:cNvSpPr/>
            <p:nvPr/>
          </p:nvSpPr>
          <p:spPr>
            <a:xfrm>
              <a:off x="-1376573" y="-336035"/>
              <a:ext cx="8278950" cy="6047100"/>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251" name="Google Shape;251;p34"/>
            <p:cNvSpPr/>
            <p:nvPr/>
          </p:nvSpPr>
          <p:spPr>
            <a:xfrm rot="-716081">
              <a:off x="-690140" y="3126860"/>
              <a:ext cx="2729545" cy="2519141"/>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4"/>
            <p:cNvSpPr/>
            <p:nvPr/>
          </p:nvSpPr>
          <p:spPr>
            <a:xfrm>
              <a:off x="342900" y="3304925"/>
              <a:ext cx="866700" cy="80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34"/>
          <p:cNvSpPr txBox="1"/>
          <p:nvPr>
            <p:ph type="title"/>
          </p:nvPr>
        </p:nvSpPr>
        <p:spPr>
          <a:xfrm>
            <a:off x="718350" y="343023"/>
            <a:ext cx="7707300" cy="615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254" name="Google Shape;254;p34"/>
          <p:cNvSpPr txBox="1"/>
          <p:nvPr>
            <p:ph idx="1" type="subTitle"/>
          </p:nvPr>
        </p:nvSpPr>
        <p:spPr>
          <a:xfrm>
            <a:off x="5346675" y="1758400"/>
            <a:ext cx="3155100" cy="8151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lgn="l">
              <a:spcBef>
                <a:spcPts val="0"/>
              </a:spcBef>
              <a:spcAft>
                <a:spcPts val="0"/>
              </a:spcAft>
              <a:buNone/>
              <a:defRPr/>
            </a:lvl2pPr>
            <a:lvl3pPr lvl="2" algn="l">
              <a:spcBef>
                <a:spcPts val="0"/>
              </a:spcBef>
              <a:spcAft>
                <a:spcPts val="0"/>
              </a:spcAft>
              <a:buNone/>
              <a:defRPr/>
            </a:lvl3pPr>
            <a:lvl4pPr lvl="3" algn="l">
              <a:spcBef>
                <a:spcPts val="0"/>
              </a:spcBef>
              <a:spcAft>
                <a:spcPts val="0"/>
              </a:spcAft>
              <a:buNone/>
              <a:defRPr/>
            </a:lvl4pPr>
            <a:lvl5pPr lvl="4" algn="l">
              <a:spcBef>
                <a:spcPts val="0"/>
              </a:spcBef>
              <a:spcAft>
                <a:spcPts val="0"/>
              </a:spcAft>
              <a:buNone/>
              <a:defRPr/>
            </a:lvl5pPr>
            <a:lvl6pPr lvl="5" algn="l">
              <a:spcBef>
                <a:spcPts val="0"/>
              </a:spcBef>
              <a:spcAft>
                <a:spcPts val="0"/>
              </a:spcAft>
              <a:buNone/>
              <a:defRPr/>
            </a:lvl6pPr>
            <a:lvl7pPr lvl="6" algn="l">
              <a:spcBef>
                <a:spcPts val="0"/>
              </a:spcBef>
              <a:spcAft>
                <a:spcPts val="0"/>
              </a:spcAft>
              <a:buNone/>
              <a:defRPr/>
            </a:lvl7pPr>
            <a:lvl8pPr lvl="7" algn="l">
              <a:spcBef>
                <a:spcPts val="0"/>
              </a:spcBef>
              <a:spcAft>
                <a:spcPts val="0"/>
              </a:spcAft>
              <a:buNone/>
              <a:defRPr/>
            </a:lvl8pPr>
            <a:lvl9pPr lvl="8" algn="l">
              <a:spcBef>
                <a:spcPts val="0"/>
              </a:spcBef>
              <a:spcAft>
                <a:spcPts val="0"/>
              </a:spcAft>
              <a:buNone/>
              <a:defRPr/>
            </a:lvl9pPr>
          </a:lstStyle>
          <a:p/>
        </p:txBody>
      </p:sp>
      <p:sp>
        <p:nvSpPr>
          <p:cNvPr id="255" name="Google Shape;255;p34"/>
          <p:cNvSpPr txBox="1"/>
          <p:nvPr>
            <p:ph idx="2" type="subTitle"/>
          </p:nvPr>
        </p:nvSpPr>
        <p:spPr>
          <a:xfrm>
            <a:off x="5347856" y="1444050"/>
            <a:ext cx="1515600" cy="328500"/>
          </a:xfrm>
          <a:prstGeom prst="rect">
            <a:avLst/>
          </a:prstGeom>
        </p:spPr>
        <p:txBody>
          <a:bodyPr anchorCtr="0" anchor="t" bIns="91425" lIns="91425" spcFirstLastPara="1" rIns="91425" wrap="square" tIns="91425">
            <a:noAutofit/>
          </a:bodyPr>
          <a:lstStyle>
            <a:lvl1pPr lvl="0" algn="l">
              <a:spcBef>
                <a:spcPts val="0"/>
              </a:spcBef>
              <a:spcAft>
                <a:spcPts val="0"/>
              </a:spcAft>
              <a:buNone/>
              <a:defRPr b="1" sz="1800">
                <a:solidFill>
                  <a:schemeClr val="accent1"/>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56" name="Google Shape;256;p34"/>
          <p:cNvSpPr txBox="1"/>
          <p:nvPr>
            <p:ph idx="3" type="subTitle"/>
          </p:nvPr>
        </p:nvSpPr>
        <p:spPr>
          <a:xfrm>
            <a:off x="5357525" y="3340389"/>
            <a:ext cx="3155100" cy="8151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257" name="Google Shape;257;p34"/>
          <p:cNvSpPr txBox="1"/>
          <p:nvPr>
            <p:ph idx="4" type="subTitle"/>
          </p:nvPr>
        </p:nvSpPr>
        <p:spPr>
          <a:xfrm>
            <a:off x="5351399" y="3033050"/>
            <a:ext cx="1515600" cy="3285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b="1" sz="1800">
                <a:solidFill>
                  <a:schemeClr val="accen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718500" y="367106"/>
            <a:ext cx="7707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847175" y="3833356"/>
            <a:ext cx="3186600" cy="7761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5" name="Google Shape;25;p5"/>
          <p:cNvSpPr txBox="1"/>
          <p:nvPr>
            <p:ph idx="2" type="body"/>
          </p:nvPr>
        </p:nvSpPr>
        <p:spPr>
          <a:xfrm>
            <a:off x="5059075" y="3833356"/>
            <a:ext cx="3186600" cy="776100"/>
          </a:xfrm>
          <a:prstGeom prst="rect">
            <a:avLst/>
          </a:prstGeom>
        </p:spPr>
        <p:txBody>
          <a:bodyPr anchorCtr="0" anchor="t" bIns="91425" lIns="91425" spcFirstLastPara="1" rIns="91425" wrap="square" tIns="91425">
            <a:noAutofit/>
          </a:bodyPr>
          <a:lstStyle>
            <a:lvl1pPr indent="-330200" lvl="0" marL="457200" algn="ctr">
              <a:spcBef>
                <a:spcPts val="0"/>
              </a:spcBef>
              <a:spcAft>
                <a:spcPts val="0"/>
              </a:spcAft>
              <a:buSzPts val="16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6" name="Google Shape;26;p5"/>
          <p:cNvSpPr txBox="1"/>
          <p:nvPr>
            <p:ph idx="3" type="subTitle"/>
          </p:nvPr>
        </p:nvSpPr>
        <p:spPr>
          <a:xfrm>
            <a:off x="1691303" y="3467924"/>
            <a:ext cx="1412400" cy="3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600"/>
              <a:buNone/>
              <a:defRPr b="1" sz="1800">
                <a:solidFill>
                  <a:schemeClr val="accent1"/>
                </a:solidFill>
              </a:defRPr>
            </a:lvl1pPr>
            <a:lvl2pPr lvl="1">
              <a:spcBef>
                <a:spcPts val="0"/>
              </a:spcBef>
              <a:spcAft>
                <a:spcPts val="0"/>
              </a:spcAft>
              <a:buClr>
                <a:schemeClr val="accent1"/>
              </a:buClr>
              <a:buSzPts val="1600"/>
              <a:buNone/>
              <a:defRPr b="1" sz="1800">
                <a:solidFill>
                  <a:schemeClr val="accent1"/>
                </a:solidFill>
              </a:defRPr>
            </a:lvl2pPr>
            <a:lvl3pPr lvl="2">
              <a:spcBef>
                <a:spcPts val="0"/>
              </a:spcBef>
              <a:spcAft>
                <a:spcPts val="0"/>
              </a:spcAft>
              <a:buClr>
                <a:schemeClr val="accent1"/>
              </a:buClr>
              <a:buSzPts val="1600"/>
              <a:buNone/>
              <a:defRPr b="1" sz="1800">
                <a:solidFill>
                  <a:schemeClr val="accent1"/>
                </a:solidFill>
              </a:defRPr>
            </a:lvl3pPr>
            <a:lvl4pPr lvl="3">
              <a:spcBef>
                <a:spcPts val="0"/>
              </a:spcBef>
              <a:spcAft>
                <a:spcPts val="0"/>
              </a:spcAft>
              <a:buClr>
                <a:schemeClr val="accent1"/>
              </a:buClr>
              <a:buSzPts val="1600"/>
              <a:buNone/>
              <a:defRPr b="1" sz="1800">
                <a:solidFill>
                  <a:schemeClr val="accent1"/>
                </a:solidFill>
              </a:defRPr>
            </a:lvl4pPr>
            <a:lvl5pPr lvl="4">
              <a:spcBef>
                <a:spcPts val="0"/>
              </a:spcBef>
              <a:spcAft>
                <a:spcPts val="0"/>
              </a:spcAft>
              <a:buClr>
                <a:schemeClr val="accent1"/>
              </a:buClr>
              <a:buSzPts val="1600"/>
              <a:buNone/>
              <a:defRPr b="1" sz="1800">
                <a:solidFill>
                  <a:schemeClr val="accent1"/>
                </a:solidFill>
              </a:defRPr>
            </a:lvl5pPr>
            <a:lvl6pPr lvl="5">
              <a:spcBef>
                <a:spcPts val="0"/>
              </a:spcBef>
              <a:spcAft>
                <a:spcPts val="0"/>
              </a:spcAft>
              <a:buClr>
                <a:schemeClr val="accent1"/>
              </a:buClr>
              <a:buSzPts val="1600"/>
              <a:buNone/>
              <a:defRPr b="1" sz="1800">
                <a:solidFill>
                  <a:schemeClr val="accent1"/>
                </a:solidFill>
              </a:defRPr>
            </a:lvl6pPr>
            <a:lvl7pPr lvl="6">
              <a:spcBef>
                <a:spcPts val="0"/>
              </a:spcBef>
              <a:spcAft>
                <a:spcPts val="0"/>
              </a:spcAft>
              <a:buClr>
                <a:schemeClr val="accent1"/>
              </a:buClr>
              <a:buSzPts val="1600"/>
              <a:buNone/>
              <a:defRPr b="1" sz="1800">
                <a:solidFill>
                  <a:schemeClr val="accent1"/>
                </a:solidFill>
              </a:defRPr>
            </a:lvl7pPr>
            <a:lvl8pPr lvl="7">
              <a:spcBef>
                <a:spcPts val="0"/>
              </a:spcBef>
              <a:spcAft>
                <a:spcPts val="0"/>
              </a:spcAft>
              <a:buClr>
                <a:schemeClr val="accent1"/>
              </a:buClr>
              <a:buSzPts val="1600"/>
              <a:buNone/>
              <a:defRPr b="1" sz="1800">
                <a:solidFill>
                  <a:schemeClr val="accent1"/>
                </a:solidFill>
              </a:defRPr>
            </a:lvl8pPr>
            <a:lvl9pPr lvl="8">
              <a:spcBef>
                <a:spcPts val="0"/>
              </a:spcBef>
              <a:spcAft>
                <a:spcPts val="0"/>
              </a:spcAft>
              <a:buClr>
                <a:schemeClr val="accent1"/>
              </a:buClr>
              <a:buSzPts val="1600"/>
              <a:buNone/>
              <a:defRPr b="1" sz="1800">
                <a:solidFill>
                  <a:schemeClr val="accent1"/>
                </a:solidFill>
              </a:defRPr>
            </a:lvl9pPr>
          </a:lstStyle>
          <a:p/>
        </p:txBody>
      </p:sp>
      <p:sp>
        <p:nvSpPr>
          <p:cNvPr id="27" name="Google Shape;27;p5"/>
          <p:cNvSpPr txBox="1"/>
          <p:nvPr>
            <p:ph idx="4" type="subTitle"/>
          </p:nvPr>
        </p:nvSpPr>
        <p:spPr>
          <a:xfrm>
            <a:off x="5946175" y="3467924"/>
            <a:ext cx="1412400" cy="329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600"/>
              <a:buNone/>
              <a:defRPr b="1" sz="1800">
                <a:solidFill>
                  <a:schemeClr val="accent1"/>
                </a:solidFill>
              </a:defRPr>
            </a:lvl1pPr>
            <a:lvl2pPr lvl="1" rtl="0">
              <a:spcBef>
                <a:spcPts val="0"/>
              </a:spcBef>
              <a:spcAft>
                <a:spcPts val="0"/>
              </a:spcAft>
              <a:buClr>
                <a:schemeClr val="accent1"/>
              </a:buClr>
              <a:buSzPts val="1600"/>
              <a:buNone/>
              <a:defRPr b="1" sz="1800">
                <a:solidFill>
                  <a:schemeClr val="accent1"/>
                </a:solidFill>
              </a:defRPr>
            </a:lvl2pPr>
            <a:lvl3pPr lvl="2" rtl="0">
              <a:spcBef>
                <a:spcPts val="0"/>
              </a:spcBef>
              <a:spcAft>
                <a:spcPts val="0"/>
              </a:spcAft>
              <a:buClr>
                <a:schemeClr val="accent1"/>
              </a:buClr>
              <a:buSzPts val="1600"/>
              <a:buNone/>
              <a:defRPr b="1" sz="1800">
                <a:solidFill>
                  <a:schemeClr val="accent1"/>
                </a:solidFill>
              </a:defRPr>
            </a:lvl3pPr>
            <a:lvl4pPr lvl="3" rtl="0">
              <a:spcBef>
                <a:spcPts val="0"/>
              </a:spcBef>
              <a:spcAft>
                <a:spcPts val="0"/>
              </a:spcAft>
              <a:buClr>
                <a:schemeClr val="accent1"/>
              </a:buClr>
              <a:buSzPts val="1600"/>
              <a:buNone/>
              <a:defRPr b="1" sz="1800">
                <a:solidFill>
                  <a:schemeClr val="accent1"/>
                </a:solidFill>
              </a:defRPr>
            </a:lvl4pPr>
            <a:lvl5pPr lvl="4" rtl="0">
              <a:spcBef>
                <a:spcPts val="0"/>
              </a:spcBef>
              <a:spcAft>
                <a:spcPts val="0"/>
              </a:spcAft>
              <a:buClr>
                <a:schemeClr val="accent1"/>
              </a:buClr>
              <a:buSzPts val="1600"/>
              <a:buNone/>
              <a:defRPr b="1" sz="1800">
                <a:solidFill>
                  <a:schemeClr val="accent1"/>
                </a:solidFill>
              </a:defRPr>
            </a:lvl5pPr>
            <a:lvl6pPr lvl="5" rtl="0">
              <a:spcBef>
                <a:spcPts val="0"/>
              </a:spcBef>
              <a:spcAft>
                <a:spcPts val="0"/>
              </a:spcAft>
              <a:buClr>
                <a:schemeClr val="accent1"/>
              </a:buClr>
              <a:buSzPts val="1600"/>
              <a:buNone/>
              <a:defRPr b="1" sz="1800">
                <a:solidFill>
                  <a:schemeClr val="accent1"/>
                </a:solidFill>
              </a:defRPr>
            </a:lvl6pPr>
            <a:lvl7pPr lvl="6" rtl="0">
              <a:spcBef>
                <a:spcPts val="0"/>
              </a:spcBef>
              <a:spcAft>
                <a:spcPts val="0"/>
              </a:spcAft>
              <a:buClr>
                <a:schemeClr val="accent1"/>
              </a:buClr>
              <a:buSzPts val="1600"/>
              <a:buNone/>
              <a:defRPr b="1" sz="1800">
                <a:solidFill>
                  <a:schemeClr val="accent1"/>
                </a:solidFill>
              </a:defRPr>
            </a:lvl7pPr>
            <a:lvl8pPr lvl="7" rtl="0">
              <a:spcBef>
                <a:spcPts val="0"/>
              </a:spcBef>
              <a:spcAft>
                <a:spcPts val="0"/>
              </a:spcAft>
              <a:buClr>
                <a:schemeClr val="accent1"/>
              </a:buClr>
              <a:buSzPts val="1600"/>
              <a:buNone/>
              <a:defRPr b="1" sz="1800">
                <a:solidFill>
                  <a:schemeClr val="accent1"/>
                </a:solidFill>
              </a:defRPr>
            </a:lvl8pPr>
            <a:lvl9pPr lvl="8" rtl="0">
              <a:spcBef>
                <a:spcPts val="0"/>
              </a:spcBef>
              <a:spcAft>
                <a:spcPts val="0"/>
              </a:spcAft>
              <a:buClr>
                <a:schemeClr val="accent1"/>
              </a:buClr>
              <a:buSzPts val="1600"/>
              <a:buNone/>
              <a:defRPr b="1" sz="1800">
                <a:solidFill>
                  <a:schemeClr val="accen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p:nvPr/>
        </p:nvSpPr>
        <p:spPr>
          <a:xfrm rot="10636236">
            <a:off x="-1392045" y="-1087245"/>
            <a:ext cx="4443276" cy="3780872"/>
          </a:xfrm>
          <a:custGeom>
            <a:rect b="b" l="l" r="r" t="t"/>
            <a:pathLst>
              <a:path extrusionOk="0" h="171468" w="201509">
                <a:moveTo>
                  <a:pt x="170543" y="138653"/>
                </a:moveTo>
                <a:cubicBezTo>
                  <a:pt x="187366" y="117116"/>
                  <a:pt x="179417" y="95486"/>
                  <a:pt x="180156" y="75058"/>
                </a:cubicBezTo>
                <a:cubicBezTo>
                  <a:pt x="180804" y="54538"/>
                  <a:pt x="201509" y="1"/>
                  <a:pt x="191064" y="13312"/>
                </a:cubicBezTo>
                <a:cubicBezTo>
                  <a:pt x="184963" y="21169"/>
                  <a:pt x="139393" y="40672"/>
                  <a:pt x="127653" y="56571"/>
                </a:cubicBezTo>
                <a:cubicBezTo>
                  <a:pt x="109351" y="81436"/>
                  <a:pt x="118965" y="92066"/>
                  <a:pt x="97057" y="105377"/>
                </a:cubicBezTo>
                <a:cubicBezTo>
                  <a:pt x="75243" y="118780"/>
                  <a:pt x="39471" y="92528"/>
                  <a:pt x="15807" y="101587"/>
                </a:cubicBezTo>
                <a:cubicBezTo>
                  <a:pt x="1" y="107595"/>
                  <a:pt x="1942" y="125712"/>
                  <a:pt x="21815" y="156124"/>
                </a:cubicBezTo>
                <a:cubicBezTo>
                  <a:pt x="25790" y="171468"/>
                  <a:pt x="84949" y="129317"/>
                  <a:pt x="102973" y="142258"/>
                </a:cubicBezTo>
                <a:cubicBezTo>
                  <a:pt x="123771" y="157233"/>
                  <a:pt x="155107" y="158434"/>
                  <a:pt x="170543" y="13865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718500" y="401362"/>
            <a:ext cx="7707000" cy="5025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grpSp>
        <p:nvGrpSpPr>
          <p:cNvPr id="32" name="Google Shape;32;p7"/>
          <p:cNvGrpSpPr/>
          <p:nvPr/>
        </p:nvGrpSpPr>
        <p:grpSpPr>
          <a:xfrm>
            <a:off x="-1376573" y="-336035"/>
            <a:ext cx="8278950" cy="6237040"/>
            <a:chOff x="-1376573" y="-336035"/>
            <a:chExt cx="8278950" cy="6237040"/>
          </a:xfrm>
        </p:grpSpPr>
        <p:sp>
          <p:nvSpPr>
            <p:cNvPr id="33" name="Google Shape;33;p7"/>
            <p:cNvSpPr/>
            <p:nvPr/>
          </p:nvSpPr>
          <p:spPr>
            <a:xfrm>
              <a:off x="-1376573" y="-336035"/>
              <a:ext cx="8278950" cy="6047100"/>
            </a:xfrm>
            <a:custGeom>
              <a:rect b="b" l="l" r="r" t="t"/>
              <a:pathLst>
                <a:path extrusionOk="0" h="241884" w="331158">
                  <a:moveTo>
                    <a:pt x="42490" y="16108"/>
                  </a:moveTo>
                  <a:cubicBezTo>
                    <a:pt x="54238" y="-18372"/>
                    <a:pt x="77669" y="12870"/>
                    <a:pt x="87067" y="16108"/>
                  </a:cubicBezTo>
                  <a:cubicBezTo>
                    <a:pt x="96465" y="19347"/>
                    <a:pt x="96846" y="27538"/>
                    <a:pt x="98878" y="35539"/>
                  </a:cubicBezTo>
                  <a:cubicBezTo>
                    <a:pt x="100910" y="43540"/>
                    <a:pt x="92655" y="57510"/>
                    <a:pt x="99259" y="64114"/>
                  </a:cubicBezTo>
                  <a:cubicBezTo>
                    <a:pt x="105863" y="70718"/>
                    <a:pt x="130120" y="65765"/>
                    <a:pt x="138502" y="75163"/>
                  </a:cubicBezTo>
                  <a:cubicBezTo>
                    <a:pt x="146884" y="84561"/>
                    <a:pt x="140090" y="112120"/>
                    <a:pt x="149551" y="120502"/>
                  </a:cubicBezTo>
                  <a:cubicBezTo>
                    <a:pt x="159013" y="128884"/>
                    <a:pt x="185111" y="118851"/>
                    <a:pt x="195271" y="125455"/>
                  </a:cubicBezTo>
                  <a:cubicBezTo>
                    <a:pt x="205431" y="132059"/>
                    <a:pt x="202129" y="153840"/>
                    <a:pt x="210511" y="160126"/>
                  </a:cubicBezTo>
                  <a:cubicBezTo>
                    <a:pt x="218893" y="166413"/>
                    <a:pt x="237562" y="155935"/>
                    <a:pt x="245563" y="163174"/>
                  </a:cubicBezTo>
                  <a:cubicBezTo>
                    <a:pt x="253564" y="170413"/>
                    <a:pt x="249183" y="196131"/>
                    <a:pt x="258517" y="203560"/>
                  </a:cubicBezTo>
                  <a:cubicBezTo>
                    <a:pt x="267852" y="210990"/>
                    <a:pt x="292934" y="203243"/>
                    <a:pt x="301570" y="207751"/>
                  </a:cubicBezTo>
                  <a:cubicBezTo>
                    <a:pt x="310206" y="212260"/>
                    <a:pt x="357831" y="228071"/>
                    <a:pt x="310333" y="230611"/>
                  </a:cubicBezTo>
                  <a:cubicBezTo>
                    <a:pt x="262835" y="233151"/>
                    <a:pt x="61223" y="258742"/>
                    <a:pt x="16582" y="222991"/>
                  </a:cubicBezTo>
                  <a:cubicBezTo>
                    <a:pt x="-28058" y="187241"/>
                    <a:pt x="30743" y="50589"/>
                    <a:pt x="42490" y="16108"/>
                  </a:cubicBezTo>
                  <a:close/>
                </a:path>
              </a:pathLst>
            </a:custGeom>
            <a:solidFill>
              <a:schemeClr val="dk1"/>
            </a:solidFill>
            <a:ln>
              <a:noFill/>
            </a:ln>
          </p:spPr>
        </p:sp>
        <p:sp>
          <p:nvSpPr>
            <p:cNvPr id="34" name="Google Shape;34;p7"/>
            <p:cNvSpPr/>
            <p:nvPr/>
          </p:nvSpPr>
          <p:spPr>
            <a:xfrm rot="-716081">
              <a:off x="-690140" y="3126860"/>
              <a:ext cx="2729545" cy="2519141"/>
            </a:xfrm>
            <a:custGeom>
              <a:rect b="b" l="l" r="r" t="t"/>
              <a:pathLst>
                <a:path extrusionOk="0" h="100764" w="109180">
                  <a:moveTo>
                    <a:pt x="30061" y="0"/>
                  </a:moveTo>
                  <a:cubicBezTo>
                    <a:pt x="20906" y="0"/>
                    <a:pt x="8894" y="5612"/>
                    <a:pt x="6298" y="13895"/>
                  </a:cubicBezTo>
                  <a:cubicBezTo>
                    <a:pt x="0" y="34066"/>
                    <a:pt x="53125" y="58986"/>
                    <a:pt x="46137" y="80035"/>
                  </a:cubicBezTo>
                  <a:cubicBezTo>
                    <a:pt x="42161" y="91961"/>
                    <a:pt x="20505" y="97778"/>
                    <a:pt x="21635" y="100247"/>
                  </a:cubicBezTo>
                  <a:cubicBezTo>
                    <a:pt x="21793" y="100619"/>
                    <a:pt x="22390" y="100764"/>
                    <a:pt x="23220" y="100764"/>
                  </a:cubicBezTo>
                  <a:cubicBezTo>
                    <a:pt x="24258" y="100764"/>
                    <a:pt x="25662" y="100538"/>
                    <a:pt x="27033" y="100247"/>
                  </a:cubicBezTo>
                  <a:lnTo>
                    <a:pt x="109179" y="100247"/>
                  </a:lnTo>
                  <a:cubicBezTo>
                    <a:pt x="102065" y="71582"/>
                    <a:pt x="89783" y="59446"/>
                    <a:pt x="79761" y="53671"/>
                  </a:cubicBezTo>
                  <a:cubicBezTo>
                    <a:pt x="64821" y="45092"/>
                    <a:pt x="51577" y="48796"/>
                    <a:pt x="43940" y="37581"/>
                  </a:cubicBezTo>
                  <a:cubicBezTo>
                    <a:pt x="34901" y="24336"/>
                    <a:pt x="46116" y="8434"/>
                    <a:pt x="38165" y="2241"/>
                  </a:cubicBezTo>
                  <a:cubicBezTo>
                    <a:pt x="36184" y="703"/>
                    <a:pt x="33302" y="0"/>
                    <a:pt x="300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p:nvPr/>
          </p:nvSpPr>
          <p:spPr>
            <a:xfrm>
              <a:off x="342900" y="3304925"/>
              <a:ext cx="866700" cy="809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7"/>
          <p:cNvSpPr txBox="1"/>
          <p:nvPr>
            <p:ph type="title"/>
          </p:nvPr>
        </p:nvSpPr>
        <p:spPr>
          <a:xfrm>
            <a:off x="600401" y="1443224"/>
            <a:ext cx="2788500" cy="615000"/>
          </a:xfrm>
          <a:prstGeom prst="rect">
            <a:avLst/>
          </a:prstGeom>
        </p:spPr>
        <p:txBody>
          <a:bodyPr anchorCtr="0" anchor="b" bIns="91425" lIns="91425" spcFirstLastPara="1" rIns="91425" wrap="square" tIns="91425">
            <a:noAutofit/>
          </a:bodyPr>
          <a:lstStyle>
            <a:lvl1pPr lvl="0" algn="l">
              <a:spcBef>
                <a:spcPts val="0"/>
              </a:spcBef>
              <a:spcAft>
                <a:spcPts val="0"/>
              </a:spcAft>
              <a:buSzPts val="2800"/>
              <a:buNone/>
              <a:defRPr/>
            </a:lvl1pPr>
            <a:lvl2pPr lvl="1" algn="l">
              <a:spcBef>
                <a:spcPts val="0"/>
              </a:spcBef>
              <a:spcAft>
                <a:spcPts val="0"/>
              </a:spcAft>
              <a:buSzPts val="2400"/>
              <a:buNone/>
              <a:defRPr sz="2400"/>
            </a:lvl2pPr>
            <a:lvl3pPr lvl="2" algn="l">
              <a:spcBef>
                <a:spcPts val="0"/>
              </a:spcBef>
              <a:spcAft>
                <a:spcPts val="0"/>
              </a:spcAft>
              <a:buSzPts val="2400"/>
              <a:buNone/>
              <a:defRPr sz="2400"/>
            </a:lvl3pPr>
            <a:lvl4pPr lvl="3" algn="l">
              <a:spcBef>
                <a:spcPts val="0"/>
              </a:spcBef>
              <a:spcAft>
                <a:spcPts val="0"/>
              </a:spcAft>
              <a:buSzPts val="2400"/>
              <a:buNone/>
              <a:defRPr sz="2400"/>
            </a:lvl4pPr>
            <a:lvl5pPr lvl="4" algn="l">
              <a:spcBef>
                <a:spcPts val="0"/>
              </a:spcBef>
              <a:spcAft>
                <a:spcPts val="0"/>
              </a:spcAft>
              <a:buSzPts val="2400"/>
              <a:buNone/>
              <a:defRPr sz="2400"/>
            </a:lvl5pPr>
            <a:lvl6pPr lvl="5" algn="l">
              <a:spcBef>
                <a:spcPts val="0"/>
              </a:spcBef>
              <a:spcAft>
                <a:spcPts val="0"/>
              </a:spcAft>
              <a:buSzPts val="2400"/>
              <a:buNone/>
              <a:defRPr sz="2400"/>
            </a:lvl6pPr>
            <a:lvl7pPr lvl="6" algn="l">
              <a:spcBef>
                <a:spcPts val="0"/>
              </a:spcBef>
              <a:spcAft>
                <a:spcPts val="0"/>
              </a:spcAft>
              <a:buSzPts val="2400"/>
              <a:buNone/>
              <a:defRPr sz="2400"/>
            </a:lvl7pPr>
            <a:lvl8pPr lvl="7" algn="l">
              <a:spcBef>
                <a:spcPts val="0"/>
              </a:spcBef>
              <a:spcAft>
                <a:spcPts val="0"/>
              </a:spcAft>
              <a:buSzPts val="2400"/>
              <a:buNone/>
              <a:defRPr sz="2400"/>
            </a:lvl8pPr>
            <a:lvl9pPr lvl="8" algn="l">
              <a:spcBef>
                <a:spcPts val="0"/>
              </a:spcBef>
              <a:spcAft>
                <a:spcPts val="0"/>
              </a:spcAft>
              <a:buSzPts val="2400"/>
              <a:buNone/>
              <a:defRPr sz="2400"/>
            </a:lvl9pPr>
          </a:lstStyle>
          <a:p/>
        </p:txBody>
      </p:sp>
      <p:sp>
        <p:nvSpPr>
          <p:cNvPr id="37" name="Google Shape;37;p7"/>
          <p:cNvSpPr txBox="1"/>
          <p:nvPr>
            <p:ph idx="1" type="subTitle"/>
          </p:nvPr>
        </p:nvSpPr>
        <p:spPr>
          <a:xfrm>
            <a:off x="627980" y="2199150"/>
            <a:ext cx="3423900" cy="1149000"/>
          </a:xfrm>
          <a:prstGeom prst="rect">
            <a:avLst/>
          </a:prstGeom>
        </p:spPr>
        <p:txBody>
          <a:bodyPr anchorCtr="0" anchor="t" bIns="91425" lIns="91425" spcFirstLastPara="1" rIns="91425" wrap="square" tIns="91425">
            <a:noAutofit/>
          </a:bodyPr>
          <a:lstStyle>
            <a:lvl1pPr lvl="0" algn="l">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flipH="1" rot="10800000">
            <a:off x="2573326" y="4078061"/>
            <a:ext cx="2304531" cy="1066296"/>
          </a:xfrm>
          <a:custGeom>
            <a:rect b="b" l="l" r="r" t="t"/>
            <a:pathLst>
              <a:path extrusionOk="0" h="11853" w="25618">
                <a:moveTo>
                  <a:pt x="1437" y="1"/>
                </a:moveTo>
                <a:cubicBezTo>
                  <a:pt x="1488" y="738"/>
                  <a:pt x="1386" y="1462"/>
                  <a:pt x="1157" y="2161"/>
                </a:cubicBezTo>
                <a:cubicBezTo>
                  <a:pt x="662" y="3711"/>
                  <a:pt x="1" y="4880"/>
                  <a:pt x="331" y="6545"/>
                </a:cubicBezTo>
                <a:cubicBezTo>
                  <a:pt x="611" y="7968"/>
                  <a:pt x="1360" y="9264"/>
                  <a:pt x="2441" y="10230"/>
                </a:cubicBezTo>
                <a:cubicBezTo>
                  <a:pt x="3680" y="11314"/>
                  <a:pt x="5381" y="11853"/>
                  <a:pt x="7039" y="11853"/>
                </a:cubicBezTo>
                <a:cubicBezTo>
                  <a:pt x="7421" y="11853"/>
                  <a:pt x="7800" y="11824"/>
                  <a:pt x="8171" y="11767"/>
                </a:cubicBezTo>
                <a:cubicBezTo>
                  <a:pt x="9696" y="11526"/>
                  <a:pt x="11107" y="10827"/>
                  <a:pt x="12212" y="9747"/>
                </a:cubicBezTo>
                <a:cubicBezTo>
                  <a:pt x="13432" y="8565"/>
                  <a:pt x="13597" y="7015"/>
                  <a:pt x="14309" y="5579"/>
                </a:cubicBezTo>
                <a:cubicBezTo>
                  <a:pt x="14969" y="4232"/>
                  <a:pt x="16316" y="3152"/>
                  <a:pt x="17828" y="2974"/>
                </a:cubicBezTo>
                <a:cubicBezTo>
                  <a:pt x="18010" y="2953"/>
                  <a:pt x="18191" y="2943"/>
                  <a:pt x="18373" y="2943"/>
                </a:cubicBezTo>
                <a:cubicBezTo>
                  <a:pt x="19402" y="2943"/>
                  <a:pt x="20426" y="3267"/>
                  <a:pt x="21323" y="3775"/>
                </a:cubicBezTo>
                <a:cubicBezTo>
                  <a:pt x="22886" y="4639"/>
                  <a:pt x="24017" y="6367"/>
                  <a:pt x="25618" y="7167"/>
                </a:cubicBezTo>
                <a:lnTo>
                  <a:pt x="256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p:nvPr/>
        </p:nvSpPr>
        <p:spPr>
          <a:xfrm>
            <a:off x="4877851" y="3830332"/>
            <a:ext cx="1929769" cy="1314002"/>
          </a:xfrm>
          <a:custGeom>
            <a:rect b="b" l="l" r="r" t="t"/>
            <a:pathLst>
              <a:path extrusionOk="0" h="21564" w="31668">
                <a:moveTo>
                  <a:pt x="25589" y="1"/>
                </a:moveTo>
                <a:cubicBezTo>
                  <a:pt x="23699" y="1"/>
                  <a:pt x="21605" y="719"/>
                  <a:pt x="19551" y="2054"/>
                </a:cubicBezTo>
                <a:cubicBezTo>
                  <a:pt x="14951" y="5052"/>
                  <a:pt x="12014" y="6490"/>
                  <a:pt x="9468" y="7044"/>
                </a:cubicBezTo>
                <a:cubicBezTo>
                  <a:pt x="8569" y="7233"/>
                  <a:pt x="7718" y="7311"/>
                  <a:pt x="6851" y="7311"/>
                </a:cubicBezTo>
                <a:cubicBezTo>
                  <a:pt x="5260" y="7311"/>
                  <a:pt x="3612" y="7048"/>
                  <a:pt x="1500" y="6716"/>
                </a:cubicBezTo>
                <a:cubicBezTo>
                  <a:pt x="1027" y="6634"/>
                  <a:pt x="535" y="6552"/>
                  <a:pt x="1" y="6469"/>
                </a:cubicBezTo>
                <a:lnTo>
                  <a:pt x="1" y="21563"/>
                </a:lnTo>
                <a:lnTo>
                  <a:pt x="18545" y="21563"/>
                </a:lnTo>
                <a:cubicBezTo>
                  <a:pt x="18627" y="21502"/>
                  <a:pt x="27190" y="16204"/>
                  <a:pt x="29614" y="12445"/>
                </a:cubicBezTo>
                <a:cubicBezTo>
                  <a:pt x="30969" y="10330"/>
                  <a:pt x="31667" y="8174"/>
                  <a:pt x="31667" y="6182"/>
                </a:cubicBezTo>
                <a:cubicBezTo>
                  <a:pt x="31647" y="4375"/>
                  <a:pt x="30989" y="2752"/>
                  <a:pt x="29901" y="1664"/>
                </a:cubicBezTo>
                <a:cubicBezTo>
                  <a:pt x="28813" y="576"/>
                  <a:pt x="27314" y="1"/>
                  <a:pt x="25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1254300" y="2450300"/>
            <a:ext cx="6787500" cy="551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2" name="Google Shape;42;p8"/>
          <p:cNvSpPr txBox="1"/>
          <p:nvPr>
            <p:ph idx="1" type="subTitle"/>
          </p:nvPr>
        </p:nvSpPr>
        <p:spPr>
          <a:xfrm>
            <a:off x="2411263" y="3199475"/>
            <a:ext cx="4471200" cy="396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3" name="Google Shape;43;p8"/>
          <p:cNvSpPr/>
          <p:nvPr/>
        </p:nvSpPr>
        <p:spPr>
          <a:xfrm rot="10800000">
            <a:off x="8061771" y="4013211"/>
            <a:ext cx="1082229" cy="1130315"/>
          </a:xfrm>
          <a:custGeom>
            <a:rect b="b" l="l" r="r" t="t"/>
            <a:pathLst>
              <a:path extrusionOk="0" h="11535" w="11044">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flipH="1" rot="10800000">
            <a:off x="-3974" y="3964620"/>
            <a:ext cx="1128724" cy="1178906"/>
          </a:xfrm>
          <a:custGeom>
            <a:rect b="b" l="l" r="r" t="t"/>
            <a:pathLst>
              <a:path extrusionOk="0" h="11535" w="11044">
                <a:moveTo>
                  <a:pt x="1" y="0"/>
                </a:moveTo>
                <a:lnTo>
                  <a:pt x="1" y="10381"/>
                </a:lnTo>
                <a:cubicBezTo>
                  <a:pt x="1130" y="11159"/>
                  <a:pt x="2423" y="11535"/>
                  <a:pt x="3706" y="11535"/>
                </a:cubicBezTo>
                <a:cubicBezTo>
                  <a:pt x="5673" y="11535"/>
                  <a:pt x="7617" y="10652"/>
                  <a:pt x="8908" y="8984"/>
                </a:cubicBezTo>
                <a:cubicBezTo>
                  <a:pt x="11043" y="6226"/>
                  <a:pt x="10649" y="2287"/>
                  <a:pt x="8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flipH="1" rot="2285512">
            <a:off x="5414385" y="3797548"/>
            <a:ext cx="433495" cy="1226243"/>
          </a:xfrm>
          <a:custGeom>
            <a:rect b="b" l="l" r="r" t="t"/>
            <a:pathLst>
              <a:path extrusionOk="0" h="21471" w="759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8"/>
          <p:cNvSpPr/>
          <p:nvPr/>
        </p:nvSpPr>
        <p:spPr>
          <a:xfrm flipH="1" rot="2285512">
            <a:off x="5538300" y="3860652"/>
            <a:ext cx="137074" cy="1153883"/>
          </a:xfrm>
          <a:custGeom>
            <a:rect b="b" l="l" r="r" t="t"/>
            <a:pathLst>
              <a:path extrusionOk="0" h="20204" w="240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flipH="1" rot="2903787">
            <a:off x="5633597" y="4007606"/>
            <a:ext cx="433471" cy="1226195"/>
          </a:xfrm>
          <a:custGeom>
            <a:rect b="b" l="l" r="r" t="t"/>
            <a:pathLst>
              <a:path extrusionOk="0" h="21471" w="759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flipH="1" rot="2903787">
            <a:off x="5753073" y="4065925"/>
            <a:ext cx="137066" cy="1153837"/>
          </a:xfrm>
          <a:custGeom>
            <a:rect b="b" l="l" r="r" t="t"/>
            <a:pathLst>
              <a:path extrusionOk="0" h="20204" w="240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rot="-2777791">
            <a:off x="3671448" y="4007595"/>
            <a:ext cx="433478" cy="1226168"/>
          </a:xfrm>
          <a:custGeom>
            <a:rect b="b" l="l" r="r" t="t"/>
            <a:pathLst>
              <a:path extrusionOk="0" h="21471" w="7590">
                <a:moveTo>
                  <a:pt x="3814" y="1"/>
                </a:moveTo>
                <a:cubicBezTo>
                  <a:pt x="3469" y="1"/>
                  <a:pt x="3125" y="153"/>
                  <a:pt x="2842" y="358"/>
                </a:cubicBezTo>
                <a:cubicBezTo>
                  <a:pt x="1920" y="1065"/>
                  <a:pt x="1554" y="2265"/>
                  <a:pt x="1933" y="3363"/>
                </a:cubicBezTo>
                <a:cubicBezTo>
                  <a:pt x="2198" y="4083"/>
                  <a:pt x="2791" y="4727"/>
                  <a:pt x="2753" y="5497"/>
                </a:cubicBezTo>
                <a:cubicBezTo>
                  <a:pt x="2678" y="6912"/>
                  <a:pt x="632" y="7467"/>
                  <a:pt x="291" y="8844"/>
                </a:cubicBezTo>
                <a:cubicBezTo>
                  <a:pt x="39" y="9892"/>
                  <a:pt x="859" y="10839"/>
                  <a:pt x="1428" y="11798"/>
                </a:cubicBezTo>
                <a:cubicBezTo>
                  <a:pt x="1794" y="12417"/>
                  <a:pt x="2059" y="13036"/>
                  <a:pt x="1869" y="13705"/>
                </a:cubicBezTo>
                <a:cubicBezTo>
                  <a:pt x="1642" y="14500"/>
                  <a:pt x="834" y="14980"/>
                  <a:pt x="405" y="15687"/>
                </a:cubicBezTo>
                <a:cubicBezTo>
                  <a:pt x="51" y="16319"/>
                  <a:pt x="1" y="17076"/>
                  <a:pt x="278" y="17746"/>
                </a:cubicBezTo>
                <a:cubicBezTo>
                  <a:pt x="569" y="18427"/>
                  <a:pt x="1175" y="18907"/>
                  <a:pt x="1617" y="19513"/>
                </a:cubicBezTo>
                <a:cubicBezTo>
                  <a:pt x="2034" y="20069"/>
                  <a:pt x="2286" y="20877"/>
                  <a:pt x="1933" y="21471"/>
                </a:cubicBezTo>
                <a:lnTo>
                  <a:pt x="6680" y="21471"/>
                </a:lnTo>
                <a:lnTo>
                  <a:pt x="6680" y="21420"/>
                </a:lnTo>
                <a:cubicBezTo>
                  <a:pt x="6693" y="21319"/>
                  <a:pt x="6693" y="21205"/>
                  <a:pt x="6680" y="21104"/>
                </a:cubicBezTo>
                <a:cubicBezTo>
                  <a:pt x="6605" y="20056"/>
                  <a:pt x="5582" y="19223"/>
                  <a:pt x="5645" y="18175"/>
                </a:cubicBezTo>
                <a:cubicBezTo>
                  <a:pt x="5721" y="17241"/>
                  <a:pt x="6592" y="16597"/>
                  <a:pt x="7072" y="15788"/>
                </a:cubicBezTo>
                <a:cubicBezTo>
                  <a:pt x="7590" y="14867"/>
                  <a:pt x="7577" y="13730"/>
                  <a:pt x="7021" y="12834"/>
                </a:cubicBezTo>
                <a:cubicBezTo>
                  <a:pt x="6819" y="12518"/>
                  <a:pt x="6579" y="12240"/>
                  <a:pt x="6327" y="11975"/>
                </a:cubicBezTo>
                <a:cubicBezTo>
                  <a:pt x="5898" y="11495"/>
                  <a:pt x="5468" y="11015"/>
                  <a:pt x="5355" y="10460"/>
                </a:cubicBezTo>
                <a:cubicBezTo>
                  <a:pt x="5329" y="10321"/>
                  <a:pt x="5317" y="10169"/>
                  <a:pt x="5342" y="10031"/>
                </a:cubicBezTo>
                <a:cubicBezTo>
                  <a:pt x="5405" y="9387"/>
                  <a:pt x="5910" y="8894"/>
                  <a:pt x="6289" y="8351"/>
                </a:cubicBezTo>
                <a:cubicBezTo>
                  <a:pt x="7059" y="7215"/>
                  <a:pt x="7223" y="5725"/>
                  <a:pt x="6920" y="4374"/>
                </a:cubicBezTo>
                <a:cubicBezTo>
                  <a:pt x="6605" y="3035"/>
                  <a:pt x="5872" y="1810"/>
                  <a:pt x="5001" y="750"/>
                </a:cubicBezTo>
                <a:cubicBezTo>
                  <a:pt x="4761" y="459"/>
                  <a:pt x="4483" y="156"/>
                  <a:pt x="4117" y="43"/>
                </a:cubicBezTo>
                <a:cubicBezTo>
                  <a:pt x="4017" y="14"/>
                  <a:pt x="3916" y="1"/>
                  <a:pt x="38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flipH="1" rot="-2777791">
            <a:off x="3844072" y="4070592"/>
            <a:ext cx="137068" cy="1153812"/>
          </a:xfrm>
          <a:custGeom>
            <a:rect b="b" l="l" r="r" t="t"/>
            <a:pathLst>
              <a:path extrusionOk="0" h="20204" w="2400">
                <a:moveTo>
                  <a:pt x="948" y="0"/>
                </a:moveTo>
                <a:lnTo>
                  <a:pt x="809" y="76"/>
                </a:lnTo>
                <a:cubicBezTo>
                  <a:pt x="1592" y="1377"/>
                  <a:pt x="2223" y="2551"/>
                  <a:pt x="2072" y="3839"/>
                </a:cubicBezTo>
                <a:cubicBezTo>
                  <a:pt x="1983" y="4597"/>
                  <a:pt x="1617" y="5304"/>
                  <a:pt x="1251" y="5998"/>
                </a:cubicBezTo>
                <a:cubicBezTo>
                  <a:pt x="796" y="6844"/>
                  <a:pt x="342" y="7728"/>
                  <a:pt x="417" y="8700"/>
                </a:cubicBezTo>
                <a:cubicBezTo>
                  <a:pt x="468" y="9319"/>
                  <a:pt x="733" y="9900"/>
                  <a:pt x="998" y="10456"/>
                </a:cubicBezTo>
                <a:lnTo>
                  <a:pt x="1061" y="10582"/>
                </a:lnTo>
                <a:cubicBezTo>
                  <a:pt x="1314" y="11137"/>
                  <a:pt x="1554" y="11693"/>
                  <a:pt x="1566" y="12274"/>
                </a:cubicBezTo>
                <a:lnTo>
                  <a:pt x="1566" y="12324"/>
                </a:lnTo>
                <a:cubicBezTo>
                  <a:pt x="1554" y="12867"/>
                  <a:pt x="1415" y="13410"/>
                  <a:pt x="1175" y="13903"/>
                </a:cubicBezTo>
                <a:cubicBezTo>
                  <a:pt x="1087" y="14105"/>
                  <a:pt x="998" y="14319"/>
                  <a:pt x="897" y="14521"/>
                </a:cubicBezTo>
                <a:cubicBezTo>
                  <a:pt x="455" y="15456"/>
                  <a:pt x="1" y="16441"/>
                  <a:pt x="405" y="17388"/>
                </a:cubicBezTo>
                <a:cubicBezTo>
                  <a:pt x="569" y="17741"/>
                  <a:pt x="809" y="18070"/>
                  <a:pt x="1087" y="18360"/>
                </a:cubicBezTo>
                <a:cubicBezTo>
                  <a:pt x="1314" y="18600"/>
                  <a:pt x="1516" y="18865"/>
                  <a:pt x="1680" y="19143"/>
                </a:cubicBezTo>
                <a:cubicBezTo>
                  <a:pt x="1857" y="19471"/>
                  <a:pt x="1945" y="19837"/>
                  <a:pt x="1945" y="20204"/>
                </a:cubicBezTo>
                <a:lnTo>
                  <a:pt x="2109" y="20204"/>
                </a:lnTo>
                <a:cubicBezTo>
                  <a:pt x="2097" y="19800"/>
                  <a:pt x="1996" y="19408"/>
                  <a:pt x="1819" y="19067"/>
                </a:cubicBezTo>
                <a:cubicBezTo>
                  <a:pt x="1642" y="18764"/>
                  <a:pt x="1440" y="18499"/>
                  <a:pt x="1200" y="18246"/>
                </a:cubicBezTo>
                <a:cubicBezTo>
                  <a:pt x="935" y="17981"/>
                  <a:pt x="708" y="17666"/>
                  <a:pt x="544" y="17325"/>
                </a:cubicBezTo>
                <a:cubicBezTo>
                  <a:pt x="178" y="16428"/>
                  <a:pt x="594" y="15532"/>
                  <a:pt x="1036" y="14585"/>
                </a:cubicBezTo>
                <a:cubicBezTo>
                  <a:pt x="1137" y="14383"/>
                  <a:pt x="1226" y="14168"/>
                  <a:pt x="1327" y="13966"/>
                </a:cubicBezTo>
                <a:cubicBezTo>
                  <a:pt x="1566" y="13448"/>
                  <a:pt x="1705" y="12893"/>
                  <a:pt x="1731" y="12324"/>
                </a:cubicBezTo>
                <a:lnTo>
                  <a:pt x="1731" y="12274"/>
                </a:lnTo>
                <a:cubicBezTo>
                  <a:pt x="1705" y="11655"/>
                  <a:pt x="1465" y="11087"/>
                  <a:pt x="1200" y="10519"/>
                </a:cubicBezTo>
                <a:lnTo>
                  <a:pt x="1137" y="10392"/>
                </a:lnTo>
                <a:cubicBezTo>
                  <a:pt x="885" y="9837"/>
                  <a:pt x="619" y="9281"/>
                  <a:pt x="569" y="8675"/>
                </a:cubicBezTo>
                <a:cubicBezTo>
                  <a:pt x="506" y="7766"/>
                  <a:pt x="935" y="6945"/>
                  <a:pt x="1390" y="6074"/>
                </a:cubicBezTo>
                <a:cubicBezTo>
                  <a:pt x="1756" y="5367"/>
                  <a:pt x="2135" y="4634"/>
                  <a:pt x="2236" y="3852"/>
                </a:cubicBezTo>
                <a:cubicBezTo>
                  <a:pt x="2400" y="2412"/>
                  <a:pt x="1554" y="1023"/>
                  <a:pt x="9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p:nvPr/>
        </p:nvSpPr>
        <p:spPr>
          <a:xfrm flipH="1">
            <a:off x="2687597" y="3944207"/>
            <a:ext cx="4064427" cy="1200155"/>
          </a:xfrm>
          <a:custGeom>
            <a:rect b="b" l="l" r="r" t="t"/>
            <a:pathLst>
              <a:path extrusionOk="0" h="7008" w="32818">
                <a:moveTo>
                  <a:pt x="15908" y="0"/>
                </a:moveTo>
                <a:cubicBezTo>
                  <a:pt x="15843" y="0"/>
                  <a:pt x="15777" y="2"/>
                  <a:pt x="15711" y="5"/>
                </a:cubicBezTo>
                <a:cubicBezTo>
                  <a:pt x="14376" y="87"/>
                  <a:pt x="13123" y="723"/>
                  <a:pt x="12302" y="1771"/>
                </a:cubicBezTo>
                <a:cubicBezTo>
                  <a:pt x="11460" y="2777"/>
                  <a:pt x="10864" y="4009"/>
                  <a:pt x="9735" y="4728"/>
                </a:cubicBezTo>
                <a:cubicBezTo>
                  <a:pt x="9012" y="5186"/>
                  <a:pt x="8211" y="5325"/>
                  <a:pt x="7395" y="5325"/>
                </a:cubicBezTo>
                <a:cubicBezTo>
                  <a:pt x="6820" y="5325"/>
                  <a:pt x="6237" y="5256"/>
                  <a:pt x="5669" y="5180"/>
                </a:cubicBezTo>
                <a:cubicBezTo>
                  <a:pt x="4985" y="5069"/>
                  <a:pt x="4272" y="4954"/>
                  <a:pt x="3573" y="4954"/>
                </a:cubicBezTo>
                <a:cubicBezTo>
                  <a:pt x="2844" y="4954"/>
                  <a:pt x="2129" y="5079"/>
                  <a:pt x="1479" y="5467"/>
                </a:cubicBezTo>
                <a:cubicBezTo>
                  <a:pt x="863" y="5837"/>
                  <a:pt x="350" y="6371"/>
                  <a:pt x="1" y="7007"/>
                </a:cubicBezTo>
                <a:lnTo>
                  <a:pt x="32817" y="7007"/>
                </a:lnTo>
                <a:lnTo>
                  <a:pt x="32407" y="6740"/>
                </a:lnTo>
                <a:cubicBezTo>
                  <a:pt x="30887" y="5734"/>
                  <a:pt x="29306" y="4625"/>
                  <a:pt x="27478" y="4235"/>
                </a:cubicBezTo>
                <a:cubicBezTo>
                  <a:pt x="25897" y="3886"/>
                  <a:pt x="24233" y="4297"/>
                  <a:pt x="22673" y="3804"/>
                </a:cubicBezTo>
                <a:cubicBezTo>
                  <a:pt x="21358" y="3393"/>
                  <a:pt x="20414" y="2366"/>
                  <a:pt x="19407" y="1483"/>
                </a:cubicBezTo>
                <a:cubicBezTo>
                  <a:pt x="18389" y="602"/>
                  <a:pt x="17258" y="0"/>
                  <a:pt x="159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3275800" y="2142075"/>
            <a:ext cx="25923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txBox="1"/>
          <p:nvPr>
            <p:ph type="title"/>
          </p:nvPr>
        </p:nvSpPr>
        <p:spPr>
          <a:xfrm flipH="1">
            <a:off x="5218575" y="1123250"/>
            <a:ext cx="3276300" cy="2178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36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55" name="Google Shape;55;p9"/>
          <p:cNvSpPr txBox="1"/>
          <p:nvPr>
            <p:ph idx="1" type="subTitle"/>
          </p:nvPr>
        </p:nvSpPr>
        <p:spPr>
          <a:xfrm flipH="1">
            <a:off x="5218575" y="3544025"/>
            <a:ext cx="3038100" cy="930300"/>
          </a:xfrm>
          <a:prstGeom prst="rect">
            <a:avLst/>
          </a:prstGeom>
        </p:spPr>
        <p:txBody>
          <a:bodyPr anchorCtr="0" anchor="ctr" bIns="91425" lIns="91425" spcFirstLastPara="1" rIns="91425" wrap="square" tIns="91425">
            <a:noAutofit/>
          </a:bodyPr>
          <a:lstStyle>
            <a:lvl1pPr lvl="0" rtl="0" algn="l">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56" name="Google Shape;56;p9"/>
          <p:cNvSpPr/>
          <p:nvPr/>
        </p:nvSpPr>
        <p:spPr>
          <a:xfrm flipH="1">
            <a:off x="7255073" y="0"/>
            <a:ext cx="1888952" cy="1278717"/>
          </a:xfrm>
          <a:custGeom>
            <a:rect b="b" l="l" r="r" t="t"/>
            <a:pathLst>
              <a:path extrusionOk="0" h="6947" w="10262">
                <a:moveTo>
                  <a:pt x="1" y="1"/>
                </a:moveTo>
                <a:lnTo>
                  <a:pt x="1" y="6417"/>
                </a:lnTo>
                <a:cubicBezTo>
                  <a:pt x="628" y="6763"/>
                  <a:pt x="1349" y="6947"/>
                  <a:pt x="1998" y="6947"/>
                </a:cubicBezTo>
                <a:cubicBezTo>
                  <a:pt x="3145" y="6947"/>
                  <a:pt x="4065" y="6373"/>
                  <a:pt x="3837" y="5101"/>
                </a:cubicBezTo>
                <a:cubicBezTo>
                  <a:pt x="3505" y="3239"/>
                  <a:pt x="3374" y="2151"/>
                  <a:pt x="4767" y="2151"/>
                </a:cubicBezTo>
                <a:cubicBezTo>
                  <a:pt x="4864" y="2151"/>
                  <a:pt x="4968" y="2156"/>
                  <a:pt x="5080" y="2167"/>
                </a:cubicBezTo>
                <a:cubicBezTo>
                  <a:pt x="6145" y="2267"/>
                  <a:pt x="7113" y="3315"/>
                  <a:pt x="8049" y="3315"/>
                </a:cubicBezTo>
                <a:cubicBezTo>
                  <a:pt x="8375" y="3315"/>
                  <a:pt x="8697" y="3188"/>
                  <a:pt x="9018" y="2850"/>
                </a:cubicBezTo>
                <a:cubicBezTo>
                  <a:pt x="10262" y="1540"/>
                  <a:pt x="9373" y="1"/>
                  <a:pt x="93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9"/>
          <p:cNvSpPr/>
          <p:nvPr/>
        </p:nvSpPr>
        <p:spPr>
          <a:xfrm flipH="1" rot="-5400000">
            <a:off x="2386913" y="2399386"/>
            <a:ext cx="5154649" cy="344725"/>
          </a:xfrm>
          <a:custGeom>
            <a:rect b="b" l="l" r="r" t="t"/>
            <a:pathLst>
              <a:path extrusionOk="0" h="13789" w="285774">
                <a:moveTo>
                  <a:pt x="0" y="0"/>
                </a:moveTo>
                <a:lnTo>
                  <a:pt x="0" y="13788"/>
                </a:lnTo>
                <a:cubicBezTo>
                  <a:pt x="42128" y="9835"/>
                  <a:pt x="108284" y="4167"/>
                  <a:pt x="142887" y="4167"/>
                </a:cubicBezTo>
                <a:cubicBezTo>
                  <a:pt x="170059" y="4167"/>
                  <a:pt x="192350" y="6787"/>
                  <a:pt x="213902" y="9335"/>
                </a:cubicBezTo>
                <a:cubicBezTo>
                  <a:pt x="232043" y="11457"/>
                  <a:pt x="249257" y="13503"/>
                  <a:pt x="267011" y="13503"/>
                </a:cubicBezTo>
                <a:cubicBezTo>
                  <a:pt x="269184" y="13503"/>
                  <a:pt x="271365" y="13472"/>
                  <a:pt x="273557" y="13407"/>
                </a:cubicBezTo>
                <a:cubicBezTo>
                  <a:pt x="277844" y="13265"/>
                  <a:pt x="281916" y="13122"/>
                  <a:pt x="285774" y="12931"/>
                </a:cubicBezTo>
                <a:lnTo>
                  <a:pt x="2857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9"/>
          <p:cNvSpPr/>
          <p:nvPr/>
        </p:nvSpPr>
        <p:spPr>
          <a:xfrm>
            <a:off x="5325025" y="3382738"/>
            <a:ext cx="13182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 name="Shape 59"/>
        <p:cNvGrpSpPr/>
        <p:nvPr/>
      </p:nvGrpSpPr>
      <p:grpSpPr>
        <a:xfrm>
          <a:off x="0" y="0"/>
          <a:ext cx="0" cy="0"/>
          <a:chOff x="0" y="0"/>
          <a:chExt cx="0" cy="0"/>
        </a:xfrm>
      </p:grpSpPr>
      <p:sp>
        <p:nvSpPr>
          <p:cNvPr id="60" name="Google Shape;60;p10"/>
          <p:cNvSpPr/>
          <p:nvPr/>
        </p:nvSpPr>
        <p:spPr>
          <a:xfrm flipH="1">
            <a:off x="5125240" y="1193000"/>
            <a:ext cx="4018760" cy="3950507"/>
          </a:xfrm>
          <a:custGeom>
            <a:rect b="b" l="l" r="r" t="t"/>
            <a:pathLst>
              <a:path extrusionOk="0" h="14043" w="14848">
                <a:moveTo>
                  <a:pt x="1016" y="0"/>
                </a:moveTo>
                <a:cubicBezTo>
                  <a:pt x="671" y="0"/>
                  <a:pt x="326" y="62"/>
                  <a:pt x="0" y="180"/>
                </a:cubicBezTo>
                <a:lnTo>
                  <a:pt x="0" y="14042"/>
                </a:lnTo>
                <a:lnTo>
                  <a:pt x="13534" y="14042"/>
                </a:lnTo>
                <a:lnTo>
                  <a:pt x="14047" y="11475"/>
                </a:lnTo>
                <a:cubicBezTo>
                  <a:pt x="14293" y="10181"/>
                  <a:pt x="14663" y="8867"/>
                  <a:pt x="14766" y="7532"/>
                </a:cubicBezTo>
                <a:cubicBezTo>
                  <a:pt x="14848" y="6567"/>
                  <a:pt x="14704" y="5499"/>
                  <a:pt x="13821" y="4945"/>
                </a:cubicBezTo>
                <a:cubicBezTo>
                  <a:pt x="13375" y="4651"/>
                  <a:pt x="12854" y="4552"/>
                  <a:pt x="12329" y="4552"/>
                </a:cubicBezTo>
                <a:cubicBezTo>
                  <a:pt x="11936" y="4552"/>
                  <a:pt x="11541" y="4607"/>
                  <a:pt x="11172" y="4678"/>
                </a:cubicBezTo>
                <a:cubicBezTo>
                  <a:pt x="9971" y="4926"/>
                  <a:pt x="8594" y="5499"/>
                  <a:pt x="7309" y="5499"/>
                </a:cubicBezTo>
                <a:cubicBezTo>
                  <a:pt x="6682" y="5499"/>
                  <a:pt x="6077" y="5363"/>
                  <a:pt x="5525" y="4986"/>
                </a:cubicBezTo>
                <a:cubicBezTo>
                  <a:pt x="3861" y="3836"/>
                  <a:pt x="4067" y="1104"/>
                  <a:pt x="2116" y="221"/>
                </a:cubicBezTo>
                <a:cubicBezTo>
                  <a:pt x="1764" y="72"/>
                  <a:pt x="1390" y="0"/>
                  <a:pt x="10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flipH="1">
            <a:off x="4210836" y="3612350"/>
            <a:ext cx="4609314" cy="1531177"/>
          </a:xfrm>
          <a:custGeom>
            <a:rect b="b" l="l" r="r" t="t"/>
            <a:pathLst>
              <a:path extrusionOk="0" h="5967" w="16858">
                <a:moveTo>
                  <a:pt x="4873" y="1"/>
                </a:moveTo>
                <a:cubicBezTo>
                  <a:pt x="2590" y="1"/>
                  <a:pt x="0" y="2574"/>
                  <a:pt x="405" y="5966"/>
                </a:cubicBezTo>
                <a:lnTo>
                  <a:pt x="16155" y="5966"/>
                </a:lnTo>
                <a:cubicBezTo>
                  <a:pt x="16857" y="4310"/>
                  <a:pt x="15964" y="2008"/>
                  <a:pt x="13396" y="1290"/>
                </a:cubicBezTo>
                <a:cubicBezTo>
                  <a:pt x="12970" y="1170"/>
                  <a:pt x="12572" y="1124"/>
                  <a:pt x="12197" y="1124"/>
                </a:cubicBezTo>
                <a:cubicBezTo>
                  <a:pt x="10934" y="1124"/>
                  <a:pt x="9921" y="1646"/>
                  <a:pt x="8873" y="1646"/>
                </a:cubicBezTo>
                <a:cubicBezTo>
                  <a:pt x="8196" y="1646"/>
                  <a:pt x="7505" y="1428"/>
                  <a:pt x="6724" y="713"/>
                </a:cubicBezTo>
                <a:cubicBezTo>
                  <a:pt x="6189" y="223"/>
                  <a:pt x="5545" y="1"/>
                  <a:pt x="487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p:nvPr/>
        </p:nvSpPr>
        <p:spPr>
          <a:xfrm rot="5400000">
            <a:off x="5787994" y="1787559"/>
            <a:ext cx="3636242" cy="3075770"/>
          </a:xfrm>
          <a:custGeom>
            <a:rect b="b" l="l" r="r" t="t"/>
            <a:pathLst>
              <a:path extrusionOk="0" h="23758" w="30446">
                <a:moveTo>
                  <a:pt x="0" y="0"/>
                </a:moveTo>
                <a:cubicBezTo>
                  <a:pt x="13" y="51"/>
                  <a:pt x="26" y="102"/>
                  <a:pt x="38" y="165"/>
                </a:cubicBezTo>
                <a:cubicBezTo>
                  <a:pt x="750" y="2313"/>
                  <a:pt x="2389" y="4104"/>
                  <a:pt x="4778" y="5362"/>
                </a:cubicBezTo>
                <a:cubicBezTo>
                  <a:pt x="6468" y="6252"/>
                  <a:pt x="8361" y="6824"/>
                  <a:pt x="10204" y="7370"/>
                </a:cubicBezTo>
                <a:cubicBezTo>
                  <a:pt x="13736" y="8412"/>
                  <a:pt x="17396" y="9505"/>
                  <a:pt x="19442" y="12948"/>
                </a:cubicBezTo>
                <a:cubicBezTo>
                  <a:pt x="20242" y="14308"/>
                  <a:pt x="20572" y="15985"/>
                  <a:pt x="20903" y="17599"/>
                </a:cubicBezTo>
                <a:cubicBezTo>
                  <a:pt x="21271" y="19390"/>
                  <a:pt x="21614" y="21080"/>
                  <a:pt x="22555" y="22237"/>
                </a:cubicBezTo>
                <a:cubicBezTo>
                  <a:pt x="23375" y="23257"/>
                  <a:pt x="24564" y="23757"/>
                  <a:pt x="26247" y="23757"/>
                </a:cubicBezTo>
                <a:cubicBezTo>
                  <a:pt x="26703" y="23757"/>
                  <a:pt x="27195" y="23720"/>
                  <a:pt x="27726" y="23647"/>
                </a:cubicBezTo>
                <a:cubicBezTo>
                  <a:pt x="28667" y="23507"/>
                  <a:pt x="29582" y="23228"/>
                  <a:pt x="30446" y="22834"/>
                </a:cubicBezTo>
                <a:lnTo>
                  <a:pt x="3044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0"/>
          <p:cNvSpPr/>
          <p:nvPr/>
        </p:nvSpPr>
        <p:spPr>
          <a:xfrm>
            <a:off x="6773075" y="4678138"/>
            <a:ext cx="13182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4" name="Google Shape;64;p10"/>
          <p:cNvSpPr txBox="1"/>
          <p:nvPr>
            <p:ph idx="1" type="body"/>
          </p:nvPr>
        </p:nvSpPr>
        <p:spPr>
          <a:xfrm>
            <a:off x="5822575" y="2869400"/>
            <a:ext cx="2624100" cy="1676400"/>
          </a:xfrm>
          <a:prstGeom prst="rect">
            <a:avLst/>
          </a:prstGeom>
        </p:spPr>
        <p:txBody>
          <a:bodyPr anchorCtr="0" anchor="ctr" bIns="91425" lIns="91425" spcFirstLastPara="1" rIns="91425" wrap="square" tIns="91425">
            <a:noAutofit/>
          </a:bodyPr>
          <a:lstStyle>
            <a:lvl1pPr indent="-228600" lvl="0" marL="457200" algn="r">
              <a:lnSpc>
                <a:spcPct val="100000"/>
              </a:lnSpc>
              <a:spcBef>
                <a:spcPts val="0"/>
              </a:spcBef>
              <a:spcAft>
                <a:spcPts val="0"/>
              </a:spcAft>
              <a:buSzPts val="1600"/>
              <a:buNone/>
              <a:defRPr b="1" sz="2800">
                <a:solidFill>
                  <a:schemeClr val="accent1"/>
                </a:solidFill>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34"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8400" y="534975"/>
            <a:ext cx="77070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1pPr>
            <a:lvl2pPr lvl="1"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2pPr>
            <a:lvl3pPr lvl="2"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3pPr>
            <a:lvl4pPr lvl="3"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4pPr>
            <a:lvl5pPr lvl="4"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5pPr>
            <a:lvl6pPr lvl="5"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6pPr>
            <a:lvl7pPr lvl="6"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7pPr>
            <a:lvl8pPr lvl="7"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8pPr>
            <a:lvl9pPr lvl="8" algn="ctr">
              <a:spcBef>
                <a:spcPts val="0"/>
              </a:spcBef>
              <a:spcAft>
                <a:spcPts val="0"/>
              </a:spcAft>
              <a:buClr>
                <a:schemeClr val="accent1"/>
              </a:buClr>
              <a:buSzPts val="2800"/>
              <a:buFont typeface="Montserrat"/>
              <a:buNone/>
              <a:defRPr b="1" sz="28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1104025" y="2713700"/>
            <a:ext cx="6093300" cy="1710900"/>
          </a:xfrm>
          <a:prstGeom prst="rect">
            <a:avLst/>
          </a:prstGeom>
          <a:noFill/>
          <a:ln>
            <a:noFill/>
          </a:ln>
        </p:spPr>
        <p:txBody>
          <a:bodyPr anchorCtr="0" anchor="t" bIns="91425" lIns="91425" spcFirstLastPara="1" rIns="91425" wrap="square" tIns="91425">
            <a:noAutofit/>
          </a:bodyPr>
          <a:lstStyle>
            <a:lvl1pPr indent="-330200" lvl="0" marL="457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1pPr>
            <a:lvl2pPr indent="-330200" lvl="1" marL="9144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2pPr>
            <a:lvl3pPr indent="-330200" lvl="2" marL="13716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3pPr>
            <a:lvl4pPr indent="-330200" lvl="3" marL="18288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4pPr>
            <a:lvl5pPr indent="-330200" lvl="4" marL="22860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5pPr>
            <a:lvl6pPr indent="-330200" lvl="5" marL="27432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6pPr>
            <a:lvl7pPr indent="-330200" lvl="6" marL="32004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7pPr>
            <a:lvl8pPr indent="-330200" lvl="7" marL="36576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8pPr>
            <a:lvl9pPr indent="-330200" lvl="8" marL="4114800">
              <a:spcBef>
                <a:spcPts val="0"/>
              </a:spcBef>
              <a:spcAft>
                <a:spcPts val="0"/>
              </a:spcAft>
              <a:buClr>
                <a:schemeClr val="lt2"/>
              </a:buClr>
              <a:buSzPts val="1600"/>
              <a:buFont typeface="Montserrat"/>
              <a:buChar char="■"/>
              <a:defRPr sz="1600">
                <a:solidFill>
                  <a:schemeClr val="lt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3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23.gif"/><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30.png"/><Relationship Id="rId5" Type="http://schemas.openxmlformats.org/officeDocument/2006/relationships/image" Target="../media/image26.png"/><Relationship Id="rId6" Type="http://schemas.openxmlformats.org/officeDocument/2006/relationships/image" Target="../media/image31.png"/><Relationship Id="rId7"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3846481" y="1041069"/>
            <a:ext cx="5655300" cy="145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Parking Assistance App</a:t>
            </a:r>
            <a:endParaRPr/>
          </a:p>
        </p:txBody>
      </p:sp>
      <p:sp>
        <p:nvSpPr>
          <p:cNvPr id="263" name="Google Shape;263;p35"/>
          <p:cNvSpPr txBox="1"/>
          <p:nvPr>
            <p:ph idx="1" type="subTitle"/>
          </p:nvPr>
        </p:nvSpPr>
        <p:spPr>
          <a:xfrm>
            <a:off x="4543950" y="2682550"/>
            <a:ext cx="3981000" cy="55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Look Up and Scan Number Plates and get Vehicle Owner details in second </a:t>
            </a:r>
            <a:endParaRPr/>
          </a:p>
          <a:p>
            <a:pPr indent="0" lvl="0" marL="0" rtl="0" algn="ctr">
              <a:spcBef>
                <a:spcPts val="0"/>
              </a:spcBef>
              <a:spcAft>
                <a:spcPts val="0"/>
              </a:spcAft>
              <a:buNone/>
            </a:pPr>
            <a:r>
              <a:t/>
            </a:r>
            <a:endParaRPr/>
          </a:p>
        </p:txBody>
      </p:sp>
      <p:sp>
        <p:nvSpPr>
          <p:cNvPr id="264" name="Google Shape;264;p35"/>
          <p:cNvSpPr/>
          <p:nvPr/>
        </p:nvSpPr>
        <p:spPr>
          <a:xfrm>
            <a:off x="5342700" y="2500875"/>
            <a:ext cx="30828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5" name="Google Shape;265;p35"/>
          <p:cNvPicPr preferRelativeResize="0"/>
          <p:nvPr/>
        </p:nvPicPr>
        <p:blipFill>
          <a:blip r:embed="rId3">
            <a:alphaModFix/>
          </a:blip>
          <a:stretch>
            <a:fillRect/>
          </a:stretch>
        </p:blipFill>
        <p:spPr>
          <a:xfrm>
            <a:off x="545775" y="988525"/>
            <a:ext cx="3682275" cy="2899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1890000" y="2445890"/>
            <a:ext cx="536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 INTERFACE</a:t>
            </a:r>
            <a:endParaRPr/>
          </a:p>
          <a:p>
            <a:pPr indent="0" lvl="0" marL="0" rtl="0" algn="ctr">
              <a:spcBef>
                <a:spcPts val="0"/>
              </a:spcBef>
              <a:spcAft>
                <a:spcPts val="0"/>
              </a:spcAft>
              <a:buNone/>
            </a:pPr>
            <a:r>
              <a:rPr lang="en"/>
              <a:t>&amp; </a:t>
            </a:r>
            <a:endParaRPr/>
          </a:p>
          <a:p>
            <a:pPr indent="0" lvl="0" marL="0" rtl="0" algn="ctr">
              <a:spcBef>
                <a:spcPts val="0"/>
              </a:spcBef>
              <a:spcAft>
                <a:spcPts val="0"/>
              </a:spcAft>
              <a:buNone/>
            </a:pPr>
            <a:r>
              <a:rPr lang="en"/>
              <a:t>RESULTS </a:t>
            </a:r>
            <a:endParaRPr/>
          </a:p>
        </p:txBody>
      </p:sp>
      <p:sp>
        <p:nvSpPr>
          <p:cNvPr id="366" name="Google Shape;366;p44"/>
          <p:cNvSpPr txBox="1"/>
          <p:nvPr>
            <p:ph idx="2" type="title"/>
          </p:nvPr>
        </p:nvSpPr>
        <p:spPr>
          <a:xfrm>
            <a:off x="3931500" y="1884600"/>
            <a:ext cx="1281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 OVERVIEW</a:t>
            </a:r>
            <a:endParaRPr/>
          </a:p>
        </p:txBody>
      </p:sp>
      <p:sp>
        <p:nvSpPr>
          <p:cNvPr id="372" name="Google Shape;372;p45"/>
          <p:cNvSpPr txBox="1"/>
          <p:nvPr>
            <p:ph idx="4294967295" type="subTitle"/>
          </p:nvPr>
        </p:nvSpPr>
        <p:spPr>
          <a:xfrm>
            <a:off x="1056467" y="2128925"/>
            <a:ext cx="1840500" cy="328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1"/>
                </a:solidFill>
              </a:rPr>
              <a:t>REGISTER</a:t>
            </a:r>
            <a:endParaRPr b="1" sz="1800">
              <a:solidFill>
                <a:schemeClr val="accent1"/>
              </a:solidFill>
            </a:endParaRPr>
          </a:p>
        </p:txBody>
      </p:sp>
      <p:sp>
        <p:nvSpPr>
          <p:cNvPr id="373" name="Google Shape;373;p45"/>
          <p:cNvSpPr txBox="1"/>
          <p:nvPr>
            <p:ph idx="4294967295" type="subTitle"/>
          </p:nvPr>
        </p:nvSpPr>
        <p:spPr>
          <a:xfrm>
            <a:off x="625625" y="2537988"/>
            <a:ext cx="2285700" cy="813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People using parking facility are registered first </a:t>
            </a:r>
            <a:endParaRPr/>
          </a:p>
        </p:txBody>
      </p:sp>
      <p:sp>
        <p:nvSpPr>
          <p:cNvPr id="374" name="Google Shape;374;p45"/>
          <p:cNvSpPr txBox="1"/>
          <p:nvPr>
            <p:ph idx="4294967295" type="subTitle"/>
          </p:nvPr>
        </p:nvSpPr>
        <p:spPr>
          <a:xfrm>
            <a:off x="6278750" y="2325975"/>
            <a:ext cx="1840500" cy="32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1"/>
                </a:solidFill>
              </a:rPr>
              <a:t>SCAN </a:t>
            </a:r>
            <a:endParaRPr b="1" sz="1800">
              <a:solidFill>
                <a:schemeClr val="accent1"/>
              </a:solidFill>
            </a:endParaRPr>
          </a:p>
        </p:txBody>
      </p:sp>
      <p:sp>
        <p:nvSpPr>
          <p:cNvPr id="375" name="Google Shape;375;p45"/>
          <p:cNvSpPr txBox="1"/>
          <p:nvPr>
            <p:ph idx="4294967295" type="subTitle"/>
          </p:nvPr>
        </p:nvSpPr>
        <p:spPr>
          <a:xfrm>
            <a:off x="6214700" y="2654475"/>
            <a:ext cx="2285700" cy="8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Scanning and uploading of number plate image</a:t>
            </a:r>
            <a:endParaRPr/>
          </a:p>
        </p:txBody>
      </p:sp>
      <p:sp>
        <p:nvSpPr>
          <p:cNvPr id="376" name="Google Shape;376;p45"/>
          <p:cNvSpPr/>
          <p:nvPr/>
        </p:nvSpPr>
        <p:spPr>
          <a:xfrm>
            <a:off x="2959400" y="880600"/>
            <a:ext cx="31437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5"/>
          <p:cNvSpPr/>
          <p:nvPr/>
        </p:nvSpPr>
        <p:spPr>
          <a:xfrm>
            <a:off x="2896973" y="3070775"/>
            <a:ext cx="823725" cy="199051"/>
          </a:xfrm>
          <a:custGeom>
            <a:rect b="b" l="l" r="r" t="t"/>
            <a:pathLst>
              <a:path extrusionOk="0" h="3486" w="14426">
                <a:moveTo>
                  <a:pt x="51" y="0"/>
                </a:moveTo>
                <a:lnTo>
                  <a:pt x="1" y="50"/>
                </a:lnTo>
                <a:lnTo>
                  <a:pt x="3431" y="3486"/>
                </a:lnTo>
                <a:lnTo>
                  <a:pt x="14425" y="3486"/>
                </a:lnTo>
                <a:lnTo>
                  <a:pt x="14425" y="3418"/>
                </a:lnTo>
                <a:lnTo>
                  <a:pt x="3462" y="3418"/>
                </a:lnTo>
                <a:lnTo>
                  <a:pt x="51" y="0"/>
                </a:lnTo>
                <a:close/>
              </a:path>
            </a:pathLst>
          </a:custGeom>
          <a:solidFill>
            <a:schemeClr val="l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5"/>
          <p:cNvSpPr/>
          <p:nvPr/>
        </p:nvSpPr>
        <p:spPr>
          <a:xfrm>
            <a:off x="5390977" y="2923067"/>
            <a:ext cx="823725" cy="198765"/>
          </a:xfrm>
          <a:custGeom>
            <a:rect b="b" l="l" r="r" t="t"/>
            <a:pathLst>
              <a:path extrusionOk="0" h="3481" w="14426">
                <a:moveTo>
                  <a:pt x="14382" y="1"/>
                </a:moveTo>
                <a:lnTo>
                  <a:pt x="10965" y="3412"/>
                </a:lnTo>
                <a:lnTo>
                  <a:pt x="1" y="3412"/>
                </a:lnTo>
                <a:lnTo>
                  <a:pt x="1" y="3480"/>
                </a:lnTo>
                <a:lnTo>
                  <a:pt x="10989" y="3480"/>
                </a:lnTo>
                <a:lnTo>
                  <a:pt x="14425" y="44"/>
                </a:lnTo>
                <a:lnTo>
                  <a:pt x="14382" y="1"/>
                </a:lnTo>
                <a:close/>
              </a:path>
            </a:pathLst>
          </a:custGeom>
          <a:solidFill>
            <a:schemeClr val="l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5"/>
          <p:cNvSpPr/>
          <p:nvPr/>
        </p:nvSpPr>
        <p:spPr>
          <a:xfrm>
            <a:off x="4132214" y="2923073"/>
            <a:ext cx="37857" cy="42825"/>
          </a:xfrm>
          <a:custGeom>
            <a:rect b="b" l="l" r="r" t="t"/>
            <a:pathLst>
              <a:path extrusionOk="0" h="750" w="663">
                <a:moveTo>
                  <a:pt x="353" y="99"/>
                </a:moveTo>
                <a:cubicBezTo>
                  <a:pt x="409" y="99"/>
                  <a:pt x="452" y="118"/>
                  <a:pt x="489" y="155"/>
                </a:cubicBezTo>
                <a:cubicBezTo>
                  <a:pt x="526" y="192"/>
                  <a:pt x="545" y="242"/>
                  <a:pt x="545" y="310"/>
                </a:cubicBezTo>
                <a:lnTo>
                  <a:pt x="124" y="310"/>
                </a:lnTo>
                <a:cubicBezTo>
                  <a:pt x="130" y="242"/>
                  <a:pt x="155" y="192"/>
                  <a:pt x="192" y="155"/>
                </a:cubicBezTo>
                <a:cubicBezTo>
                  <a:pt x="229" y="118"/>
                  <a:pt x="285" y="99"/>
                  <a:pt x="353" y="99"/>
                </a:cubicBezTo>
                <a:close/>
                <a:moveTo>
                  <a:pt x="347" y="0"/>
                </a:moveTo>
                <a:cubicBezTo>
                  <a:pt x="241" y="0"/>
                  <a:pt x="155" y="31"/>
                  <a:pt x="93" y="99"/>
                </a:cubicBezTo>
                <a:cubicBezTo>
                  <a:pt x="31" y="167"/>
                  <a:pt x="0" y="260"/>
                  <a:pt x="0" y="378"/>
                </a:cubicBezTo>
                <a:cubicBezTo>
                  <a:pt x="0" y="496"/>
                  <a:pt x="31" y="582"/>
                  <a:pt x="99" y="650"/>
                </a:cubicBezTo>
                <a:cubicBezTo>
                  <a:pt x="167" y="718"/>
                  <a:pt x="254" y="749"/>
                  <a:pt x="371" y="749"/>
                </a:cubicBezTo>
                <a:cubicBezTo>
                  <a:pt x="415" y="749"/>
                  <a:pt x="458" y="743"/>
                  <a:pt x="501" y="737"/>
                </a:cubicBezTo>
                <a:cubicBezTo>
                  <a:pt x="551" y="725"/>
                  <a:pt x="594" y="712"/>
                  <a:pt x="631" y="694"/>
                </a:cubicBezTo>
                <a:lnTo>
                  <a:pt x="631" y="582"/>
                </a:lnTo>
                <a:cubicBezTo>
                  <a:pt x="594" y="607"/>
                  <a:pt x="551" y="619"/>
                  <a:pt x="508" y="632"/>
                </a:cubicBezTo>
                <a:cubicBezTo>
                  <a:pt x="464" y="644"/>
                  <a:pt x="421" y="650"/>
                  <a:pt x="378" y="650"/>
                </a:cubicBezTo>
                <a:cubicBezTo>
                  <a:pt x="297" y="650"/>
                  <a:pt x="235" y="626"/>
                  <a:pt x="192" y="588"/>
                </a:cubicBezTo>
                <a:cubicBezTo>
                  <a:pt x="149" y="545"/>
                  <a:pt x="124" y="483"/>
                  <a:pt x="124" y="403"/>
                </a:cubicBezTo>
                <a:lnTo>
                  <a:pt x="662" y="403"/>
                </a:lnTo>
                <a:lnTo>
                  <a:pt x="662" y="341"/>
                </a:lnTo>
                <a:cubicBezTo>
                  <a:pt x="662" y="236"/>
                  <a:pt x="631" y="155"/>
                  <a:pt x="576" y="93"/>
                </a:cubicBezTo>
                <a:cubicBezTo>
                  <a:pt x="520" y="31"/>
                  <a:pt x="44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5"/>
          <p:cNvSpPr/>
          <p:nvPr/>
        </p:nvSpPr>
        <p:spPr>
          <a:xfrm>
            <a:off x="2896973" y="4099425"/>
            <a:ext cx="823725" cy="199051"/>
          </a:xfrm>
          <a:custGeom>
            <a:rect b="b" l="l" r="r" t="t"/>
            <a:pathLst>
              <a:path extrusionOk="0" h="3486" w="14426">
                <a:moveTo>
                  <a:pt x="51" y="0"/>
                </a:moveTo>
                <a:lnTo>
                  <a:pt x="1" y="50"/>
                </a:lnTo>
                <a:lnTo>
                  <a:pt x="3431" y="3486"/>
                </a:lnTo>
                <a:lnTo>
                  <a:pt x="14425" y="3486"/>
                </a:lnTo>
                <a:lnTo>
                  <a:pt x="14425" y="3418"/>
                </a:lnTo>
                <a:lnTo>
                  <a:pt x="3462" y="3418"/>
                </a:lnTo>
                <a:lnTo>
                  <a:pt x="51" y="0"/>
                </a:lnTo>
                <a:close/>
              </a:path>
            </a:pathLst>
          </a:custGeom>
          <a:solidFill>
            <a:schemeClr val="lt2"/>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5"/>
          <p:cNvSpPr txBox="1"/>
          <p:nvPr>
            <p:ph idx="4294967295" type="subTitle"/>
          </p:nvPr>
        </p:nvSpPr>
        <p:spPr>
          <a:xfrm>
            <a:off x="1056467" y="3648225"/>
            <a:ext cx="1840500" cy="328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1"/>
                </a:solidFill>
              </a:rPr>
              <a:t>CONTACT</a:t>
            </a:r>
            <a:endParaRPr b="1" sz="1800">
              <a:solidFill>
                <a:schemeClr val="accent1"/>
              </a:solidFill>
            </a:endParaRPr>
          </a:p>
        </p:txBody>
      </p:sp>
      <p:sp>
        <p:nvSpPr>
          <p:cNvPr id="382" name="Google Shape;382;p45"/>
          <p:cNvSpPr txBox="1"/>
          <p:nvPr>
            <p:ph idx="4294967295" type="subTitle"/>
          </p:nvPr>
        </p:nvSpPr>
        <p:spPr>
          <a:xfrm>
            <a:off x="1113750" y="3924150"/>
            <a:ext cx="2285700" cy="81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Option to Send Message / Call Vehicle owner</a:t>
            </a:r>
            <a:endParaRPr/>
          </a:p>
        </p:txBody>
      </p:sp>
      <p:pic>
        <p:nvPicPr>
          <p:cNvPr id="383" name="Google Shape;383;p45"/>
          <p:cNvPicPr preferRelativeResize="0"/>
          <p:nvPr/>
        </p:nvPicPr>
        <p:blipFill>
          <a:blip r:embed="rId3">
            <a:alphaModFix/>
          </a:blip>
          <a:stretch>
            <a:fillRect/>
          </a:stretch>
        </p:blipFill>
        <p:spPr>
          <a:xfrm>
            <a:off x="3656075" y="1073300"/>
            <a:ext cx="2171700" cy="393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SIGN UP</a:t>
            </a:r>
            <a:endParaRPr/>
          </a:p>
        </p:txBody>
      </p:sp>
      <p:pic>
        <p:nvPicPr>
          <p:cNvPr id="389" name="Google Shape;389;p46"/>
          <p:cNvPicPr preferRelativeResize="0"/>
          <p:nvPr/>
        </p:nvPicPr>
        <p:blipFill>
          <a:blip r:embed="rId3">
            <a:alphaModFix/>
          </a:blip>
          <a:stretch>
            <a:fillRect/>
          </a:stretch>
        </p:blipFill>
        <p:spPr>
          <a:xfrm>
            <a:off x="3644350" y="1055750"/>
            <a:ext cx="2304775" cy="4004300"/>
          </a:xfrm>
          <a:prstGeom prst="rect">
            <a:avLst/>
          </a:prstGeom>
          <a:noFill/>
          <a:ln>
            <a:noFill/>
          </a:ln>
        </p:spPr>
      </p:pic>
      <p:pic>
        <p:nvPicPr>
          <p:cNvPr id="390" name="Google Shape;390;p46"/>
          <p:cNvPicPr preferRelativeResize="0"/>
          <p:nvPr/>
        </p:nvPicPr>
        <p:blipFill>
          <a:blip r:embed="rId4">
            <a:alphaModFix/>
          </a:blip>
          <a:stretch>
            <a:fillRect/>
          </a:stretch>
        </p:blipFill>
        <p:spPr>
          <a:xfrm>
            <a:off x="152400" y="1072323"/>
            <a:ext cx="3333750" cy="1219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7"/>
          <p:cNvSpPr txBox="1"/>
          <p:nvPr>
            <p:ph type="title"/>
          </p:nvPr>
        </p:nvSpPr>
        <p:spPr>
          <a:xfrm>
            <a:off x="718500" y="347223"/>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 IN </a:t>
            </a:r>
            <a:endParaRPr/>
          </a:p>
        </p:txBody>
      </p:sp>
      <p:pic>
        <p:nvPicPr>
          <p:cNvPr id="396" name="Google Shape;396;p47"/>
          <p:cNvPicPr preferRelativeResize="0"/>
          <p:nvPr/>
        </p:nvPicPr>
        <p:blipFill>
          <a:blip r:embed="rId3">
            <a:alphaModFix/>
          </a:blip>
          <a:stretch>
            <a:fillRect/>
          </a:stretch>
        </p:blipFill>
        <p:spPr>
          <a:xfrm>
            <a:off x="3355200" y="1195050"/>
            <a:ext cx="2102950" cy="3874825"/>
          </a:xfrm>
          <a:prstGeom prst="rect">
            <a:avLst/>
          </a:prstGeom>
          <a:noFill/>
          <a:ln>
            <a:noFill/>
          </a:ln>
        </p:spPr>
      </p:pic>
      <p:pic>
        <p:nvPicPr>
          <p:cNvPr id="397" name="Google Shape;397;p47"/>
          <p:cNvPicPr preferRelativeResize="0"/>
          <p:nvPr/>
        </p:nvPicPr>
        <p:blipFill>
          <a:blip r:embed="rId4">
            <a:alphaModFix/>
          </a:blip>
          <a:stretch>
            <a:fillRect/>
          </a:stretch>
        </p:blipFill>
        <p:spPr>
          <a:xfrm>
            <a:off x="6027800" y="1893300"/>
            <a:ext cx="2468475" cy="21144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8"/>
          <p:cNvSpPr txBox="1"/>
          <p:nvPr>
            <p:ph type="title"/>
          </p:nvPr>
        </p:nvSpPr>
        <p:spPr>
          <a:xfrm>
            <a:off x="611400" y="1659972"/>
            <a:ext cx="3278700" cy="5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 FOR A VEHICLE OWNER</a:t>
            </a:r>
            <a:endParaRPr/>
          </a:p>
        </p:txBody>
      </p:sp>
      <p:sp>
        <p:nvSpPr>
          <p:cNvPr id="403" name="Google Shape;403;p48"/>
          <p:cNvSpPr txBox="1"/>
          <p:nvPr>
            <p:ph idx="1" type="subTitle"/>
          </p:nvPr>
        </p:nvSpPr>
        <p:spPr>
          <a:xfrm>
            <a:off x="611400" y="2217968"/>
            <a:ext cx="3423900" cy="11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404" name="Google Shape;404;p48"/>
          <p:cNvPicPr preferRelativeResize="0"/>
          <p:nvPr/>
        </p:nvPicPr>
        <p:blipFill>
          <a:blip r:embed="rId3">
            <a:alphaModFix/>
          </a:blip>
          <a:stretch>
            <a:fillRect/>
          </a:stretch>
        </p:blipFill>
        <p:spPr>
          <a:xfrm>
            <a:off x="4755125" y="530175"/>
            <a:ext cx="2252400" cy="4246075"/>
          </a:xfrm>
          <a:prstGeom prst="rect">
            <a:avLst/>
          </a:prstGeom>
          <a:noFill/>
          <a:ln>
            <a:noFill/>
          </a:ln>
        </p:spPr>
      </p:pic>
      <p:pic>
        <p:nvPicPr>
          <p:cNvPr id="405" name="Google Shape;405;p48"/>
          <p:cNvPicPr preferRelativeResize="0"/>
          <p:nvPr/>
        </p:nvPicPr>
        <p:blipFill>
          <a:blip r:embed="rId4">
            <a:alphaModFix/>
          </a:blip>
          <a:stretch>
            <a:fillRect/>
          </a:stretch>
        </p:blipFill>
        <p:spPr>
          <a:xfrm>
            <a:off x="7727350" y="3322350"/>
            <a:ext cx="1303850" cy="1453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9"/>
          <p:cNvSpPr txBox="1"/>
          <p:nvPr>
            <p:ph type="title"/>
          </p:nvPr>
        </p:nvSpPr>
        <p:spPr>
          <a:xfrm>
            <a:off x="611400" y="1659972"/>
            <a:ext cx="3278700" cy="55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USER CONTACT </a:t>
            </a:r>
            <a:endParaRPr/>
          </a:p>
          <a:p>
            <a:pPr indent="0" lvl="0" marL="0" rtl="0" algn="l">
              <a:spcBef>
                <a:spcPts val="0"/>
              </a:spcBef>
              <a:spcAft>
                <a:spcPts val="0"/>
              </a:spcAft>
              <a:buNone/>
            </a:pPr>
            <a:r>
              <a:rPr lang="en"/>
              <a:t>DETAILS</a:t>
            </a:r>
            <a:endParaRPr/>
          </a:p>
        </p:txBody>
      </p:sp>
      <p:sp>
        <p:nvSpPr>
          <p:cNvPr id="411" name="Google Shape;411;p49"/>
          <p:cNvSpPr txBox="1"/>
          <p:nvPr>
            <p:ph idx="1" type="subTitle"/>
          </p:nvPr>
        </p:nvSpPr>
        <p:spPr>
          <a:xfrm>
            <a:off x="632950" y="2290118"/>
            <a:ext cx="3423900" cy="11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412" name="Google Shape;412;p49"/>
          <p:cNvPicPr preferRelativeResize="0"/>
          <p:nvPr/>
        </p:nvPicPr>
        <p:blipFill>
          <a:blip r:embed="rId3">
            <a:alphaModFix/>
          </a:blip>
          <a:stretch>
            <a:fillRect/>
          </a:stretch>
        </p:blipFill>
        <p:spPr>
          <a:xfrm>
            <a:off x="7670175" y="3653675"/>
            <a:ext cx="1155525" cy="1262675"/>
          </a:xfrm>
          <a:prstGeom prst="rect">
            <a:avLst/>
          </a:prstGeom>
          <a:noFill/>
          <a:ln>
            <a:noFill/>
          </a:ln>
        </p:spPr>
      </p:pic>
      <p:pic>
        <p:nvPicPr>
          <p:cNvPr id="413" name="Google Shape;413;p49"/>
          <p:cNvPicPr preferRelativeResize="0"/>
          <p:nvPr/>
        </p:nvPicPr>
        <p:blipFill>
          <a:blip r:embed="rId4">
            <a:alphaModFix/>
          </a:blip>
          <a:stretch>
            <a:fillRect/>
          </a:stretch>
        </p:blipFill>
        <p:spPr>
          <a:xfrm>
            <a:off x="4332700" y="406475"/>
            <a:ext cx="2660220" cy="443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ph type="title"/>
          </p:nvPr>
        </p:nvSpPr>
        <p:spPr>
          <a:xfrm>
            <a:off x="718500" y="348264"/>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OPTICAL CHARACTER RECOGNITION </a:t>
            </a:r>
            <a:endParaRPr/>
          </a:p>
        </p:txBody>
      </p:sp>
      <p:sp>
        <p:nvSpPr>
          <p:cNvPr id="419" name="Google Shape;419;p50"/>
          <p:cNvSpPr txBox="1"/>
          <p:nvPr>
            <p:ph idx="1" type="subTitle"/>
          </p:nvPr>
        </p:nvSpPr>
        <p:spPr>
          <a:xfrm>
            <a:off x="2664350" y="2090000"/>
            <a:ext cx="4209300" cy="1396500"/>
          </a:xfrm>
          <a:prstGeom prst="rect">
            <a:avLst/>
          </a:prstGeom>
        </p:spPr>
        <p:txBody>
          <a:bodyPr anchorCtr="0" anchor="ctr" bIns="91425" lIns="91425" spcFirstLastPara="1" rIns="91425" wrap="square" tIns="91425">
            <a:noAutofit/>
          </a:bodyPr>
          <a:lstStyle/>
          <a:p>
            <a:pPr indent="0" lvl="0" marL="0" rtl="0" algn="l">
              <a:lnSpc>
                <a:spcPct val="115000"/>
              </a:lnSpc>
              <a:spcBef>
                <a:spcPts val="900"/>
              </a:spcBef>
              <a:spcAft>
                <a:spcPts val="0"/>
              </a:spcAft>
              <a:buNone/>
            </a:pPr>
            <a:r>
              <a:t/>
            </a:r>
            <a:endParaRPr sz="1500">
              <a:solidFill>
                <a:srgbClr val="202124"/>
              </a:solidFill>
              <a:highlight>
                <a:srgbClr val="FFFFFF"/>
              </a:highlight>
              <a:latin typeface="Arial"/>
              <a:ea typeface="Arial"/>
              <a:cs typeface="Arial"/>
              <a:sym typeface="Arial"/>
            </a:endParaRPr>
          </a:p>
          <a:p>
            <a:pPr indent="0" lvl="0" marL="0" rtl="0" algn="l">
              <a:lnSpc>
                <a:spcPct val="115000"/>
              </a:lnSpc>
              <a:spcBef>
                <a:spcPts val="900"/>
              </a:spcBef>
              <a:spcAft>
                <a:spcPts val="0"/>
              </a:spcAft>
              <a:buNone/>
            </a:pPr>
            <a:r>
              <a:rPr lang="en" sz="1800">
                <a:solidFill>
                  <a:srgbClr val="000000"/>
                </a:solidFill>
                <a:highlight>
                  <a:schemeClr val="dk1"/>
                </a:highlight>
                <a:latin typeface="Helvetica Neue"/>
                <a:ea typeface="Helvetica Neue"/>
                <a:cs typeface="Helvetica Neue"/>
                <a:sym typeface="Helvetica Neue"/>
              </a:rPr>
              <a:t>Optical Character Recognition (OCR) is the process that </a:t>
            </a:r>
            <a:r>
              <a:rPr b="1" lang="en" sz="1800">
                <a:solidFill>
                  <a:schemeClr val="accent1"/>
                </a:solidFill>
                <a:highlight>
                  <a:schemeClr val="dk1"/>
                </a:highlight>
                <a:latin typeface="Helvetica Neue"/>
                <a:ea typeface="Helvetica Neue"/>
                <a:cs typeface="Helvetica Neue"/>
                <a:sym typeface="Helvetica Neue"/>
              </a:rPr>
              <a:t>converts an image of text into a machine-readable text format</a:t>
            </a:r>
            <a:r>
              <a:rPr lang="en" sz="1800">
                <a:solidFill>
                  <a:srgbClr val="000000"/>
                </a:solidFill>
                <a:highlight>
                  <a:schemeClr val="dk1"/>
                </a:highlight>
                <a:latin typeface="Helvetica Neue"/>
                <a:ea typeface="Helvetica Neue"/>
                <a:cs typeface="Helvetica Neue"/>
                <a:sym typeface="Helvetica Neue"/>
              </a:rPr>
              <a:t>.</a:t>
            </a:r>
            <a:r>
              <a:rPr lang="en" sz="1500">
                <a:solidFill>
                  <a:srgbClr val="000000"/>
                </a:solidFill>
                <a:highlight>
                  <a:schemeClr val="dk1"/>
                </a:highlight>
                <a:latin typeface="Helvetica Neue"/>
                <a:ea typeface="Helvetica Neue"/>
                <a:cs typeface="Helvetica Neue"/>
                <a:sym typeface="Helvetica Neue"/>
              </a:rPr>
              <a:t> </a:t>
            </a:r>
            <a:endParaRPr sz="1500">
              <a:solidFill>
                <a:srgbClr val="000000"/>
              </a:solidFill>
              <a:highlight>
                <a:schemeClr val="dk1"/>
              </a:highlight>
              <a:latin typeface="Helvetica Neue"/>
              <a:ea typeface="Helvetica Neue"/>
              <a:cs typeface="Helvetica Neue"/>
              <a:sym typeface="Helvetica Neue"/>
            </a:endParaRPr>
          </a:p>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1"/>
          <p:cNvSpPr txBox="1"/>
          <p:nvPr>
            <p:ph type="title"/>
          </p:nvPr>
        </p:nvSpPr>
        <p:spPr>
          <a:xfrm>
            <a:off x="718500" y="348450"/>
            <a:ext cx="7707000" cy="10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Best </a:t>
            </a:r>
            <a:r>
              <a:rPr lang="en"/>
              <a:t>Available</a:t>
            </a:r>
            <a:r>
              <a:rPr lang="en"/>
              <a:t> Models for OCR</a:t>
            </a:r>
            <a:endParaRPr/>
          </a:p>
        </p:txBody>
      </p:sp>
      <p:sp>
        <p:nvSpPr>
          <p:cNvPr id="425" name="Google Shape;425;p51"/>
          <p:cNvSpPr txBox="1"/>
          <p:nvPr>
            <p:ph idx="2" type="title"/>
          </p:nvPr>
        </p:nvSpPr>
        <p:spPr>
          <a:xfrm>
            <a:off x="289100" y="1460388"/>
            <a:ext cx="1824900" cy="49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Keras OCR</a:t>
            </a:r>
            <a:endParaRPr>
              <a:solidFill>
                <a:schemeClr val="accent2"/>
              </a:solidFill>
            </a:endParaRPr>
          </a:p>
        </p:txBody>
      </p:sp>
      <p:sp>
        <p:nvSpPr>
          <p:cNvPr id="426" name="Google Shape;426;p51"/>
          <p:cNvSpPr txBox="1"/>
          <p:nvPr>
            <p:ph idx="1" type="subTitle"/>
          </p:nvPr>
        </p:nvSpPr>
        <p:spPr>
          <a:xfrm>
            <a:off x="1850950" y="19428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27" name="Google Shape;427;p51"/>
          <p:cNvSpPr txBox="1"/>
          <p:nvPr>
            <p:ph idx="3" type="subTitle"/>
          </p:nvPr>
        </p:nvSpPr>
        <p:spPr>
          <a:xfrm>
            <a:off x="1517950" y="22895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28" name="Google Shape;428;p51"/>
          <p:cNvSpPr txBox="1"/>
          <p:nvPr>
            <p:ph idx="4" type="title"/>
          </p:nvPr>
        </p:nvSpPr>
        <p:spPr>
          <a:xfrm>
            <a:off x="6629250" y="1413300"/>
            <a:ext cx="2192400" cy="58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rPr>
              <a:t> </a:t>
            </a:r>
            <a:r>
              <a:rPr lang="en">
                <a:solidFill>
                  <a:schemeClr val="dk2"/>
                </a:solidFill>
              </a:rPr>
              <a:t>Tesseract OCR</a:t>
            </a:r>
            <a:endParaRPr>
              <a:solidFill>
                <a:schemeClr val="dk2"/>
              </a:solidFill>
            </a:endParaRPr>
          </a:p>
        </p:txBody>
      </p:sp>
      <p:sp>
        <p:nvSpPr>
          <p:cNvPr id="429" name="Google Shape;429;p51"/>
          <p:cNvSpPr txBox="1"/>
          <p:nvPr>
            <p:ph idx="5" type="subTitle"/>
          </p:nvPr>
        </p:nvSpPr>
        <p:spPr>
          <a:xfrm>
            <a:off x="1850950" y="36954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30" name="Google Shape;430;p51"/>
          <p:cNvSpPr txBox="1"/>
          <p:nvPr>
            <p:ph idx="6" type="subTitle"/>
          </p:nvPr>
        </p:nvSpPr>
        <p:spPr>
          <a:xfrm>
            <a:off x="1517950" y="404906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31" name="Google Shape;431;p51"/>
          <p:cNvSpPr txBox="1"/>
          <p:nvPr>
            <p:ph idx="7" type="title"/>
          </p:nvPr>
        </p:nvSpPr>
        <p:spPr>
          <a:xfrm>
            <a:off x="6903475" y="1594692"/>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32" name="Google Shape;432;p51"/>
          <p:cNvSpPr txBox="1"/>
          <p:nvPr>
            <p:ph idx="8" type="subTitle"/>
          </p:nvPr>
        </p:nvSpPr>
        <p:spPr>
          <a:xfrm>
            <a:off x="5150150" y="3695401"/>
            <a:ext cx="22653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33" name="Google Shape;433;p51"/>
          <p:cNvSpPr txBox="1"/>
          <p:nvPr>
            <p:ph idx="9" type="subTitle"/>
          </p:nvPr>
        </p:nvSpPr>
        <p:spPr>
          <a:xfrm>
            <a:off x="4939550" y="404906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34" name="Google Shape;434;p51"/>
          <p:cNvSpPr txBox="1"/>
          <p:nvPr>
            <p:ph idx="13" type="title"/>
          </p:nvPr>
        </p:nvSpPr>
        <p:spPr>
          <a:xfrm>
            <a:off x="3378850" y="1380138"/>
            <a:ext cx="1710000" cy="6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Easy OCR </a:t>
            </a:r>
            <a:endParaRPr>
              <a:solidFill>
                <a:schemeClr val="accent4"/>
              </a:solidFill>
            </a:endParaRPr>
          </a:p>
        </p:txBody>
      </p:sp>
      <p:sp>
        <p:nvSpPr>
          <p:cNvPr id="435" name="Google Shape;435;p51"/>
          <p:cNvSpPr txBox="1"/>
          <p:nvPr>
            <p:ph idx="14" type="subTitle"/>
          </p:nvPr>
        </p:nvSpPr>
        <p:spPr>
          <a:xfrm>
            <a:off x="5272550" y="19428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36" name="Google Shape;436;p51"/>
          <p:cNvSpPr txBox="1"/>
          <p:nvPr>
            <p:ph idx="15" type="subTitle"/>
          </p:nvPr>
        </p:nvSpPr>
        <p:spPr>
          <a:xfrm>
            <a:off x="4939550" y="22895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pic>
        <p:nvPicPr>
          <p:cNvPr id="437" name="Google Shape;437;p51"/>
          <p:cNvPicPr preferRelativeResize="0"/>
          <p:nvPr/>
        </p:nvPicPr>
        <p:blipFill>
          <a:blip r:embed="rId3">
            <a:alphaModFix/>
          </a:blip>
          <a:stretch>
            <a:fillRect/>
          </a:stretch>
        </p:blipFill>
        <p:spPr>
          <a:xfrm>
            <a:off x="2262875" y="2202600"/>
            <a:ext cx="3638550" cy="2495550"/>
          </a:xfrm>
          <a:prstGeom prst="rect">
            <a:avLst/>
          </a:prstGeom>
          <a:noFill/>
          <a:ln>
            <a:noFill/>
          </a:ln>
        </p:spPr>
      </p:pic>
      <p:sp>
        <p:nvSpPr>
          <p:cNvPr id="438" name="Google Shape;438;p51"/>
          <p:cNvSpPr txBox="1"/>
          <p:nvPr/>
        </p:nvSpPr>
        <p:spPr>
          <a:xfrm>
            <a:off x="2114000" y="4568050"/>
            <a:ext cx="4978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2"/>
                </a:solidFill>
                <a:latin typeface="Montserrat"/>
                <a:ea typeface="Montserrat"/>
                <a:cs typeface="Montserrat"/>
                <a:sym typeface="Montserrat"/>
              </a:rPr>
              <a:t>Accuracy (in percentage)</a:t>
            </a:r>
            <a:r>
              <a:rPr lang="en" sz="900">
                <a:solidFill>
                  <a:schemeClr val="lt2"/>
                </a:solidFill>
                <a:latin typeface="Montserrat"/>
                <a:ea typeface="Montserrat"/>
                <a:cs typeface="Montserrat"/>
                <a:sym typeface="Montserrat"/>
              </a:rPr>
              <a:t> comparison of different OCR models available in Python </a:t>
            </a:r>
            <a:endParaRPr sz="900">
              <a:solidFill>
                <a:schemeClr val="lt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2"/>
          <p:cNvSpPr txBox="1"/>
          <p:nvPr>
            <p:ph type="title"/>
          </p:nvPr>
        </p:nvSpPr>
        <p:spPr>
          <a:xfrm>
            <a:off x="596050" y="188700"/>
            <a:ext cx="7707000" cy="10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Execution Time for Different OCR Models</a:t>
            </a:r>
            <a:endParaRPr/>
          </a:p>
        </p:txBody>
      </p:sp>
      <p:sp>
        <p:nvSpPr>
          <p:cNvPr id="444" name="Google Shape;444;p52"/>
          <p:cNvSpPr txBox="1"/>
          <p:nvPr>
            <p:ph idx="2" type="title"/>
          </p:nvPr>
        </p:nvSpPr>
        <p:spPr>
          <a:xfrm>
            <a:off x="289100" y="1460388"/>
            <a:ext cx="1824900" cy="49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rPr>
              <a:t>Keras OCR</a:t>
            </a:r>
            <a:endParaRPr>
              <a:solidFill>
                <a:schemeClr val="accent2"/>
              </a:solidFill>
            </a:endParaRPr>
          </a:p>
        </p:txBody>
      </p:sp>
      <p:sp>
        <p:nvSpPr>
          <p:cNvPr id="445" name="Google Shape;445;p52"/>
          <p:cNvSpPr txBox="1"/>
          <p:nvPr>
            <p:ph idx="1" type="subTitle"/>
          </p:nvPr>
        </p:nvSpPr>
        <p:spPr>
          <a:xfrm>
            <a:off x="1850950" y="19428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46" name="Google Shape;446;p52"/>
          <p:cNvSpPr txBox="1"/>
          <p:nvPr>
            <p:ph idx="3" type="subTitle"/>
          </p:nvPr>
        </p:nvSpPr>
        <p:spPr>
          <a:xfrm>
            <a:off x="1517950" y="22895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47" name="Google Shape;447;p52"/>
          <p:cNvSpPr txBox="1"/>
          <p:nvPr>
            <p:ph idx="4" type="title"/>
          </p:nvPr>
        </p:nvSpPr>
        <p:spPr>
          <a:xfrm>
            <a:off x="6629250" y="1413300"/>
            <a:ext cx="2192400" cy="587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6"/>
                </a:solidFill>
              </a:rPr>
              <a:t> </a:t>
            </a:r>
            <a:r>
              <a:rPr lang="en">
                <a:solidFill>
                  <a:schemeClr val="dk2"/>
                </a:solidFill>
              </a:rPr>
              <a:t>Tesseract OCR</a:t>
            </a:r>
            <a:endParaRPr>
              <a:solidFill>
                <a:schemeClr val="dk2"/>
              </a:solidFill>
            </a:endParaRPr>
          </a:p>
        </p:txBody>
      </p:sp>
      <p:sp>
        <p:nvSpPr>
          <p:cNvPr id="448" name="Google Shape;448;p52"/>
          <p:cNvSpPr txBox="1"/>
          <p:nvPr>
            <p:ph idx="5" type="subTitle"/>
          </p:nvPr>
        </p:nvSpPr>
        <p:spPr>
          <a:xfrm>
            <a:off x="1850950" y="36954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49" name="Google Shape;449;p52"/>
          <p:cNvSpPr txBox="1"/>
          <p:nvPr>
            <p:ph idx="6" type="subTitle"/>
          </p:nvPr>
        </p:nvSpPr>
        <p:spPr>
          <a:xfrm>
            <a:off x="1517950" y="404906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50" name="Google Shape;450;p52"/>
          <p:cNvSpPr txBox="1"/>
          <p:nvPr>
            <p:ph idx="7" type="title"/>
          </p:nvPr>
        </p:nvSpPr>
        <p:spPr>
          <a:xfrm>
            <a:off x="6903475" y="1594692"/>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51" name="Google Shape;451;p52"/>
          <p:cNvSpPr txBox="1"/>
          <p:nvPr>
            <p:ph idx="8" type="subTitle"/>
          </p:nvPr>
        </p:nvSpPr>
        <p:spPr>
          <a:xfrm>
            <a:off x="5150150" y="3695401"/>
            <a:ext cx="22653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52" name="Google Shape;452;p52"/>
          <p:cNvSpPr txBox="1"/>
          <p:nvPr>
            <p:ph idx="9" type="subTitle"/>
          </p:nvPr>
        </p:nvSpPr>
        <p:spPr>
          <a:xfrm>
            <a:off x="4939550" y="404906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53" name="Google Shape;453;p52"/>
          <p:cNvSpPr txBox="1"/>
          <p:nvPr>
            <p:ph idx="13" type="title"/>
          </p:nvPr>
        </p:nvSpPr>
        <p:spPr>
          <a:xfrm>
            <a:off x="3378850" y="1380138"/>
            <a:ext cx="1710000" cy="65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4"/>
                </a:solidFill>
              </a:rPr>
              <a:t>Easy OCR </a:t>
            </a:r>
            <a:endParaRPr>
              <a:solidFill>
                <a:schemeClr val="accent4"/>
              </a:solidFill>
            </a:endParaRPr>
          </a:p>
        </p:txBody>
      </p:sp>
      <p:sp>
        <p:nvSpPr>
          <p:cNvPr id="454" name="Google Shape;454;p52"/>
          <p:cNvSpPr txBox="1"/>
          <p:nvPr>
            <p:ph idx="14" type="subTitle"/>
          </p:nvPr>
        </p:nvSpPr>
        <p:spPr>
          <a:xfrm>
            <a:off x="5272550" y="19428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55" name="Google Shape;455;p52"/>
          <p:cNvSpPr txBox="1"/>
          <p:nvPr>
            <p:ph idx="15" type="subTitle"/>
          </p:nvPr>
        </p:nvSpPr>
        <p:spPr>
          <a:xfrm>
            <a:off x="4939550" y="22895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456" name="Google Shape;456;p52"/>
          <p:cNvSpPr txBox="1"/>
          <p:nvPr/>
        </p:nvSpPr>
        <p:spPr>
          <a:xfrm>
            <a:off x="2236475" y="4568050"/>
            <a:ext cx="4978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2"/>
                </a:solidFill>
                <a:latin typeface="Montserrat"/>
                <a:ea typeface="Montserrat"/>
                <a:cs typeface="Montserrat"/>
                <a:sym typeface="Montserrat"/>
              </a:rPr>
              <a:t>t</a:t>
            </a:r>
            <a:r>
              <a:rPr lang="en" sz="900">
                <a:solidFill>
                  <a:schemeClr val="lt2"/>
                </a:solidFill>
                <a:latin typeface="Montserrat"/>
                <a:ea typeface="Montserrat"/>
                <a:cs typeface="Montserrat"/>
                <a:sym typeface="Montserrat"/>
              </a:rPr>
              <a:t>ime (in seconds) comparison for execution of different OCR models in Python</a:t>
            </a:r>
            <a:endParaRPr sz="900">
              <a:solidFill>
                <a:schemeClr val="lt2"/>
              </a:solidFill>
              <a:latin typeface="Montserrat"/>
              <a:ea typeface="Montserrat"/>
              <a:cs typeface="Montserrat"/>
              <a:sym typeface="Montserrat"/>
            </a:endParaRPr>
          </a:p>
        </p:txBody>
      </p:sp>
      <p:pic>
        <p:nvPicPr>
          <p:cNvPr id="457" name="Google Shape;457;p52"/>
          <p:cNvPicPr preferRelativeResize="0"/>
          <p:nvPr/>
        </p:nvPicPr>
        <p:blipFill>
          <a:blip r:embed="rId3">
            <a:alphaModFix/>
          </a:blip>
          <a:stretch>
            <a:fillRect/>
          </a:stretch>
        </p:blipFill>
        <p:spPr>
          <a:xfrm>
            <a:off x="2558825" y="2072500"/>
            <a:ext cx="3638550" cy="2495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3"/>
          <p:cNvSpPr/>
          <p:nvPr/>
        </p:nvSpPr>
        <p:spPr>
          <a:xfrm>
            <a:off x="787825" y="687775"/>
            <a:ext cx="7570800" cy="43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53"/>
          <p:cNvGrpSpPr/>
          <p:nvPr/>
        </p:nvGrpSpPr>
        <p:grpSpPr>
          <a:xfrm>
            <a:off x="878759" y="2243003"/>
            <a:ext cx="7335900" cy="956700"/>
            <a:chOff x="876338" y="2243003"/>
            <a:chExt cx="7335900" cy="956700"/>
          </a:xfrm>
        </p:grpSpPr>
        <p:sp>
          <p:nvSpPr>
            <p:cNvPr id="464" name="Google Shape;464;p53"/>
            <p:cNvSpPr/>
            <p:nvPr/>
          </p:nvSpPr>
          <p:spPr>
            <a:xfrm>
              <a:off x="1775725" y="2687075"/>
              <a:ext cx="5583300" cy="6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53"/>
            <p:cNvGrpSpPr/>
            <p:nvPr/>
          </p:nvGrpSpPr>
          <p:grpSpPr>
            <a:xfrm>
              <a:off x="876338" y="2243003"/>
              <a:ext cx="956700" cy="956700"/>
              <a:chOff x="960469" y="2243003"/>
              <a:chExt cx="956700" cy="956700"/>
            </a:xfrm>
          </p:grpSpPr>
          <p:sp>
            <p:nvSpPr>
              <p:cNvPr id="466" name="Google Shape;466;p53"/>
              <p:cNvSpPr/>
              <p:nvPr/>
            </p:nvSpPr>
            <p:spPr>
              <a:xfrm>
                <a:off x="960469" y="2243003"/>
                <a:ext cx="956700" cy="956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3"/>
              <p:cNvSpPr txBox="1"/>
              <p:nvPr/>
            </p:nvSpPr>
            <p:spPr>
              <a:xfrm>
                <a:off x="981685" y="2262739"/>
                <a:ext cx="935400" cy="9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latin typeface="Montserrat"/>
                    <a:ea typeface="Montserrat"/>
                    <a:cs typeface="Montserrat"/>
                    <a:sym typeface="Montserrat"/>
                  </a:rPr>
                  <a:t>Input the image</a:t>
                </a:r>
                <a:endParaRPr b="1" sz="1100">
                  <a:solidFill>
                    <a:schemeClr val="accent1"/>
                  </a:solidFill>
                  <a:latin typeface="Montserrat"/>
                  <a:ea typeface="Montserrat"/>
                  <a:cs typeface="Montserrat"/>
                  <a:sym typeface="Montserrat"/>
                </a:endParaRPr>
              </a:p>
            </p:txBody>
          </p:sp>
        </p:grpSp>
        <p:grpSp>
          <p:nvGrpSpPr>
            <p:cNvPr id="468" name="Google Shape;468;p53"/>
            <p:cNvGrpSpPr/>
            <p:nvPr/>
          </p:nvGrpSpPr>
          <p:grpSpPr>
            <a:xfrm>
              <a:off x="2471138" y="2243003"/>
              <a:ext cx="956700" cy="956700"/>
              <a:chOff x="2679482" y="2243003"/>
              <a:chExt cx="956700" cy="956700"/>
            </a:xfrm>
          </p:grpSpPr>
          <p:sp>
            <p:nvSpPr>
              <p:cNvPr id="469" name="Google Shape;469;p53"/>
              <p:cNvSpPr/>
              <p:nvPr/>
            </p:nvSpPr>
            <p:spPr>
              <a:xfrm>
                <a:off x="2679482" y="2243003"/>
                <a:ext cx="956700" cy="956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3"/>
              <p:cNvSpPr txBox="1"/>
              <p:nvPr/>
            </p:nvSpPr>
            <p:spPr>
              <a:xfrm>
                <a:off x="2690090" y="2269904"/>
                <a:ext cx="935400" cy="9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latin typeface="Montserrat"/>
                    <a:ea typeface="Montserrat"/>
                    <a:cs typeface="Montserrat"/>
                    <a:sym typeface="Montserrat"/>
                  </a:rPr>
                  <a:t>Convert the image to gray scale</a:t>
                </a:r>
                <a:endParaRPr b="1" sz="1100">
                  <a:solidFill>
                    <a:schemeClr val="accent1"/>
                  </a:solidFill>
                  <a:latin typeface="Montserrat"/>
                  <a:ea typeface="Montserrat"/>
                  <a:cs typeface="Montserrat"/>
                  <a:sym typeface="Montserrat"/>
                </a:endParaRPr>
              </a:p>
            </p:txBody>
          </p:sp>
        </p:grpSp>
        <p:grpSp>
          <p:nvGrpSpPr>
            <p:cNvPr id="471" name="Google Shape;471;p53"/>
            <p:cNvGrpSpPr/>
            <p:nvPr/>
          </p:nvGrpSpPr>
          <p:grpSpPr>
            <a:xfrm>
              <a:off x="4065938" y="2243003"/>
              <a:ext cx="956700" cy="956700"/>
              <a:chOff x="4093695" y="2243003"/>
              <a:chExt cx="956700" cy="956700"/>
            </a:xfrm>
          </p:grpSpPr>
          <p:sp>
            <p:nvSpPr>
              <p:cNvPr id="472" name="Google Shape;472;p53"/>
              <p:cNvSpPr/>
              <p:nvPr/>
            </p:nvSpPr>
            <p:spPr>
              <a:xfrm>
                <a:off x="4093695" y="2243003"/>
                <a:ext cx="956700" cy="956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53"/>
              <p:cNvSpPr txBox="1"/>
              <p:nvPr/>
            </p:nvSpPr>
            <p:spPr>
              <a:xfrm>
                <a:off x="4104239" y="2262739"/>
                <a:ext cx="935400" cy="9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latin typeface="Montserrat"/>
                    <a:ea typeface="Montserrat"/>
                    <a:cs typeface="Montserrat"/>
                    <a:sym typeface="Montserrat"/>
                  </a:rPr>
                  <a:t>Defining contours and finding them</a:t>
                </a:r>
                <a:endParaRPr b="1" sz="1100">
                  <a:solidFill>
                    <a:schemeClr val="accent1"/>
                  </a:solidFill>
                  <a:latin typeface="Montserrat"/>
                  <a:ea typeface="Montserrat"/>
                  <a:cs typeface="Montserrat"/>
                  <a:sym typeface="Montserrat"/>
                </a:endParaRPr>
              </a:p>
            </p:txBody>
          </p:sp>
        </p:grpSp>
        <p:grpSp>
          <p:nvGrpSpPr>
            <p:cNvPr id="474" name="Google Shape;474;p53"/>
            <p:cNvGrpSpPr/>
            <p:nvPr/>
          </p:nvGrpSpPr>
          <p:grpSpPr>
            <a:xfrm>
              <a:off x="5660738" y="2243003"/>
              <a:ext cx="956700" cy="956700"/>
              <a:chOff x="5507908" y="2243003"/>
              <a:chExt cx="956700" cy="956700"/>
            </a:xfrm>
          </p:grpSpPr>
          <p:sp>
            <p:nvSpPr>
              <p:cNvPr id="475" name="Google Shape;475;p53"/>
              <p:cNvSpPr/>
              <p:nvPr/>
            </p:nvSpPr>
            <p:spPr>
              <a:xfrm>
                <a:off x="5507908" y="2243003"/>
                <a:ext cx="956700" cy="956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3"/>
              <p:cNvSpPr txBox="1"/>
              <p:nvPr/>
            </p:nvSpPr>
            <p:spPr>
              <a:xfrm>
                <a:off x="5518452" y="2262739"/>
                <a:ext cx="935400" cy="9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accent1"/>
                    </a:solidFill>
                    <a:latin typeface="Montserrat"/>
                    <a:ea typeface="Montserrat"/>
                    <a:cs typeface="Montserrat"/>
                    <a:sym typeface="Montserrat"/>
                  </a:rPr>
                  <a:t>Cropping the image on the basis of contours</a:t>
                </a:r>
                <a:endParaRPr b="1" sz="1100">
                  <a:solidFill>
                    <a:schemeClr val="accent1"/>
                  </a:solidFill>
                  <a:latin typeface="Montserrat"/>
                  <a:ea typeface="Montserrat"/>
                  <a:cs typeface="Montserrat"/>
                  <a:sym typeface="Montserrat"/>
                </a:endParaRPr>
              </a:p>
            </p:txBody>
          </p:sp>
        </p:grpSp>
        <p:grpSp>
          <p:nvGrpSpPr>
            <p:cNvPr id="477" name="Google Shape;477;p53"/>
            <p:cNvGrpSpPr/>
            <p:nvPr/>
          </p:nvGrpSpPr>
          <p:grpSpPr>
            <a:xfrm>
              <a:off x="7255538" y="2243003"/>
              <a:ext cx="956700" cy="956700"/>
              <a:chOff x="7226921" y="2243003"/>
              <a:chExt cx="956700" cy="956700"/>
            </a:xfrm>
          </p:grpSpPr>
          <p:sp>
            <p:nvSpPr>
              <p:cNvPr id="478" name="Google Shape;478;p53"/>
              <p:cNvSpPr/>
              <p:nvPr/>
            </p:nvSpPr>
            <p:spPr>
              <a:xfrm>
                <a:off x="7226921" y="2243003"/>
                <a:ext cx="956700" cy="956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3"/>
              <p:cNvSpPr txBox="1"/>
              <p:nvPr/>
            </p:nvSpPr>
            <p:spPr>
              <a:xfrm>
                <a:off x="7237465" y="2262739"/>
                <a:ext cx="935400" cy="90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1"/>
                    </a:solidFill>
                    <a:latin typeface="Montserrat"/>
                    <a:ea typeface="Montserrat"/>
                    <a:cs typeface="Montserrat"/>
                    <a:sym typeface="Montserrat"/>
                  </a:rPr>
                  <a:t>OCR identifies the characters in the region</a:t>
                </a:r>
                <a:endParaRPr b="1" sz="1000">
                  <a:solidFill>
                    <a:schemeClr val="accent1"/>
                  </a:solidFill>
                  <a:latin typeface="Montserrat"/>
                  <a:ea typeface="Montserrat"/>
                  <a:cs typeface="Montserrat"/>
                  <a:sym typeface="Montserrat"/>
                </a:endParaRPr>
              </a:p>
            </p:txBody>
          </p:sp>
        </p:grpSp>
      </p:grpSp>
      <p:sp>
        <p:nvSpPr>
          <p:cNvPr id="480" name="Google Shape;480;p53"/>
          <p:cNvSpPr txBox="1"/>
          <p:nvPr/>
        </p:nvSpPr>
        <p:spPr>
          <a:xfrm>
            <a:off x="537652" y="3568054"/>
            <a:ext cx="16821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lt2"/>
              </a:solidFill>
              <a:latin typeface="Montserrat"/>
              <a:ea typeface="Montserrat"/>
              <a:cs typeface="Montserrat"/>
              <a:sym typeface="Montserrat"/>
            </a:endParaRPr>
          </a:p>
        </p:txBody>
      </p:sp>
      <p:sp>
        <p:nvSpPr>
          <p:cNvPr id="481" name="Google Shape;481;p53"/>
          <p:cNvSpPr txBox="1"/>
          <p:nvPr/>
        </p:nvSpPr>
        <p:spPr>
          <a:xfrm>
            <a:off x="2021655" y="1278575"/>
            <a:ext cx="1870500" cy="50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lt2"/>
              </a:solidFill>
              <a:latin typeface="Montserrat"/>
              <a:ea typeface="Montserrat"/>
              <a:cs typeface="Montserrat"/>
              <a:sym typeface="Montserrat"/>
            </a:endParaRPr>
          </a:p>
        </p:txBody>
      </p:sp>
      <p:sp>
        <p:nvSpPr>
          <p:cNvPr id="482" name="Google Shape;482;p53"/>
          <p:cNvSpPr txBox="1"/>
          <p:nvPr/>
        </p:nvSpPr>
        <p:spPr>
          <a:xfrm>
            <a:off x="3643633" y="3661615"/>
            <a:ext cx="18705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lt2"/>
              </a:solidFill>
              <a:latin typeface="Montserrat"/>
              <a:ea typeface="Montserrat"/>
              <a:cs typeface="Montserrat"/>
              <a:sym typeface="Montserrat"/>
            </a:endParaRPr>
          </a:p>
        </p:txBody>
      </p:sp>
      <p:sp>
        <p:nvSpPr>
          <p:cNvPr id="483" name="Google Shape;483;p53"/>
          <p:cNvSpPr txBox="1"/>
          <p:nvPr/>
        </p:nvSpPr>
        <p:spPr>
          <a:xfrm>
            <a:off x="5215351" y="1278457"/>
            <a:ext cx="1870500" cy="50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lt2"/>
              </a:solidFill>
              <a:latin typeface="Montserrat"/>
              <a:ea typeface="Montserrat"/>
              <a:cs typeface="Montserrat"/>
              <a:sym typeface="Montserrat"/>
            </a:endParaRPr>
          </a:p>
        </p:txBody>
      </p:sp>
      <p:sp>
        <p:nvSpPr>
          <p:cNvPr id="484" name="Google Shape;484;p53"/>
          <p:cNvSpPr txBox="1"/>
          <p:nvPr/>
        </p:nvSpPr>
        <p:spPr>
          <a:xfrm>
            <a:off x="6938031" y="3517384"/>
            <a:ext cx="1644600" cy="68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600">
              <a:solidFill>
                <a:schemeClr val="lt2"/>
              </a:solidFill>
              <a:latin typeface="Montserrat"/>
              <a:ea typeface="Montserrat"/>
              <a:cs typeface="Montserrat"/>
              <a:sym typeface="Montserrat"/>
            </a:endParaRPr>
          </a:p>
        </p:txBody>
      </p:sp>
      <p:grpSp>
        <p:nvGrpSpPr>
          <p:cNvPr id="485" name="Google Shape;485;p53"/>
          <p:cNvGrpSpPr/>
          <p:nvPr/>
        </p:nvGrpSpPr>
        <p:grpSpPr>
          <a:xfrm>
            <a:off x="1342984" y="3163828"/>
            <a:ext cx="71090" cy="444589"/>
            <a:chOff x="1259846" y="3325335"/>
            <a:chExt cx="71090" cy="444589"/>
          </a:xfrm>
        </p:grpSpPr>
        <p:sp>
          <p:nvSpPr>
            <p:cNvPr id="486" name="Google Shape;486;p53"/>
            <p:cNvSpPr/>
            <p:nvPr/>
          </p:nvSpPr>
          <p:spPr>
            <a:xfrm flipH="1" rot="10800000">
              <a:off x="1259846" y="3325335"/>
              <a:ext cx="71090" cy="71089"/>
            </a:xfrm>
            <a:custGeom>
              <a:rect b="b" l="l" r="r" t="t"/>
              <a:pathLst>
                <a:path extrusionOk="0" h="1245" w="1245">
                  <a:moveTo>
                    <a:pt x="625" y="1"/>
                  </a:moveTo>
                  <a:cubicBezTo>
                    <a:pt x="279" y="1"/>
                    <a:pt x="0" y="279"/>
                    <a:pt x="0" y="626"/>
                  </a:cubicBezTo>
                  <a:cubicBezTo>
                    <a:pt x="0" y="966"/>
                    <a:pt x="279" y="1245"/>
                    <a:pt x="625" y="1245"/>
                  </a:cubicBezTo>
                  <a:cubicBezTo>
                    <a:pt x="966" y="1245"/>
                    <a:pt x="1244" y="966"/>
                    <a:pt x="1244" y="626"/>
                  </a:cubicBezTo>
                  <a:cubicBezTo>
                    <a:pt x="1244" y="279"/>
                    <a:pt x="966" y="1"/>
                    <a:pt x="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53"/>
            <p:cNvCxnSpPr/>
            <p:nvPr/>
          </p:nvCxnSpPr>
          <p:spPr>
            <a:xfrm>
              <a:off x="1296575" y="3355624"/>
              <a:ext cx="0" cy="414300"/>
            </a:xfrm>
            <a:prstGeom prst="straightConnector1">
              <a:avLst/>
            </a:prstGeom>
            <a:noFill/>
            <a:ln cap="flat" cmpd="sng" w="9525">
              <a:solidFill>
                <a:schemeClr val="accent1"/>
              </a:solidFill>
              <a:prstDash val="solid"/>
              <a:round/>
              <a:headEnd len="med" w="med" type="none"/>
              <a:tailEnd len="med" w="med" type="none"/>
            </a:ln>
          </p:spPr>
        </p:cxnSp>
      </p:grpSp>
      <p:grpSp>
        <p:nvGrpSpPr>
          <p:cNvPr id="488" name="Google Shape;488;p53"/>
          <p:cNvGrpSpPr/>
          <p:nvPr/>
        </p:nvGrpSpPr>
        <p:grpSpPr>
          <a:xfrm>
            <a:off x="4540011" y="3172935"/>
            <a:ext cx="71089" cy="444589"/>
            <a:chOff x="4574021" y="3325335"/>
            <a:chExt cx="71089" cy="444589"/>
          </a:xfrm>
        </p:grpSpPr>
        <p:sp>
          <p:nvSpPr>
            <p:cNvPr id="489" name="Google Shape;489;p53"/>
            <p:cNvSpPr/>
            <p:nvPr/>
          </p:nvSpPr>
          <p:spPr>
            <a:xfrm flipH="1" rot="10800000">
              <a:off x="4574021" y="3325335"/>
              <a:ext cx="71089" cy="71089"/>
            </a:xfrm>
            <a:custGeom>
              <a:rect b="b" l="l" r="r" t="t"/>
              <a:pathLst>
                <a:path extrusionOk="0" h="1245" w="1245">
                  <a:moveTo>
                    <a:pt x="625" y="1"/>
                  </a:moveTo>
                  <a:cubicBezTo>
                    <a:pt x="279" y="1"/>
                    <a:pt x="0" y="279"/>
                    <a:pt x="0" y="626"/>
                  </a:cubicBezTo>
                  <a:cubicBezTo>
                    <a:pt x="0" y="966"/>
                    <a:pt x="279" y="1245"/>
                    <a:pt x="625" y="1245"/>
                  </a:cubicBezTo>
                  <a:cubicBezTo>
                    <a:pt x="966" y="1245"/>
                    <a:pt x="1244" y="966"/>
                    <a:pt x="1244" y="626"/>
                  </a:cubicBezTo>
                  <a:cubicBezTo>
                    <a:pt x="1244" y="279"/>
                    <a:pt x="966" y="1"/>
                    <a:pt x="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0" name="Google Shape;490;p53"/>
            <p:cNvCxnSpPr/>
            <p:nvPr/>
          </p:nvCxnSpPr>
          <p:spPr>
            <a:xfrm>
              <a:off x="4610749" y="3355624"/>
              <a:ext cx="0" cy="414300"/>
            </a:xfrm>
            <a:prstGeom prst="straightConnector1">
              <a:avLst/>
            </a:prstGeom>
            <a:noFill/>
            <a:ln cap="flat" cmpd="sng" w="9525">
              <a:solidFill>
                <a:schemeClr val="accent1"/>
              </a:solidFill>
              <a:prstDash val="solid"/>
              <a:round/>
              <a:headEnd len="med" w="med" type="none"/>
              <a:tailEnd len="med" w="med" type="none"/>
            </a:ln>
          </p:spPr>
        </p:cxnSp>
      </p:grpSp>
      <p:grpSp>
        <p:nvGrpSpPr>
          <p:cNvPr id="491" name="Google Shape;491;p53"/>
          <p:cNvGrpSpPr/>
          <p:nvPr/>
        </p:nvGrpSpPr>
        <p:grpSpPr>
          <a:xfrm>
            <a:off x="7727170" y="3167167"/>
            <a:ext cx="71090" cy="444589"/>
            <a:chOff x="7848533" y="3325335"/>
            <a:chExt cx="71090" cy="444589"/>
          </a:xfrm>
        </p:grpSpPr>
        <p:sp>
          <p:nvSpPr>
            <p:cNvPr id="492" name="Google Shape;492;p53"/>
            <p:cNvSpPr/>
            <p:nvPr/>
          </p:nvSpPr>
          <p:spPr>
            <a:xfrm flipH="1" rot="10800000">
              <a:off x="7848533" y="3325335"/>
              <a:ext cx="71090" cy="71089"/>
            </a:xfrm>
            <a:custGeom>
              <a:rect b="b" l="l" r="r" t="t"/>
              <a:pathLst>
                <a:path extrusionOk="0" h="1245" w="1245">
                  <a:moveTo>
                    <a:pt x="625" y="1"/>
                  </a:moveTo>
                  <a:cubicBezTo>
                    <a:pt x="279" y="1"/>
                    <a:pt x="0" y="279"/>
                    <a:pt x="0" y="626"/>
                  </a:cubicBezTo>
                  <a:cubicBezTo>
                    <a:pt x="0" y="966"/>
                    <a:pt x="279" y="1245"/>
                    <a:pt x="625" y="1245"/>
                  </a:cubicBezTo>
                  <a:cubicBezTo>
                    <a:pt x="966" y="1245"/>
                    <a:pt x="1244" y="966"/>
                    <a:pt x="1244" y="626"/>
                  </a:cubicBezTo>
                  <a:cubicBezTo>
                    <a:pt x="1244" y="279"/>
                    <a:pt x="966" y="1"/>
                    <a:pt x="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3" name="Google Shape;493;p53"/>
            <p:cNvCxnSpPr/>
            <p:nvPr/>
          </p:nvCxnSpPr>
          <p:spPr>
            <a:xfrm>
              <a:off x="7885262" y="3355624"/>
              <a:ext cx="0" cy="414300"/>
            </a:xfrm>
            <a:prstGeom prst="straightConnector1">
              <a:avLst/>
            </a:prstGeom>
            <a:noFill/>
            <a:ln cap="flat" cmpd="sng" w="9525">
              <a:solidFill>
                <a:schemeClr val="accent1"/>
              </a:solidFill>
              <a:prstDash val="solid"/>
              <a:round/>
              <a:headEnd len="med" w="med" type="none"/>
              <a:tailEnd len="med" w="med" type="none"/>
            </a:ln>
          </p:spPr>
        </p:cxnSp>
      </p:grpSp>
      <p:grpSp>
        <p:nvGrpSpPr>
          <p:cNvPr id="494" name="Google Shape;494;p53"/>
          <p:cNvGrpSpPr/>
          <p:nvPr/>
        </p:nvGrpSpPr>
        <p:grpSpPr>
          <a:xfrm rot="10800000">
            <a:off x="6115060" y="1828635"/>
            <a:ext cx="71090" cy="444589"/>
            <a:chOff x="7848533" y="3325335"/>
            <a:chExt cx="71090" cy="444589"/>
          </a:xfrm>
        </p:grpSpPr>
        <p:sp>
          <p:nvSpPr>
            <p:cNvPr id="495" name="Google Shape;495;p53"/>
            <p:cNvSpPr/>
            <p:nvPr/>
          </p:nvSpPr>
          <p:spPr>
            <a:xfrm flipH="1" rot="10800000">
              <a:off x="7848533" y="3325335"/>
              <a:ext cx="71090" cy="71089"/>
            </a:xfrm>
            <a:custGeom>
              <a:rect b="b" l="l" r="r" t="t"/>
              <a:pathLst>
                <a:path extrusionOk="0" h="1245" w="1245">
                  <a:moveTo>
                    <a:pt x="625" y="1"/>
                  </a:moveTo>
                  <a:cubicBezTo>
                    <a:pt x="279" y="1"/>
                    <a:pt x="0" y="279"/>
                    <a:pt x="0" y="626"/>
                  </a:cubicBezTo>
                  <a:cubicBezTo>
                    <a:pt x="0" y="966"/>
                    <a:pt x="279" y="1245"/>
                    <a:pt x="625" y="1245"/>
                  </a:cubicBezTo>
                  <a:cubicBezTo>
                    <a:pt x="966" y="1245"/>
                    <a:pt x="1244" y="966"/>
                    <a:pt x="1244" y="626"/>
                  </a:cubicBezTo>
                  <a:cubicBezTo>
                    <a:pt x="1244" y="279"/>
                    <a:pt x="966" y="1"/>
                    <a:pt x="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53"/>
            <p:cNvCxnSpPr/>
            <p:nvPr/>
          </p:nvCxnSpPr>
          <p:spPr>
            <a:xfrm>
              <a:off x="7885262" y="3355624"/>
              <a:ext cx="0" cy="414300"/>
            </a:xfrm>
            <a:prstGeom prst="straightConnector1">
              <a:avLst/>
            </a:prstGeom>
            <a:noFill/>
            <a:ln cap="flat" cmpd="sng" w="9525">
              <a:solidFill>
                <a:schemeClr val="accent1"/>
              </a:solidFill>
              <a:prstDash val="solid"/>
              <a:round/>
              <a:headEnd len="med" w="med" type="none"/>
              <a:tailEnd len="med" w="med" type="none"/>
            </a:ln>
          </p:spPr>
        </p:cxnSp>
      </p:grpSp>
      <p:grpSp>
        <p:nvGrpSpPr>
          <p:cNvPr id="497" name="Google Shape;497;p53"/>
          <p:cNvGrpSpPr/>
          <p:nvPr/>
        </p:nvGrpSpPr>
        <p:grpSpPr>
          <a:xfrm rot="10800000">
            <a:off x="2930521" y="1828635"/>
            <a:ext cx="71090" cy="444589"/>
            <a:chOff x="7848533" y="3325335"/>
            <a:chExt cx="71090" cy="444589"/>
          </a:xfrm>
        </p:grpSpPr>
        <p:sp>
          <p:nvSpPr>
            <p:cNvPr id="498" name="Google Shape;498;p53"/>
            <p:cNvSpPr/>
            <p:nvPr/>
          </p:nvSpPr>
          <p:spPr>
            <a:xfrm flipH="1" rot="10800000">
              <a:off x="7848533" y="3325335"/>
              <a:ext cx="71090" cy="71089"/>
            </a:xfrm>
            <a:custGeom>
              <a:rect b="b" l="l" r="r" t="t"/>
              <a:pathLst>
                <a:path extrusionOk="0" h="1245" w="1245">
                  <a:moveTo>
                    <a:pt x="625" y="1"/>
                  </a:moveTo>
                  <a:cubicBezTo>
                    <a:pt x="279" y="1"/>
                    <a:pt x="0" y="279"/>
                    <a:pt x="0" y="626"/>
                  </a:cubicBezTo>
                  <a:cubicBezTo>
                    <a:pt x="0" y="966"/>
                    <a:pt x="279" y="1245"/>
                    <a:pt x="625" y="1245"/>
                  </a:cubicBezTo>
                  <a:cubicBezTo>
                    <a:pt x="966" y="1245"/>
                    <a:pt x="1244" y="966"/>
                    <a:pt x="1244" y="626"/>
                  </a:cubicBezTo>
                  <a:cubicBezTo>
                    <a:pt x="1244" y="279"/>
                    <a:pt x="966" y="1"/>
                    <a:pt x="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9" name="Google Shape;499;p53"/>
            <p:cNvCxnSpPr/>
            <p:nvPr/>
          </p:nvCxnSpPr>
          <p:spPr>
            <a:xfrm>
              <a:off x="7885262" y="3355624"/>
              <a:ext cx="0" cy="414300"/>
            </a:xfrm>
            <a:prstGeom prst="straightConnector1">
              <a:avLst/>
            </a:prstGeom>
            <a:noFill/>
            <a:ln cap="flat" cmpd="sng" w="9525">
              <a:solidFill>
                <a:schemeClr val="accent1"/>
              </a:solidFill>
              <a:prstDash val="solid"/>
              <a:round/>
              <a:headEnd len="med" w="med" type="none"/>
              <a:tailEnd len="med" w="med" type="none"/>
            </a:ln>
          </p:spPr>
        </p:cxnSp>
      </p:grpSp>
      <p:sp>
        <p:nvSpPr>
          <p:cNvPr id="500" name="Google Shape;500;p53"/>
          <p:cNvSpPr txBox="1"/>
          <p:nvPr>
            <p:ph type="title"/>
          </p:nvPr>
        </p:nvSpPr>
        <p:spPr>
          <a:xfrm>
            <a:off x="718500" y="310975"/>
            <a:ext cx="7707000" cy="376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Procedure for detecting and extracting number plate </a:t>
            </a:r>
            <a:endParaRPr sz="2100"/>
          </a:p>
        </p:txBody>
      </p:sp>
      <p:pic>
        <p:nvPicPr>
          <p:cNvPr id="501" name="Google Shape;501;p53"/>
          <p:cNvPicPr preferRelativeResize="0"/>
          <p:nvPr/>
        </p:nvPicPr>
        <p:blipFill>
          <a:blip r:embed="rId3">
            <a:alphaModFix/>
          </a:blip>
          <a:stretch>
            <a:fillRect/>
          </a:stretch>
        </p:blipFill>
        <p:spPr>
          <a:xfrm>
            <a:off x="209150" y="3661625"/>
            <a:ext cx="2338749" cy="1007676"/>
          </a:xfrm>
          <a:prstGeom prst="rect">
            <a:avLst/>
          </a:prstGeom>
          <a:noFill/>
          <a:ln>
            <a:noFill/>
          </a:ln>
        </p:spPr>
      </p:pic>
      <p:pic>
        <p:nvPicPr>
          <p:cNvPr id="502" name="Google Shape;502;p53"/>
          <p:cNvPicPr preferRelativeResize="0"/>
          <p:nvPr/>
        </p:nvPicPr>
        <p:blipFill>
          <a:blip r:embed="rId4">
            <a:alphaModFix/>
          </a:blip>
          <a:stretch>
            <a:fillRect/>
          </a:stretch>
        </p:blipFill>
        <p:spPr>
          <a:xfrm>
            <a:off x="1801025" y="866975"/>
            <a:ext cx="2482976" cy="1007675"/>
          </a:xfrm>
          <a:prstGeom prst="rect">
            <a:avLst/>
          </a:prstGeom>
          <a:noFill/>
          <a:ln>
            <a:noFill/>
          </a:ln>
        </p:spPr>
      </p:pic>
      <p:pic>
        <p:nvPicPr>
          <p:cNvPr id="503" name="Google Shape;503;p53"/>
          <p:cNvPicPr preferRelativeResize="0"/>
          <p:nvPr/>
        </p:nvPicPr>
        <p:blipFill>
          <a:blip r:embed="rId5">
            <a:alphaModFix/>
          </a:blip>
          <a:stretch>
            <a:fillRect/>
          </a:stretch>
        </p:blipFill>
        <p:spPr>
          <a:xfrm>
            <a:off x="3452200" y="3611750"/>
            <a:ext cx="2482975" cy="1150500"/>
          </a:xfrm>
          <a:prstGeom prst="rect">
            <a:avLst/>
          </a:prstGeom>
          <a:noFill/>
          <a:ln>
            <a:noFill/>
          </a:ln>
        </p:spPr>
      </p:pic>
      <p:pic>
        <p:nvPicPr>
          <p:cNvPr id="504" name="Google Shape;504;p53"/>
          <p:cNvPicPr preferRelativeResize="0"/>
          <p:nvPr/>
        </p:nvPicPr>
        <p:blipFill>
          <a:blip r:embed="rId6">
            <a:alphaModFix/>
          </a:blip>
          <a:stretch>
            <a:fillRect/>
          </a:stretch>
        </p:blipFill>
        <p:spPr>
          <a:xfrm>
            <a:off x="4914550" y="874250"/>
            <a:ext cx="2482975" cy="956700"/>
          </a:xfrm>
          <a:prstGeom prst="rect">
            <a:avLst/>
          </a:prstGeom>
          <a:noFill/>
          <a:ln>
            <a:noFill/>
          </a:ln>
        </p:spPr>
      </p:pic>
      <p:pic>
        <p:nvPicPr>
          <p:cNvPr id="505" name="Google Shape;505;p53"/>
          <p:cNvPicPr preferRelativeResize="0"/>
          <p:nvPr/>
        </p:nvPicPr>
        <p:blipFill>
          <a:blip r:embed="rId7">
            <a:alphaModFix/>
          </a:blip>
          <a:stretch>
            <a:fillRect/>
          </a:stretch>
        </p:blipFill>
        <p:spPr>
          <a:xfrm>
            <a:off x="6454825" y="3611750"/>
            <a:ext cx="2338750" cy="1057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718500" y="348450"/>
            <a:ext cx="7707000" cy="102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271" name="Google Shape;271;p36"/>
          <p:cNvSpPr txBox="1"/>
          <p:nvPr>
            <p:ph idx="2" type="title"/>
          </p:nvPr>
        </p:nvSpPr>
        <p:spPr>
          <a:xfrm>
            <a:off x="2379700" y="1498817"/>
            <a:ext cx="963000" cy="31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 </a:t>
            </a:r>
            <a:endParaRPr/>
          </a:p>
        </p:txBody>
      </p:sp>
      <p:sp>
        <p:nvSpPr>
          <p:cNvPr id="272" name="Google Shape;272;p36"/>
          <p:cNvSpPr txBox="1"/>
          <p:nvPr>
            <p:ph idx="1" type="subTitle"/>
          </p:nvPr>
        </p:nvSpPr>
        <p:spPr>
          <a:xfrm>
            <a:off x="1850950" y="19428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73" name="Google Shape;273;p36"/>
          <p:cNvSpPr txBox="1"/>
          <p:nvPr>
            <p:ph idx="3" type="subTitle"/>
          </p:nvPr>
        </p:nvSpPr>
        <p:spPr>
          <a:xfrm>
            <a:off x="1517950" y="22895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74" name="Google Shape;274;p36"/>
          <p:cNvSpPr txBox="1"/>
          <p:nvPr>
            <p:ph idx="4" type="title"/>
          </p:nvPr>
        </p:nvSpPr>
        <p:spPr>
          <a:xfrm>
            <a:off x="2213225" y="3226592"/>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75" name="Google Shape;275;p36"/>
          <p:cNvSpPr txBox="1"/>
          <p:nvPr>
            <p:ph idx="5" type="subTitle"/>
          </p:nvPr>
        </p:nvSpPr>
        <p:spPr>
          <a:xfrm>
            <a:off x="1850950" y="36954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76" name="Google Shape;276;p36"/>
          <p:cNvSpPr txBox="1"/>
          <p:nvPr>
            <p:ph idx="6" type="subTitle"/>
          </p:nvPr>
        </p:nvSpPr>
        <p:spPr>
          <a:xfrm>
            <a:off x="1517950" y="404906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77" name="Google Shape;277;p36"/>
          <p:cNvSpPr txBox="1"/>
          <p:nvPr>
            <p:ph idx="7" type="title"/>
          </p:nvPr>
        </p:nvSpPr>
        <p:spPr>
          <a:xfrm>
            <a:off x="5801300" y="3251417"/>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78" name="Google Shape;278;p36"/>
          <p:cNvSpPr txBox="1"/>
          <p:nvPr>
            <p:ph idx="8" type="subTitle"/>
          </p:nvPr>
        </p:nvSpPr>
        <p:spPr>
          <a:xfrm>
            <a:off x="5150150" y="3695401"/>
            <a:ext cx="22653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79" name="Google Shape;279;p36"/>
          <p:cNvSpPr txBox="1"/>
          <p:nvPr>
            <p:ph idx="9" type="subTitle"/>
          </p:nvPr>
        </p:nvSpPr>
        <p:spPr>
          <a:xfrm>
            <a:off x="4939550" y="404906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80" name="Google Shape;280;p36"/>
          <p:cNvSpPr txBox="1"/>
          <p:nvPr>
            <p:ph idx="13" type="title"/>
          </p:nvPr>
        </p:nvSpPr>
        <p:spPr>
          <a:xfrm>
            <a:off x="5801300" y="1498817"/>
            <a:ext cx="963000" cy="31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81" name="Google Shape;281;p36"/>
          <p:cNvSpPr txBox="1"/>
          <p:nvPr>
            <p:ph idx="14" type="subTitle"/>
          </p:nvPr>
        </p:nvSpPr>
        <p:spPr>
          <a:xfrm>
            <a:off x="5272550" y="1942801"/>
            <a:ext cx="2020500" cy="2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82" name="Google Shape;282;p36"/>
          <p:cNvSpPr txBox="1"/>
          <p:nvPr>
            <p:ph idx="15" type="subTitle"/>
          </p:nvPr>
        </p:nvSpPr>
        <p:spPr>
          <a:xfrm>
            <a:off x="5070975" y="2429713"/>
            <a:ext cx="2686500" cy="4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83" name="Google Shape;283;p36"/>
          <p:cNvSpPr/>
          <p:nvPr/>
        </p:nvSpPr>
        <p:spPr>
          <a:xfrm>
            <a:off x="2921550" y="884775"/>
            <a:ext cx="33009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6"/>
          <p:cNvSpPr txBox="1"/>
          <p:nvPr/>
        </p:nvSpPr>
        <p:spPr>
          <a:xfrm>
            <a:off x="577525" y="1606025"/>
            <a:ext cx="23046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00C3B1"/>
                </a:solidFill>
                <a:latin typeface="Montserrat"/>
                <a:ea typeface="Montserrat"/>
                <a:cs typeface="Montserrat"/>
                <a:sym typeface="Montserrat"/>
              </a:rPr>
              <a:t>01.</a:t>
            </a:r>
            <a:endParaRPr b="1" sz="3000">
              <a:solidFill>
                <a:srgbClr val="00C3B1"/>
              </a:solidFill>
              <a:latin typeface="Montserrat"/>
              <a:ea typeface="Montserrat"/>
              <a:cs typeface="Montserrat"/>
              <a:sym typeface="Montserrat"/>
            </a:endParaRPr>
          </a:p>
          <a:p>
            <a:pPr indent="0" lvl="0" marL="0" rtl="0" algn="ctr">
              <a:spcBef>
                <a:spcPts val="0"/>
              </a:spcBef>
              <a:spcAft>
                <a:spcPts val="0"/>
              </a:spcAft>
              <a:buNone/>
            </a:pPr>
            <a:r>
              <a:rPr b="1" lang="en" sz="1800">
                <a:solidFill>
                  <a:srgbClr val="00C3B1"/>
                </a:solidFill>
                <a:latin typeface="Montserrat"/>
                <a:ea typeface="Montserrat"/>
                <a:cs typeface="Montserrat"/>
                <a:sym typeface="Montserrat"/>
              </a:rPr>
              <a:t>Problem Statement</a:t>
            </a:r>
            <a:endParaRPr b="1" sz="3000">
              <a:solidFill>
                <a:srgbClr val="00C3B1"/>
              </a:solidFill>
              <a:latin typeface="Montserrat"/>
              <a:ea typeface="Montserrat"/>
              <a:cs typeface="Montserrat"/>
              <a:sym typeface="Montserrat"/>
            </a:endParaRPr>
          </a:p>
          <a:p>
            <a:pPr indent="0" lvl="0" marL="0" rtl="0" algn="ctr">
              <a:spcBef>
                <a:spcPts val="0"/>
              </a:spcBef>
              <a:spcAft>
                <a:spcPts val="0"/>
              </a:spcAft>
              <a:buNone/>
            </a:pPr>
            <a:r>
              <a:t/>
            </a:r>
            <a:endParaRPr b="1" sz="3000">
              <a:solidFill>
                <a:schemeClr val="accent1"/>
              </a:solidFill>
              <a:latin typeface="Montserrat"/>
              <a:ea typeface="Montserrat"/>
              <a:cs typeface="Montserrat"/>
              <a:sym typeface="Montserrat"/>
            </a:endParaRPr>
          </a:p>
        </p:txBody>
      </p:sp>
      <p:sp>
        <p:nvSpPr>
          <p:cNvPr id="285" name="Google Shape;285;p36"/>
          <p:cNvSpPr txBox="1"/>
          <p:nvPr/>
        </p:nvSpPr>
        <p:spPr>
          <a:xfrm>
            <a:off x="3470475" y="3180825"/>
            <a:ext cx="23046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00C3B1"/>
                </a:solidFill>
                <a:latin typeface="Montserrat"/>
                <a:ea typeface="Montserrat"/>
                <a:cs typeface="Montserrat"/>
                <a:sym typeface="Montserrat"/>
              </a:rPr>
              <a:t>05.</a:t>
            </a:r>
            <a:endParaRPr b="1" sz="3000">
              <a:solidFill>
                <a:srgbClr val="00C3B1"/>
              </a:solidFill>
              <a:latin typeface="Montserrat"/>
              <a:ea typeface="Montserrat"/>
              <a:cs typeface="Montserrat"/>
              <a:sym typeface="Montserrat"/>
            </a:endParaRPr>
          </a:p>
          <a:p>
            <a:pPr indent="0" lvl="0" marL="0" rtl="0" algn="ctr">
              <a:spcBef>
                <a:spcPts val="0"/>
              </a:spcBef>
              <a:spcAft>
                <a:spcPts val="0"/>
              </a:spcAft>
              <a:buNone/>
            </a:pPr>
            <a:r>
              <a:rPr b="1" lang="en" sz="1800">
                <a:solidFill>
                  <a:srgbClr val="00C3B1"/>
                </a:solidFill>
                <a:latin typeface="Montserrat"/>
                <a:ea typeface="Montserrat"/>
                <a:cs typeface="Montserrat"/>
                <a:sym typeface="Montserrat"/>
              </a:rPr>
              <a:t>App Interface &amp;</a:t>
            </a:r>
            <a:endParaRPr b="1" sz="1800">
              <a:solidFill>
                <a:srgbClr val="00C3B1"/>
              </a:solidFill>
              <a:latin typeface="Montserrat"/>
              <a:ea typeface="Montserrat"/>
              <a:cs typeface="Montserrat"/>
              <a:sym typeface="Montserrat"/>
            </a:endParaRPr>
          </a:p>
          <a:p>
            <a:pPr indent="0" lvl="0" marL="0" rtl="0" algn="ctr">
              <a:spcBef>
                <a:spcPts val="0"/>
              </a:spcBef>
              <a:spcAft>
                <a:spcPts val="0"/>
              </a:spcAft>
              <a:buNone/>
            </a:pPr>
            <a:r>
              <a:rPr b="1" lang="en" sz="1800">
                <a:solidFill>
                  <a:srgbClr val="00C3B1"/>
                </a:solidFill>
                <a:latin typeface="Montserrat"/>
                <a:ea typeface="Montserrat"/>
                <a:cs typeface="Montserrat"/>
                <a:sym typeface="Montserrat"/>
              </a:rPr>
              <a:t>Results</a:t>
            </a:r>
            <a:endParaRPr b="1" sz="1800">
              <a:solidFill>
                <a:srgbClr val="00C3B1"/>
              </a:solidFill>
              <a:latin typeface="Montserrat"/>
              <a:ea typeface="Montserrat"/>
              <a:cs typeface="Montserrat"/>
              <a:sym typeface="Montserrat"/>
            </a:endParaRPr>
          </a:p>
          <a:p>
            <a:pPr indent="0" lvl="0" marL="0" rtl="0" algn="ctr">
              <a:spcBef>
                <a:spcPts val="0"/>
              </a:spcBef>
              <a:spcAft>
                <a:spcPts val="0"/>
              </a:spcAft>
              <a:buNone/>
            </a:pPr>
            <a:r>
              <a:t/>
            </a:r>
            <a:endParaRPr b="1" sz="3000">
              <a:solidFill>
                <a:schemeClr val="accent1"/>
              </a:solidFill>
              <a:latin typeface="Montserrat"/>
              <a:ea typeface="Montserrat"/>
              <a:cs typeface="Montserrat"/>
              <a:sym typeface="Montserrat"/>
            </a:endParaRPr>
          </a:p>
        </p:txBody>
      </p:sp>
      <p:sp>
        <p:nvSpPr>
          <p:cNvPr id="286" name="Google Shape;286;p36"/>
          <p:cNvSpPr txBox="1"/>
          <p:nvPr/>
        </p:nvSpPr>
        <p:spPr>
          <a:xfrm>
            <a:off x="6222450" y="3180825"/>
            <a:ext cx="2304600" cy="138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4"/>
                </a:solidFill>
                <a:latin typeface="Montserrat"/>
                <a:ea typeface="Montserrat"/>
                <a:cs typeface="Montserrat"/>
                <a:sym typeface="Montserrat"/>
              </a:rPr>
              <a:t>06.</a:t>
            </a:r>
            <a:endParaRPr b="1" sz="3000">
              <a:solidFill>
                <a:schemeClr val="accent4"/>
              </a:solidFill>
              <a:latin typeface="Montserrat"/>
              <a:ea typeface="Montserrat"/>
              <a:cs typeface="Montserrat"/>
              <a:sym typeface="Montserrat"/>
            </a:endParaRPr>
          </a:p>
          <a:p>
            <a:pPr indent="0" lvl="0" marL="0" rtl="0" algn="ctr">
              <a:spcBef>
                <a:spcPts val="0"/>
              </a:spcBef>
              <a:spcAft>
                <a:spcPts val="0"/>
              </a:spcAft>
              <a:buNone/>
            </a:pPr>
            <a:r>
              <a:rPr b="1" lang="en" sz="1800">
                <a:solidFill>
                  <a:schemeClr val="accent4"/>
                </a:solidFill>
                <a:latin typeface="Montserrat"/>
                <a:ea typeface="Montserrat"/>
                <a:cs typeface="Montserrat"/>
                <a:sym typeface="Montserrat"/>
              </a:rPr>
              <a:t>Challenges</a:t>
            </a:r>
            <a:endParaRPr b="1" sz="1800">
              <a:solidFill>
                <a:schemeClr val="accent4"/>
              </a:solidFill>
              <a:latin typeface="Montserrat"/>
              <a:ea typeface="Montserrat"/>
              <a:cs typeface="Montserrat"/>
              <a:sym typeface="Montserrat"/>
            </a:endParaRPr>
          </a:p>
          <a:p>
            <a:pPr indent="0" lvl="0" marL="0" rtl="0" algn="ctr">
              <a:spcBef>
                <a:spcPts val="0"/>
              </a:spcBef>
              <a:spcAft>
                <a:spcPts val="0"/>
              </a:spcAft>
              <a:buNone/>
            </a:pPr>
            <a:r>
              <a:t/>
            </a:r>
            <a:endParaRPr b="1" sz="3000">
              <a:solidFill>
                <a:schemeClr val="accent1"/>
              </a:solidFill>
              <a:latin typeface="Montserrat"/>
              <a:ea typeface="Montserrat"/>
              <a:cs typeface="Montserrat"/>
              <a:sym typeface="Montserrat"/>
            </a:endParaRPr>
          </a:p>
        </p:txBody>
      </p:sp>
      <p:sp>
        <p:nvSpPr>
          <p:cNvPr id="287" name="Google Shape;287;p36"/>
          <p:cNvSpPr txBox="1"/>
          <p:nvPr/>
        </p:nvSpPr>
        <p:spPr>
          <a:xfrm>
            <a:off x="718500" y="3226600"/>
            <a:ext cx="23046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2"/>
                </a:solidFill>
                <a:latin typeface="Montserrat"/>
                <a:ea typeface="Montserrat"/>
                <a:cs typeface="Montserrat"/>
                <a:sym typeface="Montserrat"/>
              </a:rPr>
              <a:t>04.</a:t>
            </a:r>
            <a:endParaRPr b="1" sz="3000">
              <a:solidFill>
                <a:schemeClr val="accent2"/>
              </a:solidFill>
              <a:latin typeface="Montserrat"/>
              <a:ea typeface="Montserrat"/>
              <a:cs typeface="Montserrat"/>
              <a:sym typeface="Montserrat"/>
            </a:endParaRPr>
          </a:p>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Scope of</a:t>
            </a:r>
            <a:endParaRPr b="1" sz="1800">
              <a:solidFill>
                <a:schemeClr val="accent2"/>
              </a:solidFill>
              <a:latin typeface="Montserrat"/>
              <a:ea typeface="Montserrat"/>
              <a:cs typeface="Montserrat"/>
              <a:sym typeface="Montserrat"/>
            </a:endParaRPr>
          </a:p>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Application</a:t>
            </a:r>
            <a:endParaRPr b="1" sz="1800">
              <a:solidFill>
                <a:schemeClr val="accent2"/>
              </a:solidFill>
              <a:latin typeface="Montserrat"/>
              <a:ea typeface="Montserrat"/>
              <a:cs typeface="Montserrat"/>
              <a:sym typeface="Montserrat"/>
            </a:endParaRPr>
          </a:p>
          <a:p>
            <a:pPr indent="0" lvl="0" marL="0" rtl="0" algn="ctr">
              <a:spcBef>
                <a:spcPts val="0"/>
              </a:spcBef>
              <a:spcAft>
                <a:spcPts val="0"/>
              </a:spcAft>
              <a:buNone/>
            </a:pPr>
            <a:r>
              <a:t/>
            </a:r>
            <a:endParaRPr b="1" sz="3000">
              <a:solidFill>
                <a:schemeClr val="accent1"/>
              </a:solidFill>
              <a:latin typeface="Montserrat"/>
              <a:ea typeface="Montserrat"/>
              <a:cs typeface="Montserrat"/>
              <a:sym typeface="Montserrat"/>
            </a:endParaRPr>
          </a:p>
        </p:txBody>
      </p:sp>
      <p:sp>
        <p:nvSpPr>
          <p:cNvPr id="288" name="Google Shape;288;p36"/>
          <p:cNvSpPr txBox="1"/>
          <p:nvPr/>
        </p:nvSpPr>
        <p:spPr>
          <a:xfrm>
            <a:off x="6040025" y="1498825"/>
            <a:ext cx="23046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2"/>
                </a:solidFill>
                <a:latin typeface="Montserrat"/>
                <a:ea typeface="Montserrat"/>
                <a:cs typeface="Montserrat"/>
                <a:sym typeface="Montserrat"/>
              </a:rPr>
              <a:t>03.</a:t>
            </a:r>
            <a:endParaRPr b="1" sz="3000">
              <a:solidFill>
                <a:schemeClr val="accent2"/>
              </a:solidFill>
              <a:latin typeface="Montserrat"/>
              <a:ea typeface="Montserrat"/>
              <a:cs typeface="Montserrat"/>
              <a:sym typeface="Montserrat"/>
            </a:endParaRPr>
          </a:p>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Tech </a:t>
            </a:r>
            <a:endParaRPr b="1" sz="1800">
              <a:solidFill>
                <a:schemeClr val="accent2"/>
              </a:solidFill>
              <a:latin typeface="Montserrat"/>
              <a:ea typeface="Montserrat"/>
              <a:cs typeface="Montserrat"/>
              <a:sym typeface="Montserrat"/>
            </a:endParaRPr>
          </a:p>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Stack</a:t>
            </a:r>
            <a:endParaRPr b="1" sz="1800">
              <a:solidFill>
                <a:schemeClr val="accent2"/>
              </a:solidFill>
              <a:latin typeface="Montserrat"/>
              <a:ea typeface="Montserrat"/>
              <a:cs typeface="Montserrat"/>
              <a:sym typeface="Montserrat"/>
            </a:endParaRPr>
          </a:p>
          <a:p>
            <a:pPr indent="0" lvl="0" marL="0" rtl="0" algn="ctr">
              <a:spcBef>
                <a:spcPts val="0"/>
              </a:spcBef>
              <a:spcAft>
                <a:spcPts val="0"/>
              </a:spcAft>
              <a:buNone/>
            </a:pPr>
            <a:r>
              <a:t/>
            </a:r>
            <a:endParaRPr b="1" sz="3000">
              <a:solidFill>
                <a:schemeClr val="accent1"/>
              </a:solidFill>
              <a:latin typeface="Montserrat"/>
              <a:ea typeface="Montserrat"/>
              <a:cs typeface="Montserrat"/>
              <a:sym typeface="Montserrat"/>
            </a:endParaRPr>
          </a:p>
        </p:txBody>
      </p:sp>
      <p:sp>
        <p:nvSpPr>
          <p:cNvPr id="289" name="Google Shape;289;p36"/>
          <p:cNvSpPr txBox="1"/>
          <p:nvPr/>
        </p:nvSpPr>
        <p:spPr>
          <a:xfrm>
            <a:off x="3336463" y="1606013"/>
            <a:ext cx="23046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accent4"/>
                </a:solidFill>
                <a:latin typeface="Montserrat"/>
                <a:ea typeface="Montserrat"/>
                <a:cs typeface="Montserrat"/>
                <a:sym typeface="Montserrat"/>
              </a:rPr>
              <a:t>02.</a:t>
            </a:r>
            <a:endParaRPr b="1" sz="3000">
              <a:solidFill>
                <a:schemeClr val="accent4"/>
              </a:solidFill>
              <a:latin typeface="Montserrat"/>
              <a:ea typeface="Montserrat"/>
              <a:cs typeface="Montserrat"/>
              <a:sym typeface="Montserrat"/>
            </a:endParaRPr>
          </a:p>
          <a:p>
            <a:pPr indent="0" lvl="0" marL="0" rtl="0" algn="ctr">
              <a:spcBef>
                <a:spcPts val="0"/>
              </a:spcBef>
              <a:spcAft>
                <a:spcPts val="0"/>
              </a:spcAft>
              <a:buNone/>
            </a:pPr>
            <a:r>
              <a:rPr b="1" lang="en" sz="1800">
                <a:solidFill>
                  <a:schemeClr val="accent4"/>
                </a:solidFill>
                <a:latin typeface="Montserrat"/>
                <a:ea typeface="Montserrat"/>
                <a:cs typeface="Montserrat"/>
                <a:sym typeface="Montserrat"/>
              </a:rPr>
              <a:t>Problem </a:t>
            </a:r>
            <a:endParaRPr b="1" sz="1800">
              <a:solidFill>
                <a:schemeClr val="accent4"/>
              </a:solidFill>
              <a:latin typeface="Montserrat"/>
              <a:ea typeface="Montserrat"/>
              <a:cs typeface="Montserrat"/>
              <a:sym typeface="Montserrat"/>
            </a:endParaRPr>
          </a:p>
          <a:p>
            <a:pPr indent="0" lvl="0" marL="0" rtl="0" algn="ctr">
              <a:spcBef>
                <a:spcPts val="0"/>
              </a:spcBef>
              <a:spcAft>
                <a:spcPts val="0"/>
              </a:spcAft>
              <a:buNone/>
            </a:pPr>
            <a:r>
              <a:rPr b="1" lang="en" sz="1800">
                <a:solidFill>
                  <a:schemeClr val="accent4"/>
                </a:solidFill>
                <a:latin typeface="Montserrat"/>
                <a:ea typeface="Montserrat"/>
                <a:cs typeface="Montserrat"/>
                <a:sym typeface="Montserrat"/>
              </a:rPr>
              <a:t>Solution</a:t>
            </a:r>
            <a:endParaRPr b="1" sz="3000">
              <a:solidFill>
                <a:schemeClr val="accent4"/>
              </a:solidFill>
              <a:latin typeface="Montserrat"/>
              <a:ea typeface="Montserrat"/>
              <a:cs typeface="Montserrat"/>
              <a:sym typeface="Montserrat"/>
            </a:endParaRPr>
          </a:p>
          <a:p>
            <a:pPr indent="0" lvl="0" marL="0" rtl="0" algn="ctr">
              <a:spcBef>
                <a:spcPts val="0"/>
              </a:spcBef>
              <a:spcAft>
                <a:spcPts val="0"/>
              </a:spcAft>
              <a:buNone/>
            </a:pPr>
            <a:r>
              <a:t/>
            </a:r>
            <a:endParaRPr b="1" sz="3000">
              <a:solidFill>
                <a:schemeClr val="accent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grpSp>
        <p:nvGrpSpPr>
          <p:cNvPr id="510" name="Google Shape;510;p54"/>
          <p:cNvGrpSpPr/>
          <p:nvPr/>
        </p:nvGrpSpPr>
        <p:grpSpPr>
          <a:xfrm>
            <a:off x="3320284" y="1816114"/>
            <a:ext cx="637858" cy="130398"/>
            <a:chOff x="3320284" y="1816114"/>
            <a:chExt cx="637858" cy="130398"/>
          </a:xfrm>
        </p:grpSpPr>
        <p:cxnSp>
          <p:nvCxnSpPr>
            <p:cNvPr id="511" name="Google Shape;511;p54"/>
            <p:cNvCxnSpPr/>
            <p:nvPr/>
          </p:nvCxnSpPr>
          <p:spPr>
            <a:xfrm rot="10800000">
              <a:off x="3320284" y="1879141"/>
              <a:ext cx="582300" cy="0"/>
            </a:xfrm>
            <a:prstGeom prst="straightConnector1">
              <a:avLst/>
            </a:prstGeom>
            <a:noFill/>
            <a:ln cap="flat" cmpd="sng" w="9525">
              <a:solidFill>
                <a:schemeClr val="accent1"/>
              </a:solidFill>
              <a:prstDash val="solid"/>
              <a:round/>
              <a:headEnd len="med" w="med" type="none"/>
              <a:tailEnd len="med" w="med" type="none"/>
            </a:ln>
          </p:spPr>
        </p:cxnSp>
        <p:sp>
          <p:nvSpPr>
            <p:cNvPr id="512" name="Google Shape;512;p54"/>
            <p:cNvSpPr/>
            <p:nvPr/>
          </p:nvSpPr>
          <p:spPr>
            <a:xfrm rot="-5400000">
              <a:off x="3827743" y="1816114"/>
              <a:ext cx="130398" cy="130398"/>
            </a:xfrm>
            <a:custGeom>
              <a:rect b="b" l="l" r="r" t="t"/>
              <a:pathLst>
                <a:path extrusionOk="0" h="1245" w="1245">
                  <a:moveTo>
                    <a:pt x="625" y="1"/>
                  </a:moveTo>
                  <a:cubicBezTo>
                    <a:pt x="279" y="1"/>
                    <a:pt x="0" y="279"/>
                    <a:pt x="0" y="626"/>
                  </a:cubicBezTo>
                  <a:cubicBezTo>
                    <a:pt x="0" y="966"/>
                    <a:pt x="279" y="1245"/>
                    <a:pt x="625" y="1245"/>
                  </a:cubicBezTo>
                  <a:cubicBezTo>
                    <a:pt x="966" y="1245"/>
                    <a:pt x="1244" y="966"/>
                    <a:pt x="1244" y="626"/>
                  </a:cubicBezTo>
                  <a:cubicBezTo>
                    <a:pt x="1244" y="279"/>
                    <a:pt x="966" y="1"/>
                    <a:pt x="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54"/>
          <p:cNvGrpSpPr/>
          <p:nvPr/>
        </p:nvGrpSpPr>
        <p:grpSpPr>
          <a:xfrm>
            <a:off x="3140881" y="2866902"/>
            <a:ext cx="815458" cy="130398"/>
            <a:chOff x="3140881" y="2866902"/>
            <a:chExt cx="815458" cy="130398"/>
          </a:xfrm>
        </p:grpSpPr>
        <p:cxnSp>
          <p:nvCxnSpPr>
            <p:cNvPr id="514" name="Google Shape;514;p54"/>
            <p:cNvCxnSpPr/>
            <p:nvPr/>
          </p:nvCxnSpPr>
          <p:spPr>
            <a:xfrm>
              <a:off x="3520831" y="2549979"/>
              <a:ext cx="0" cy="759900"/>
            </a:xfrm>
            <a:prstGeom prst="straightConnector1">
              <a:avLst/>
            </a:prstGeom>
            <a:noFill/>
            <a:ln cap="flat" cmpd="sng" w="9525">
              <a:solidFill>
                <a:schemeClr val="accent1"/>
              </a:solidFill>
              <a:prstDash val="solid"/>
              <a:round/>
              <a:headEnd len="med" w="med" type="none"/>
              <a:tailEnd len="med" w="med" type="none"/>
            </a:ln>
          </p:spPr>
        </p:cxnSp>
        <p:sp>
          <p:nvSpPr>
            <p:cNvPr id="515" name="Google Shape;515;p54"/>
            <p:cNvSpPr/>
            <p:nvPr/>
          </p:nvSpPr>
          <p:spPr>
            <a:xfrm rot="-5400000">
              <a:off x="3825941" y="2866902"/>
              <a:ext cx="130398" cy="130398"/>
            </a:xfrm>
            <a:custGeom>
              <a:rect b="b" l="l" r="r" t="t"/>
              <a:pathLst>
                <a:path extrusionOk="0" h="1245" w="1245">
                  <a:moveTo>
                    <a:pt x="625" y="1"/>
                  </a:moveTo>
                  <a:cubicBezTo>
                    <a:pt x="279" y="1"/>
                    <a:pt x="0" y="279"/>
                    <a:pt x="0" y="626"/>
                  </a:cubicBezTo>
                  <a:cubicBezTo>
                    <a:pt x="0" y="966"/>
                    <a:pt x="279" y="1245"/>
                    <a:pt x="625" y="1245"/>
                  </a:cubicBezTo>
                  <a:cubicBezTo>
                    <a:pt x="966" y="1245"/>
                    <a:pt x="1244" y="966"/>
                    <a:pt x="1244" y="626"/>
                  </a:cubicBezTo>
                  <a:cubicBezTo>
                    <a:pt x="1244" y="279"/>
                    <a:pt x="966" y="1"/>
                    <a:pt x="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54"/>
          <p:cNvGrpSpPr/>
          <p:nvPr/>
        </p:nvGrpSpPr>
        <p:grpSpPr>
          <a:xfrm>
            <a:off x="3140881" y="3941664"/>
            <a:ext cx="815458" cy="130398"/>
            <a:chOff x="3140881" y="3941664"/>
            <a:chExt cx="815458" cy="130398"/>
          </a:xfrm>
        </p:grpSpPr>
        <p:cxnSp>
          <p:nvCxnSpPr>
            <p:cNvPr id="517" name="Google Shape;517;p54"/>
            <p:cNvCxnSpPr/>
            <p:nvPr/>
          </p:nvCxnSpPr>
          <p:spPr>
            <a:xfrm>
              <a:off x="3520831" y="3624741"/>
              <a:ext cx="0" cy="759900"/>
            </a:xfrm>
            <a:prstGeom prst="straightConnector1">
              <a:avLst/>
            </a:prstGeom>
            <a:noFill/>
            <a:ln cap="flat" cmpd="sng" w="9525">
              <a:solidFill>
                <a:schemeClr val="accent1"/>
              </a:solidFill>
              <a:prstDash val="solid"/>
              <a:round/>
              <a:headEnd len="med" w="med" type="none"/>
              <a:tailEnd len="med" w="med" type="none"/>
            </a:ln>
          </p:spPr>
        </p:cxnSp>
        <p:sp>
          <p:nvSpPr>
            <p:cNvPr id="518" name="Google Shape;518;p54"/>
            <p:cNvSpPr/>
            <p:nvPr/>
          </p:nvSpPr>
          <p:spPr>
            <a:xfrm rot="-5400000">
              <a:off x="3825941" y="3941664"/>
              <a:ext cx="130398" cy="130398"/>
            </a:xfrm>
            <a:custGeom>
              <a:rect b="b" l="l" r="r" t="t"/>
              <a:pathLst>
                <a:path extrusionOk="0" h="1245" w="1245">
                  <a:moveTo>
                    <a:pt x="625" y="1"/>
                  </a:moveTo>
                  <a:cubicBezTo>
                    <a:pt x="279" y="1"/>
                    <a:pt x="0" y="279"/>
                    <a:pt x="0" y="626"/>
                  </a:cubicBezTo>
                  <a:cubicBezTo>
                    <a:pt x="0" y="966"/>
                    <a:pt x="279" y="1245"/>
                    <a:pt x="625" y="1245"/>
                  </a:cubicBezTo>
                  <a:cubicBezTo>
                    <a:pt x="966" y="1245"/>
                    <a:pt x="1244" y="966"/>
                    <a:pt x="1244" y="626"/>
                  </a:cubicBezTo>
                  <a:cubicBezTo>
                    <a:pt x="1244" y="279"/>
                    <a:pt x="966" y="1"/>
                    <a:pt x="6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9" name="Google Shape;519;p54"/>
          <p:cNvSpPr/>
          <p:nvPr/>
        </p:nvSpPr>
        <p:spPr>
          <a:xfrm>
            <a:off x="1586305" y="2538636"/>
            <a:ext cx="1830000" cy="774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4"/>
          <p:cNvSpPr/>
          <p:nvPr/>
        </p:nvSpPr>
        <p:spPr>
          <a:xfrm>
            <a:off x="1586305" y="3613401"/>
            <a:ext cx="1830000" cy="774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4"/>
          <p:cNvSpPr/>
          <p:nvPr/>
        </p:nvSpPr>
        <p:spPr>
          <a:xfrm>
            <a:off x="1523850" y="1495725"/>
            <a:ext cx="1892400" cy="774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4"/>
          <p:cNvSpPr txBox="1"/>
          <p:nvPr>
            <p:ph idx="3" type="subTitle"/>
          </p:nvPr>
        </p:nvSpPr>
        <p:spPr>
          <a:xfrm>
            <a:off x="4421795" y="3684500"/>
            <a:ext cx="34407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Better</a:t>
            </a:r>
            <a:r>
              <a:rPr lang="en"/>
              <a:t> quality cameras </a:t>
            </a:r>
            <a:endParaRPr b="1"/>
          </a:p>
        </p:txBody>
      </p:sp>
      <p:sp>
        <p:nvSpPr>
          <p:cNvPr id="523" name="Google Shape;523;p54"/>
          <p:cNvSpPr txBox="1"/>
          <p:nvPr>
            <p:ph idx="5" type="subTitle"/>
          </p:nvPr>
        </p:nvSpPr>
        <p:spPr>
          <a:xfrm>
            <a:off x="1646905" y="2710413"/>
            <a:ext cx="17088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API</a:t>
            </a:r>
            <a:endParaRPr/>
          </a:p>
        </p:txBody>
      </p:sp>
      <p:sp>
        <p:nvSpPr>
          <p:cNvPr id="524" name="Google Shape;524;p54"/>
          <p:cNvSpPr/>
          <p:nvPr/>
        </p:nvSpPr>
        <p:spPr>
          <a:xfrm>
            <a:off x="3712375" y="884775"/>
            <a:ext cx="17511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4"/>
          <p:cNvSpPr txBox="1"/>
          <p:nvPr>
            <p:ph type="title"/>
          </p:nvPr>
        </p:nvSpPr>
        <p:spPr>
          <a:xfrm>
            <a:off x="718400" y="357727"/>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CHALLENGES</a:t>
            </a:r>
            <a:endParaRPr/>
          </a:p>
        </p:txBody>
      </p:sp>
      <p:sp>
        <p:nvSpPr>
          <p:cNvPr id="526" name="Google Shape;526;p54"/>
          <p:cNvSpPr txBox="1"/>
          <p:nvPr>
            <p:ph idx="1" type="subTitle"/>
          </p:nvPr>
        </p:nvSpPr>
        <p:spPr>
          <a:xfrm>
            <a:off x="4421795" y="1502600"/>
            <a:ext cx="34407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good precision and accuracy from model </a:t>
            </a:r>
            <a:endParaRPr/>
          </a:p>
          <a:p>
            <a:pPr indent="0" lvl="0" marL="0" rtl="0" algn="l">
              <a:spcBef>
                <a:spcPts val="0"/>
              </a:spcBef>
              <a:spcAft>
                <a:spcPts val="0"/>
              </a:spcAft>
              <a:buNone/>
            </a:pPr>
            <a:r>
              <a:t/>
            </a:r>
            <a:endParaRPr/>
          </a:p>
        </p:txBody>
      </p:sp>
      <p:sp>
        <p:nvSpPr>
          <p:cNvPr id="527" name="Google Shape;527;p54"/>
          <p:cNvSpPr txBox="1"/>
          <p:nvPr>
            <p:ph idx="2" type="subTitle"/>
          </p:nvPr>
        </p:nvSpPr>
        <p:spPr>
          <a:xfrm>
            <a:off x="4421795" y="2593550"/>
            <a:ext cx="34407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integrate api with our model and </a:t>
            </a:r>
            <a:r>
              <a:rPr lang="en"/>
              <a:t>application</a:t>
            </a:r>
            <a:r>
              <a:rPr lang="en"/>
              <a:t> </a:t>
            </a:r>
            <a:endParaRPr/>
          </a:p>
          <a:p>
            <a:pPr indent="0" lvl="0" marL="0" rtl="0" algn="l">
              <a:spcBef>
                <a:spcPts val="0"/>
              </a:spcBef>
              <a:spcAft>
                <a:spcPts val="0"/>
              </a:spcAft>
              <a:buNone/>
            </a:pPr>
            <a:r>
              <a:t/>
            </a:r>
            <a:endParaRPr/>
          </a:p>
        </p:txBody>
      </p:sp>
      <p:sp>
        <p:nvSpPr>
          <p:cNvPr id="528" name="Google Shape;528;p54"/>
          <p:cNvSpPr txBox="1"/>
          <p:nvPr>
            <p:ph idx="4" type="subTitle"/>
          </p:nvPr>
        </p:nvSpPr>
        <p:spPr>
          <a:xfrm>
            <a:off x="1470449" y="1675613"/>
            <a:ext cx="19458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ANPR MODEL </a:t>
            </a:r>
            <a:endParaRPr/>
          </a:p>
        </p:txBody>
      </p:sp>
      <p:sp>
        <p:nvSpPr>
          <p:cNvPr id="529" name="Google Shape;529;p54"/>
          <p:cNvSpPr txBox="1"/>
          <p:nvPr>
            <p:ph idx="6" type="subTitle"/>
          </p:nvPr>
        </p:nvSpPr>
        <p:spPr>
          <a:xfrm>
            <a:off x="1646905" y="3784152"/>
            <a:ext cx="1708800" cy="44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CAMERAS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5"/>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535" name="Google Shape;535;p55"/>
          <p:cNvSpPr txBox="1"/>
          <p:nvPr>
            <p:ph idx="1" type="subTitle"/>
          </p:nvPr>
        </p:nvSpPr>
        <p:spPr>
          <a:xfrm>
            <a:off x="691675" y="1635000"/>
            <a:ext cx="2343900" cy="3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Shourya Nagpal	</a:t>
            </a:r>
            <a:endParaRPr/>
          </a:p>
        </p:txBody>
      </p:sp>
      <p:sp>
        <p:nvSpPr>
          <p:cNvPr id="536" name="Google Shape;536;p55"/>
          <p:cNvSpPr txBox="1"/>
          <p:nvPr>
            <p:ph idx="3" type="subTitle"/>
          </p:nvPr>
        </p:nvSpPr>
        <p:spPr>
          <a:xfrm>
            <a:off x="3360725" y="1572863"/>
            <a:ext cx="2343900" cy="55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Vishal Singh Chaudhary </a:t>
            </a:r>
            <a:endParaRPr/>
          </a:p>
        </p:txBody>
      </p:sp>
      <p:sp>
        <p:nvSpPr>
          <p:cNvPr id="537" name="Google Shape;537;p55"/>
          <p:cNvSpPr txBox="1"/>
          <p:nvPr>
            <p:ph idx="4" type="subTitle"/>
          </p:nvPr>
        </p:nvSpPr>
        <p:spPr>
          <a:xfrm>
            <a:off x="3384388" y="3721425"/>
            <a:ext cx="2343900" cy="8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 </a:t>
            </a:r>
            <a:endParaRPr/>
          </a:p>
        </p:txBody>
      </p:sp>
      <p:sp>
        <p:nvSpPr>
          <p:cNvPr id="538" name="Google Shape;538;p55"/>
          <p:cNvSpPr txBox="1"/>
          <p:nvPr>
            <p:ph idx="5" type="subTitle"/>
          </p:nvPr>
        </p:nvSpPr>
        <p:spPr>
          <a:xfrm>
            <a:off x="6029763" y="1635000"/>
            <a:ext cx="2343900" cy="32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Yash Kumar </a:t>
            </a:r>
            <a:endParaRPr/>
          </a:p>
        </p:txBody>
      </p:sp>
      <p:sp>
        <p:nvSpPr>
          <p:cNvPr id="539" name="Google Shape;539;p55"/>
          <p:cNvSpPr txBox="1"/>
          <p:nvPr>
            <p:ph idx="6" type="subTitle"/>
          </p:nvPr>
        </p:nvSpPr>
        <p:spPr>
          <a:xfrm>
            <a:off x="6108438" y="3721425"/>
            <a:ext cx="2343900" cy="88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 </a:t>
            </a:r>
            <a:endParaRPr/>
          </a:p>
        </p:txBody>
      </p:sp>
      <p:sp>
        <p:nvSpPr>
          <p:cNvPr id="540" name="Google Shape;540;p55"/>
          <p:cNvSpPr/>
          <p:nvPr/>
        </p:nvSpPr>
        <p:spPr>
          <a:xfrm>
            <a:off x="3931800" y="880700"/>
            <a:ext cx="12804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5"/>
          <p:cNvSpPr txBox="1"/>
          <p:nvPr/>
        </p:nvSpPr>
        <p:spPr>
          <a:xfrm>
            <a:off x="724050" y="4611225"/>
            <a:ext cx="311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Abes Engineering College</a:t>
            </a:r>
            <a:endParaRPr>
              <a:latin typeface="Montserrat"/>
              <a:ea typeface="Montserrat"/>
              <a:cs typeface="Montserrat"/>
              <a:sym typeface="Montserrat"/>
            </a:endParaRPr>
          </a:p>
        </p:txBody>
      </p:sp>
      <p:sp>
        <p:nvSpPr>
          <p:cNvPr id="542" name="Google Shape;542;p55"/>
          <p:cNvSpPr txBox="1"/>
          <p:nvPr/>
        </p:nvSpPr>
        <p:spPr>
          <a:xfrm>
            <a:off x="894175" y="2859250"/>
            <a:ext cx="2141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2"/>
                </a:solidFill>
                <a:latin typeface="Montserrat"/>
                <a:ea typeface="Montserrat"/>
                <a:cs typeface="Montserrat"/>
                <a:sym typeface="Montserrat"/>
              </a:rPr>
              <a:t>1900320100154</a:t>
            </a:r>
            <a:endParaRPr b="1" sz="1500">
              <a:solidFill>
                <a:schemeClr val="accent2"/>
              </a:solidFill>
              <a:latin typeface="Montserrat"/>
              <a:ea typeface="Montserrat"/>
              <a:cs typeface="Montserrat"/>
              <a:sym typeface="Montserrat"/>
            </a:endParaRPr>
          </a:p>
        </p:txBody>
      </p:sp>
      <p:sp>
        <p:nvSpPr>
          <p:cNvPr id="543" name="Google Shape;543;p55"/>
          <p:cNvSpPr txBox="1"/>
          <p:nvPr/>
        </p:nvSpPr>
        <p:spPr>
          <a:xfrm>
            <a:off x="3667500" y="2866900"/>
            <a:ext cx="21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latin typeface="Montserrat"/>
                <a:ea typeface="Montserrat"/>
                <a:cs typeface="Montserrat"/>
                <a:sym typeface="Montserrat"/>
              </a:rPr>
              <a:t>1900320100199</a:t>
            </a:r>
            <a:endParaRPr b="1">
              <a:solidFill>
                <a:schemeClr val="accent2"/>
              </a:solidFill>
              <a:latin typeface="Montserrat"/>
              <a:ea typeface="Montserrat"/>
              <a:cs typeface="Montserrat"/>
              <a:sym typeface="Montserrat"/>
            </a:endParaRPr>
          </a:p>
        </p:txBody>
      </p:sp>
      <p:sp>
        <p:nvSpPr>
          <p:cNvPr id="544" name="Google Shape;544;p55"/>
          <p:cNvSpPr txBox="1"/>
          <p:nvPr/>
        </p:nvSpPr>
        <p:spPr>
          <a:xfrm>
            <a:off x="6440825" y="2866900"/>
            <a:ext cx="214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2"/>
                </a:solidFill>
                <a:latin typeface="Montserrat"/>
                <a:ea typeface="Montserrat"/>
                <a:cs typeface="Montserrat"/>
                <a:sym typeface="Montserrat"/>
              </a:rPr>
              <a:t>1900320100202</a:t>
            </a:r>
            <a:endParaRPr b="1">
              <a:solidFill>
                <a:schemeClr val="accent2"/>
              </a:solidFill>
              <a:latin typeface="Montserrat"/>
              <a:ea typeface="Montserrat"/>
              <a:cs typeface="Montserrat"/>
              <a:sym typeface="Montserrat"/>
            </a:endParaRPr>
          </a:p>
        </p:txBody>
      </p:sp>
      <p:sp>
        <p:nvSpPr>
          <p:cNvPr id="545" name="Google Shape;545;p55"/>
          <p:cNvSpPr txBox="1"/>
          <p:nvPr/>
        </p:nvSpPr>
        <p:spPr>
          <a:xfrm>
            <a:off x="2890550" y="3732375"/>
            <a:ext cx="332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Computer Science &amp; Engineering</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	     Batch - 2019-2023</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6"/>
          <p:cNvSpPr txBox="1"/>
          <p:nvPr>
            <p:ph type="title"/>
          </p:nvPr>
        </p:nvSpPr>
        <p:spPr>
          <a:xfrm>
            <a:off x="596344" y="771884"/>
            <a:ext cx="4608600" cy="10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551" name="Google Shape;551;p56"/>
          <p:cNvSpPr txBox="1"/>
          <p:nvPr/>
        </p:nvSpPr>
        <p:spPr>
          <a:xfrm>
            <a:off x="621775" y="2065500"/>
            <a:ext cx="3059400" cy="8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Montserrat"/>
                <a:ea typeface="Montserrat"/>
                <a:cs typeface="Montserrat"/>
                <a:sym typeface="Montserrat"/>
              </a:rPr>
              <a:t>Team Name -</a:t>
            </a:r>
            <a:endParaRPr sz="1500">
              <a:solidFill>
                <a:schemeClr val="lt2"/>
              </a:solidFill>
              <a:latin typeface="Montserrat"/>
              <a:ea typeface="Montserrat"/>
              <a:cs typeface="Montserrat"/>
              <a:sym typeface="Montserrat"/>
            </a:endParaRPr>
          </a:p>
          <a:p>
            <a:pPr indent="0" lvl="0" marL="0" rtl="0" algn="l">
              <a:spcBef>
                <a:spcPts val="0"/>
              </a:spcBef>
              <a:spcAft>
                <a:spcPts val="0"/>
              </a:spcAft>
              <a:buNone/>
            </a:pPr>
            <a:r>
              <a:rPr lang="en" sz="1500">
                <a:solidFill>
                  <a:schemeClr val="lt2"/>
                </a:solidFill>
                <a:latin typeface="Montserrat"/>
                <a:ea typeface="Montserrat"/>
                <a:cs typeface="Montserrat"/>
                <a:sym typeface="Montserrat"/>
              </a:rPr>
              <a:t>Mentors Name -</a:t>
            </a:r>
            <a:endParaRPr sz="1500">
              <a:solidFill>
                <a:schemeClr val="lt2"/>
              </a:solidFill>
              <a:latin typeface="Montserrat"/>
              <a:ea typeface="Montserrat"/>
              <a:cs typeface="Montserrat"/>
              <a:sym typeface="Montserrat"/>
            </a:endParaRPr>
          </a:p>
        </p:txBody>
      </p:sp>
      <p:sp>
        <p:nvSpPr>
          <p:cNvPr id="552" name="Google Shape;552;p56"/>
          <p:cNvSpPr txBox="1"/>
          <p:nvPr/>
        </p:nvSpPr>
        <p:spPr>
          <a:xfrm>
            <a:off x="621775" y="1629601"/>
            <a:ext cx="3059400" cy="4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Montserrat"/>
                <a:ea typeface="Montserrat"/>
                <a:cs typeface="Montserrat"/>
                <a:sym typeface="Montserrat"/>
              </a:rPr>
              <a:t>Do you have any questions?</a:t>
            </a:r>
            <a:endParaRPr>
              <a:solidFill>
                <a:schemeClr val="lt2"/>
              </a:solidFill>
              <a:latin typeface="Montserrat"/>
              <a:ea typeface="Montserrat"/>
              <a:cs typeface="Montserrat"/>
              <a:sym typeface="Montserrat"/>
            </a:endParaRPr>
          </a:p>
        </p:txBody>
      </p:sp>
      <p:sp>
        <p:nvSpPr>
          <p:cNvPr id="553" name="Google Shape;553;p56"/>
          <p:cNvSpPr txBox="1"/>
          <p:nvPr/>
        </p:nvSpPr>
        <p:spPr>
          <a:xfrm>
            <a:off x="626425" y="4359251"/>
            <a:ext cx="3000000" cy="435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t/>
            </a:r>
            <a:endParaRPr b="1" sz="1100">
              <a:solidFill>
                <a:schemeClr val="accent2"/>
              </a:solidFill>
              <a:latin typeface="Montserrat"/>
              <a:ea typeface="Montserrat"/>
              <a:cs typeface="Montserrat"/>
              <a:sym typeface="Montserrat"/>
            </a:endParaRPr>
          </a:p>
        </p:txBody>
      </p:sp>
      <p:pic>
        <p:nvPicPr>
          <p:cNvPr id="554" name="Google Shape;554;p56"/>
          <p:cNvPicPr preferRelativeResize="0"/>
          <p:nvPr/>
        </p:nvPicPr>
        <p:blipFill>
          <a:blip r:embed="rId3">
            <a:alphaModFix/>
          </a:blip>
          <a:stretch>
            <a:fillRect/>
          </a:stretch>
        </p:blipFill>
        <p:spPr>
          <a:xfrm>
            <a:off x="676090" y="3348650"/>
            <a:ext cx="3256950" cy="1171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992475" y="1371725"/>
            <a:ext cx="7651200" cy="195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2"/>
                </a:solidFill>
                <a:latin typeface="Raleway"/>
                <a:ea typeface="Raleway"/>
                <a:cs typeface="Raleway"/>
                <a:sym typeface="Raleway"/>
              </a:rPr>
              <a:t>DOES </a:t>
            </a:r>
            <a:r>
              <a:rPr lang="en">
                <a:solidFill>
                  <a:srgbClr val="0000FF"/>
                </a:solidFill>
                <a:latin typeface="Raleway"/>
                <a:ea typeface="Raleway"/>
                <a:cs typeface="Raleway"/>
                <a:sym typeface="Raleway"/>
              </a:rPr>
              <a:t>YOUR VEHICLE </a:t>
            </a:r>
            <a:r>
              <a:rPr lang="en">
                <a:solidFill>
                  <a:schemeClr val="accent2"/>
                </a:solidFill>
                <a:latin typeface="Raleway"/>
                <a:ea typeface="Raleway"/>
                <a:cs typeface="Raleway"/>
                <a:sym typeface="Raleway"/>
              </a:rPr>
              <a:t>ALSO </a:t>
            </a:r>
            <a:endParaRPr>
              <a:solidFill>
                <a:schemeClr val="accent2"/>
              </a:solidFill>
              <a:latin typeface="Raleway"/>
              <a:ea typeface="Raleway"/>
              <a:cs typeface="Raleway"/>
              <a:sym typeface="Raleway"/>
            </a:endParaRPr>
          </a:p>
          <a:p>
            <a:pPr indent="0" lvl="0" marL="0" rtl="0" algn="ctr">
              <a:spcBef>
                <a:spcPts val="0"/>
              </a:spcBef>
              <a:spcAft>
                <a:spcPts val="0"/>
              </a:spcAft>
              <a:buNone/>
            </a:pPr>
            <a:r>
              <a:rPr lang="en">
                <a:solidFill>
                  <a:schemeClr val="accent2"/>
                </a:solidFill>
                <a:latin typeface="Raleway"/>
                <a:ea typeface="Raleway"/>
                <a:cs typeface="Raleway"/>
                <a:sym typeface="Raleway"/>
              </a:rPr>
              <a:t>GET STUCK </a:t>
            </a:r>
            <a:endParaRPr>
              <a:solidFill>
                <a:schemeClr val="accent2"/>
              </a:solidFill>
              <a:latin typeface="Raleway"/>
              <a:ea typeface="Raleway"/>
              <a:cs typeface="Raleway"/>
              <a:sym typeface="Raleway"/>
            </a:endParaRPr>
          </a:p>
          <a:p>
            <a:pPr indent="0" lvl="0" marL="0" rtl="0" algn="ctr">
              <a:spcBef>
                <a:spcPts val="0"/>
              </a:spcBef>
              <a:spcAft>
                <a:spcPts val="0"/>
              </a:spcAft>
              <a:buNone/>
            </a:pPr>
            <a:r>
              <a:rPr lang="en">
                <a:solidFill>
                  <a:schemeClr val="accent2"/>
                </a:solidFill>
                <a:latin typeface="Raleway"/>
                <a:ea typeface="Raleway"/>
                <a:cs typeface="Raleway"/>
                <a:sym typeface="Raleway"/>
              </a:rPr>
              <a:t>DUE TO </a:t>
            </a:r>
            <a:r>
              <a:rPr lang="en">
                <a:solidFill>
                  <a:srgbClr val="0000FF"/>
                </a:solidFill>
                <a:latin typeface="Raleway"/>
                <a:ea typeface="Raleway"/>
                <a:cs typeface="Raleway"/>
                <a:sym typeface="Raleway"/>
              </a:rPr>
              <a:t>IRREGULAR PARKING ?</a:t>
            </a:r>
            <a:endParaRPr/>
          </a:p>
        </p:txBody>
      </p:sp>
      <p:sp>
        <p:nvSpPr>
          <p:cNvPr id="295" name="Google Shape;295;p37"/>
          <p:cNvSpPr txBox="1"/>
          <p:nvPr>
            <p:ph idx="2" type="title"/>
          </p:nvPr>
        </p:nvSpPr>
        <p:spPr>
          <a:xfrm>
            <a:off x="2997225" y="281525"/>
            <a:ext cx="42600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pic>
        <p:nvPicPr>
          <p:cNvPr id="296" name="Google Shape;296;p37"/>
          <p:cNvPicPr preferRelativeResize="0"/>
          <p:nvPr/>
        </p:nvPicPr>
        <p:blipFill>
          <a:blip r:embed="rId3">
            <a:alphaModFix/>
          </a:blip>
          <a:stretch>
            <a:fillRect/>
          </a:stretch>
        </p:blipFill>
        <p:spPr>
          <a:xfrm>
            <a:off x="7257225" y="3490542"/>
            <a:ext cx="1829000" cy="15728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992475" y="1371725"/>
            <a:ext cx="7651200" cy="195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latin typeface="Raleway"/>
                <a:ea typeface="Raleway"/>
                <a:cs typeface="Raleway"/>
                <a:sym typeface="Raleway"/>
              </a:rPr>
              <a:t>Ever Faced a Problem</a:t>
            </a:r>
            <a:r>
              <a:rPr lang="en">
                <a:latin typeface="Raleway"/>
                <a:ea typeface="Raleway"/>
                <a:cs typeface="Raleway"/>
                <a:sym typeface="Raleway"/>
              </a:rPr>
              <a:t> Connecting with </a:t>
            </a:r>
            <a:endParaRPr>
              <a:latin typeface="Raleway"/>
              <a:ea typeface="Raleway"/>
              <a:cs typeface="Raleway"/>
              <a:sym typeface="Raleway"/>
            </a:endParaRPr>
          </a:p>
          <a:p>
            <a:pPr indent="0" lvl="0" marL="0" rtl="0" algn="ctr">
              <a:spcBef>
                <a:spcPts val="0"/>
              </a:spcBef>
              <a:spcAft>
                <a:spcPts val="0"/>
              </a:spcAft>
              <a:buNone/>
            </a:pPr>
            <a:r>
              <a:rPr lang="en">
                <a:latin typeface="Raleway"/>
                <a:ea typeface="Raleway"/>
                <a:cs typeface="Raleway"/>
                <a:sym typeface="Raleway"/>
              </a:rPr>
              <a:t>Vehicle Owners in Emergency ?</a:t>
            </a:r>
            <a:r>
              <a:rPr lang="en"/>
              <a:t> </a:t>
            </a:r>
            <a:endParaRPr/>
          </a:p>
        </p:txBody>
      </p:sp>
      <p:sp>
        <p:nvSpPr>
          <p:cNvPr id="302" name="Google Shape;302;p38"/>
          <p:cNvSpPr txBox="1"/>
          <p:nvPr>
            <p:ph idx="2" type="title"/>
          </p:nvPr>
        </p:nvSpPr>
        <p:spPr>
          <a:xfrm>
            <a:off x="2997225" y="281525"/>
            <a:ext cx="4260000" cy="47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pic>
        <p:nvPicPr>
          <p:cNvPr id="303" name="Google Shape;303;p38"/>
          <p:cNvPicPr preferRelativeResize="0"/>
          <p:nvPr/>
        </p:nvPicPr>
        <p:blipFill>
          <a:blip r:embed="rId3">
            <a:alphaModFix/>
          </a:blip>
          <a:stretch>
            <a:fillRect/>
          </a:stretch>
        </p:blipFill>
        <p:spPr>
          <a:xfrm>
            <a:off x="6523575" y="3324425"/>
            <a:ext cx="2552700" cy="1657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786050" y="66889"/>
            <a:ext cx="770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309" name="Google Shape;309;p39"/>
          <p:cNvSpPr txBox="1"/>
          <p:nvPr>
            <p:ph idx="1" type="subTitle"/>
          </p:nvPr>
        </p:nvSpPr>
        <p:spPr>
          <a:xfrm>
            <a:off x="362175" y="1012950"/>
            <a:ext cx="8517900" cy="3882900"/>
          </a:xfrm>
          <a:prstGeom prst="rect">
            <a:avLst/>
          </a:prstGeom>
        </p:spPr>
        <p:txBody>
          <a:bodyPr anchorCtr="0" anchor="ctr" bIns="91425" lIns="91425" spcFirstLastPara="1" rIns="91425" wrap="square" tIns="91425">
            <a:noAutofit/>
          </a:bodyPr>
          <a:lstStyle/>
          <a:p>
            <a:pPr indent="0" lvl="0" marL="0" rtl="0" algn="l">
              <a:lnSpc>
                <a:spcPct val="115000"/>
              </a:lnSpc>
              <a:spcBef>
                <a:spcPts val="100"/>
              </a:spcBef>
              <a:spcAft>
                <a:spcPts val="0"/>
              </a:spcAft>
              <a:buNone/>
            </a:pPr>
            <a:r>
              <a:rPr lang="en" sz="1500"/>
              <a:t>The shortage of space results in people parking their vehicles almost anywhere without organization. Usually what happens is that in unorganized spaces, people park their vehicles behind other already parked vehicles and this many times leads to </a:t>
            </a:r>
            <a:r>
              <a:rPr lang="en" sz="1500" u="sng">
                <a:solidFill>
                  <a:schemeClr val="accent1"/>
                </a:solidFill>
              </a:rPr>
              <a:t>chaos</a:t>
            </a:r>
            <a:r>
              <a:rPr lang="en" sz="1500"/>
              <a:t> when the vehicle parked in the interior needs to get out of there as some vehicle is always blocking the exit. There needs to be a medium to </a:t>
            </a:r>
            <a:r>
              <a:rPr lang="en" sz="1500" u="sng">
                <a:solidFill>
                  <a:schemeClr val="accent1"/>
                </a:solidFill>
              </a:rPr>
              <a:t>contact the driver</a:t>
            </a:r>
            <a:r>
              <a:rPr lang="en" sz="1500"/>
              <a:t> of the the vehicle blocking the exit so that the stuck vehicle owner can ask them to move their vehicle a bit so that they can bring out theirs.</a:t>
            </a:r>
            <a:endParaRPr sz="1500"/>
          </a:p>
          <a:p>
            <a:pPr indent="0" lvl="0" marL="0" rtl="0" algn="l">
              <a:lnSpc>
                <a:spcPct val="115000"/>
              </a:lnSpc>
              <a:spcBef>
                <a:spcPts val="1200"/>
              </a:spcBef>
              <a:spcAft>
                <a:spcPts val="0"/>
              </a:spcAft>
              <a:buNone/>
            </a:pPr>
            <a:r>
              <a:rPr lang="en" sz="1500"/>
              <a:t>We can use this system for </a:t>
            </a:r>
            <a:r>
              <a:rPr lang="en" sz="1500" u="sng">
                <a:solidFill>
                  <a:schemeClr val="accent2"/>
                </a:solidFill>
              </a:rPr>
              <a:t>automatic data management of vehicles in a parking</a:t>
            </a:r>
            <a:r>
              <a:rPr lang="en" sz="1500"/>
              <a:t>, we can sell it to organized parking places like shopping malls, offices, colleges  and what not.</a:t>
            </a:r>
            <a:endParaRPr sz="1500"/>
          </a:p>
          <a:p>
            <a:pPr indent="0" lvl="0" marL="0" rtl="0" algn="l">
              <a:spcBef>
                <a:spcPts val="1200"/>
              </a:spcBef>
              <a:spcAft>
                <a:spcPts val="0"/>
              </a:spcAft>
              <a:buNone/>
            </a:pPr>
            <a:r>
              <a:t/>
            </a:r>
            <a:endParaRPr sz="1200"/>
          </a:p>
        </p:txBody>
      </p:sp>
      <p:sp>
        <p:nvSpPr>
          <p:cNvPr id="310" name="Google Shape;310;p39"/>
          <p:cNvSpPr/>
          <p:nvPr/>
        </p:nvSpPr>
        <p:spPr>
          <a:xfrm>
            <a:off x="3411300" y="884775"/>
            <a:ext cx="23214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0" y="2324200"/>
            <a:ext cx="4293000" cy="24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A</a:t>
            </a:r>
            <a:r>
              <a:rPr lang="en"/>
              <a:t> Parking Assistance </a:t>
            </a:r>
            <a:r>
              <a:rPr lang="en">
                <a:solidFill>
                  <a:srgbClr val="000000"/>
                </a:solidFill>
              </a:rPr>
              <a:t>App, one touch and you can contact any</a:t>
            </a:r>
            <a:r>
              <a:rPr lang="en"/>
              <a:t> Vehicle Owner </a:t>
            </a:r>
            <a:r>
              <a:rPr lang="en">
                <a:solidFill>
                  <a:srgbClr val="000000"/>
                </a:solidFill>
              </a:rPr>
              <a:t>d</a:t>
            </a:r>
            <a:r>
              <a:rPr lang="en">
                <a:solidFill>
                  <a:srgbClr val="000000"/>
                </a:solidFill>
              </a:rPr>
              <a:t>irectly </a:t>
            </a:r>
            <a:endParaRPr>
              <a:solidFill>
                <a:srgbClr val="000000"/>
              </a:solidFill>
            </a:endParaRPr>
          </a:p>
        </p:txBody>
      </p:sp>
      <p:pic>
        <p:nvPicPr>
          <p:cNvPr id="316" name="Google Shape;316;p40"/>
          <p:cNvPicPr preferRelativeResize="0"/>
          <p:nvPr/>
        </p:nvPicPr>
        <p:blipFill>
          <a:blip r:embed="rId3">
            <a:alphaModFix/>
          </a:blip>
          <a:stretch>
            <a:fillRect/>
          </a:stretch>
        </p:blipFill>
        <p:spPr>
          <a:xfrm>
            <a:off x="6470325" y="3548650"/>
            <a:ext cx="1042654" cy="1369200"/>
          </a:xfrm>
          <a:prstGeom prst="rect">
            <a:avLst/>
          </a:prstGeom>
          <a:noFill/>
          <a:ln>
            <a:noFill/>
          </a:ln>
        </p:spPr>
      </p:pic>
      <p:pic>
        <p:nvPicPr>
          <p:cNvPr id="317" name="Google Shape;317;p40"/>
          <p:cNvPicPr preferRelativeResize="0"/>
          <p:nvPr/>
        </p:nvPicPr>
        <p:blipFill rotWithShape="1">
          <a:blip r:embed="rId4">
            <a:alphaModFix/>
          </a:blip>
          <a:srcRect b="0" l="0" r="0" t="0"/>
          <a:stretch/>
        </p:blipFill>
        <p:spPr>
          <a:xfrm>
            <a:off x="6225938" y="1982850"/>
            <a:ext cx="1454075" cy="1285875"/>
          </a:xfrm>
          <a:prstGeom prst="rect">
            <a:avLst/>
          </a:prstGeom>
          <a:noFill/>
          <a:ln>
            <a:noFill/>
          </a:ln>
        </p:spPr>
      </p:pic>
      <p:pic>
        <p:nvPicPr>
          <p:cNvPr id="318" name="Google Shape;318;p40"/>
          <p:cNvPicPr preferRelativeResize="0"/>
          <p:nvPr/>
        </p:nvPicPr>
        <p:blipFill>
          <a:blip r:embed="rId5">
            <a:alphaModFix/>
          </a:blip>
          <a:stretch>
            <a:fillRect/>
          </a:stretch>
        </p:blipFill>
        <p:spPr>
          <a:xfrm>
            <a:off x="5796738" y="54050"/>
            <a:ext cx="2389825" cy="1369200"/>
          </a:xfrm>
          <a:prstGeom prst="rect">
            <a:avLst/>
          </a:prstGeom>
          <a:noFill/>
          <a:ln>
            <a:noFill/>
          </a:ln>
        </p:spPr>
      </p:pic>
      <p:sp>
        <p:nvSpPr>
          <p:cNvPr id="319" name="Google Shape;319;p40"/>
          <p:cNvSpPr/>
          <p:nvPr/>
        </p:nvSpPr>
        <p:spPr>
          <a:xfrm>
            <a:off x="6912900" y="3073450"/>
            <a:ext cx="157500" cy="475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0"/>
          <p:cNvSpPr/>
          <p:nvPr/>
        </p:nvSpPr>
        <p:spPr>
          <a:xfrm>
            <a:off x="6874213" y="1465450"/>
            <a:ext cx="157500" cy="4752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1"/>
          <p:cNvSpPr txBox="1"/>
          <p:nvPr>
            <p:ph type="title"/>
          </p:nvPr>
        </p:nvSpPr>
        <p:spPr>
          <a:xfrm>
            <a:off x="718350" y="343023"/>
            <a:ext cx="77073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SCOPE OF THE APPLICATION</a:t>
            </a:r>
            <a:endParaRPr/>
          </a:p>
        </p:txBody>
      </p:sp>
      <p:sp>
        <p:nvSpPr>
          <p:cNvPr id="326" name="Google Shape;326;p41"/>
          <p:cNvSpPr txBox="1"/>
          <p:nvPr>
            <p:ph idx="1" type="subTitle"/>
          </p:nvPr>
        </p:nvSpPr>
        <p:spPr>
          <a:xfrm>
            <a:off x="2244825" y="1371425"/>
            <a:ext cx="3155100" cy="6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27" name="Google Shape;327;p41"/>
          <p:cNvSpPr txBox="1"/>
          <p:nvPr>
            <p:ph idx="2" type="subTitle"/>
          </p:nvPr>
        </p:nvSpPr>
        <p:spPr>
          <a:xfrm>
            <a:off x="5347846" y="1444050"/>
            <a:ext cx="2660100" cy="3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PARKING MANAGEMENT</a:t>
            </a:r>
            <a:endParaRPr/>
          </a:p>
        </p:txBody>
      </p:sp>
      <p:sp>
        <p:nvSpPr>
          <p:cNvPr id="328" name="Google Shape;328;p41"/>
          <p:cNvSpPr txBox="1"/>
          <p:nvPr>
            <p:ph idx="3" type="subTitle"/>
          </p:nvPr>
        </p:nvSpPr>
        <p:spPr>
          <a:xfrm>
            <a:off x="5357525" y="3340389"/>
            <a:ext cx="3155100" cy="8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29" name="Google Shape;329;p41"/>
          <p:cNvSpPr txBox="1"/>
          <p:nvPr>
            <p:ph idx="4" type="subTitle"/>
          </p:nvPr>
        </p:nvSpPr>
        <p:spPr>
          <a:xfrm>
            <a:off x="5357525" y="2390988"/>
            <a:ext cx="16401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VEHICLE DATABASE</a:t>
            </a:r>
            <a:endParaRPr/>
          </a:p>
        </p:txBody>
      </p:sp>
      <p:sp>
        <p:nvSpPr>
          <p:cNvPr id="330" name="Google Shape;330;p41"/>
          <p:cNvSpPr txBox="1"/>
          <p:nvPr/>
        </p:nvSpPr>
        <p:spPr>
          <a:xfrm>
            <a:off x="5347850" y="3791800"/>
            <a:ext cx="2243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latin typeface="Montserrat"/>
                <a:ea typeface="Montserrat"/>
                <a:cs typeface="Montserrat"/>
                <a:sym typeface="Montserrat"/>
              </a:rPr>
              <a:t>EASE OF TRANSACTION AT TOLL-BOOTHS</a:t>
            </a:r>
            <a:endParaRPr>
              <a:latin typeface="Montserrat"/>
              <a:ea typeface="Montserrat"/>
              <a:cs typeface="Montserrat"/>
              <a:sym typeface="Montserrat"/>
            </a:endParaRPr>
          </a:p>
        </p:txBody>
      </p:sp>
      <p:pic>
        <p:nvPicPr>
          <p:cNvPr id="331" name="Google Shape;331;p41"/>
          <p:cNvPicPr preferRelativeResize="0"/>
          <p:nvPr/>
        </p:nvPicPr>
        <p:blipFill>
          <a:blip r:embed="rId3">
            <a:alphaModFix/>
          </a:blip>
          <a:stretch>
            <a:fillRect/>
          </a:stretch>
        </p:blipFill>
        <p:spPr>
          <a:xfrm>
            <a:off x="-415975" y="1371425"/>
            <a:ext cx="2857500" cy="1600200"/>
          </a:xfrm>
          <a:prstGeom prst="rect">
            <a:avLst/>
          </a:prstGeom>
          <a:noFill/>
          <a:ln>
            <a:noFill/>
          </a:ln>
        </p:spPr>
      </p:pic>
      <p:pic>
        <p:nvPicPr>
          <p:cNvPr id="332" name="Google Shape;332;p41"/>
          <p:cNvPicPr preferRelativeResize="0"/>
          <p:nvPr/>
        </p:nvPicPr>
        <p:blipFill>
          <a:blip r:embed="rId4">
            <a:alphaModFix/>
          </a:blip>
          <a:stretch>
            <a:fillRect/>
          </a:stretch>
        </p:blipFill>
        <p:spPr>
          <a:xfrm>
            <a:off x="1406450" y="3385013"/>
            <a:ext cx="3028950" cy="1514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718350" y="343023"/>
            <a:ext cx="7707300" cy="61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SCOPE OF THE APPLICATION</a:t>
            </a:r>
            <a:endParaRPr/>
          </a:p>
        </p:txBody>
      </p:sp>
      <p:sp>
        <p:nvSpPr>
          <p:cNvPr id="338" name="Google Shape;338;p42"/>
          <p:cNvSpPr txBox="1"/>
          <p:nvPr>
            <p:ph idx="1" type="subTitle"/>
          </p:nvPr>
        </p:nvSpPr>
        <p:spPr>
          <a:xfrm>
            <a:off x="2244825" y="1371425"/>
            <a:ext cx="3155100" cy="61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9" name="Google Shape;339;p42"/>
          <p:cNvSpPr txBox="1"/>
          <p:nvPr>
            <p:ph idx="2" type="subTitle"/>
          </p:nvPr>
        </p:nvSpPr>
        <p:spPr>
          <a:xfrm>
            <a:off x="5449400" y="1450975"/>
            <a:ext cx="3410700" cy="266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USEFUL FOR PARKING MANAGEMENT IN SHOPPING COMPLEXES , SOCIETIES , COLLEGES ,</a:t>
            </a:r>
            <a:endParaRPr/>
          </a:p>
          <a:p>
            <a:pPr indent="0" lvl="0" marL="0" rtl="0" algn="l">
              <a:lnSpc>
                <a:spcPct val="150000"/>
              </a:lnSpc>
              <a:spcBef>
                <a:spcPts val="0"/>
              </a:spcBef>
              <a:spcAft>
                <a:spcPts val="0"/>
              </a:spcAft>
              <a:buNone/>
            </a:pPr>
            <a:r>
              <a:rPr lang="en"/>
              <a:t>TOURIST PLACES AND  SHOPPING MALLS etc.  </a:t>
            </a:r>
            <a:endParaRPr/>
          </a:p>
        </p:txBody>
      </p:sp>
      <p:sp>
        <p:nvSpPr>
          <p:cNvPr id="340" name="Google Shape;340;p42"/>
          <p:cNvSpPr txBox="1"/>
          <p:nvPr>
            <p:ph idx="3" type="subTitle"/>
          </p:nvPr>
        </p:nvSpPr>
        <p:spPr>
          <a:xfrm>
            <a:off x="5357525" y="3340389"/>
            <a:ext cx="3155100" cy="8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1" name="Google Shape;341;p42"/>
          <p:cNvSpPr txBox="1"/>
          <p:nvPr>
            <p:ph idx="4" type="subTitle"/>
          </p:nvPr>
        </p:nvSpPr>
        <p:spPr>
          <a:xfrm>
            <a:off x="5357525" y="2568625"/>
            <a:ext cx="1640100" cy="3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2" name="Google Shape;342;p42"/>
          <p:cNvSpPr txBox="1"/>
          <p:nvPr/>
        </p:nvSpPr>
        <p:spPr>
          <a:xfrm>
            <a:off x="5449400" y="3465425"/>
            <a:ext cx="224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pic>
        <p:nvPicPr>
          <p:cNvPr id="343" name="Google Shape;343;p42"/>
          <p:cNvPicPr preferRelativeResize="0"/>
          <p:nvPr/>
        </p:nvPicPr>
        <p:blipFill>
          <a:blip r:embed="rId3">
            <a:alphaModFix/>
          </a:blip>
          <a:stretch>
            <a:fillRect/>
          </a:stretch>
        </p:blipFill>
        <p:spPr>
          <a:xfrm>
            <a:off x="-148325" y="1238475"/>
            <a:ext cx="3061025" cy="1658650"/>
          </a:xfrm>
          <a:prstGeom prst="rect">
            <a:avLst/>
          </a:prstGeom>
          <a:noFill/>
          <a:ln>
            <a:noFill/>
          </a:ln>
        </p:spPr>
      </p:pic>
      <p:pic>
        <p:nvPicPr>
          <p:cNvPr id="344" name="Google Shape;344;p42"/>
          <p:cNvPicPr preferRelativeResize="0"/>
          <p:nvPr/>
        </p:nvPicPr>
        <p:blipFill>
          <a:blip r:embed="rId4">
            <a:alphaModFix/>
          </a:blip>
          <a:stretch>
            <a:fillRect/>
          </a:stretch>
        </p:blipFill>
        <p:spPr>
          <a:xfrm>
            <a:off x="1017200" y="3059550"/>
            <a:ext cx="3014175" cy="189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ph type="title"/>
          </p:nvPr>
        </p:nvSpPr>
        <p:spPr>
          <a:xfrm>
            <a:off x="724050" y="347825"/>
            <a:ext cx="7695900" cy="48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 Stack </a:t>
            </a:r>
            <a:endParaRPr/>
          </a:p>
        </p:txBody>
      </p:sp>
      <p:sp>
        <p:nvSpPr>
          <p:cNvPr id="350" name="Google Shape;350;p43"/>
          <p:cNvSpPr/>
          <p:nvPr/>
        </p:nvSpPr>
        <p:spPr>
          <a:xfrm>
            <a:off x="3399000" y="884775"/>
            <a:ext cx="2330700" cy="79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3"/>
          <p:cNvSpPr/>
          <p:nvPr/>
        </p:nvSpPr>
        <p:spPr>
          <a:xfrm>
            <a:off x="6848625" y="2232550"/>
            <a:ext cx="1571400" cy="1182900"/>
          </a:xfrm>
          <a:prstGeom prst="roundRect">
            <a:avLst>
              <a:gd fmla="val 16667"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SPRING BOOT</a:t>
            </a:r>
            <a:endParaRPr b="1">
              <a:solidFill>
                <a:schemeClr val="lt1"/>
              </a:solidFill>
            </a:endParaRPr>
          </a:p>
        </p:txBody>
      </p:sp>
      <p:sp>
        <p:nvSpPr>
          <p:cNvPr id="352" name="Google Shape;352;p43"/>
          <p:cNvSpPr/>
          <p:nvPr/>
        </p:nvSpPr>
        <p:spPr>
          <a:xfrm>
            <a:off x="3629000" y="2232550"/>
            <a:ext cx="1571400" cy="1182900"/>
          </a:xfrm>
          <a:prstGeom prst="roundRect">
            <a:avLst>
              <a:gd fmla="val 16667" name="adj"/>
            </a:avLst>
          </a:prstGeom>
          <a:solidFill>
            <a:schemeClr val="accent3"/>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solidFill>
                  <a:schemeClr val="accent4"/>
                </a:solidFill>
              </a:rPr>
              <a:t>    </a:t>
            </a:r>
            <a:r>
              <a:rPr b="1" lang="en">
                <a:solidFill>
                  <a:schemeClr val="accent4"/>
                </a:solidFill>
              </a:rPr>
              <a:t>DJANGO</a:t>
            </a:r>
            <a:endParaRPr b="1">
              <a:solidFill>
                <a:schemeClr val="accent4"/>
              </a:solidFill>
            </a:endParaRPr>
          </a:p>
        </p:txBody>
      </p:sp>
      <p:sp>
        <p:nvSpPr>
          <p:cNvPr id="353" name="Google Shape;353;p43"/>
          <p:cNvSpPr/>
          <p:nvPr/>
        </p:nvSpPr>
        <p:spPr>
          <a:xfrm>
            <a:off x="409375" y="2232550"/>
            <a:ext cx="1534500" cy="1182900"/>
          </a:xfrm>
          <a:prstGeom prst="roundRect">
            <a:avLst>
              <a:gd fmla="val 16667" name="adj"/>
            </a:avLst>
          </a:pr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    </a:t>
            </a:r>
            <a:r>
              <a:rPr b="1" lang="en">
                <a:solidFill>
                  <a:schemeClr val="lt1"/>
                </a:solidFill>
              </a:rPr>
              <a:t>PYTHON</a:t>
            </a:r>
            <a:endParaRPr b="1">
              <a:solidFill>
                <a:schemeClr val="lt1"/>
              </a:solidFill>
            </a:endParaRPr>
          </a:p>
        </p:txBody>
      </p:sp>
      <p:sp>
        <p:nvSpPr>
          <p:cNvPr id="354" name="Google Shape;354;p43"/>
          <p:cNvSpPr/>
          <p:nvPr/>
        </p:nvSpPr>
        <p:spPr>
          <a:xfrm>
            <a:off x="2004575" y="3641400"/>
            <a:ext cx="1534500" cy="11829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      </a:t>
            </a:r>
            <a:r>
              <a:rPr b="1" lang="en">
                <a:solidFill>
                  <a:schemeClr val="lt1"/>
                </a:solidFill>
              </a:rPr>
              <a:t>MYSQL</a:t>
            </a:r>
            <a:endParaRPr b="1">
              <a:solidFill>
                <a:schemeClr val="lt1"/>
              </a:solidFill>
            </a:endParaRPr>
          </a:p>
        </p:txBody>
      </p:sp>
      <p:sp>
        <p:nvSpPr>
          <p:cNvPr id="355" name="Google Shape;355;p43"/>
          <p:cNvSpPr/>
          <p:nvPr/>
        </p:nvSpPr>
        <p:spPr>
          <a:xfrm>
            <a:off x="5425350" y="3641400"/>
            <a:ext cx="1571400" cy="1182900"/>
          </a:xfrm>
          <a:prstGeom prst="roundRect">
            <a:avLst>
              <a:gd fmla="val 16667" name="adj"/>
            </a:avLst>
          </a:prstGeom>
          <a:solidFill>
            <a:schemeClr val="accen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   ANDROID</a:t>
            </a:r>
            <a:endParaRPr b="1">
              <a:solidFill>
                <a:schemeClr val="lt1"/>
              </a:solidFill>
            </a:endParaRPr>
          </a:p>
        </p:txBody>
      </p:sp>
      <p:pic>
        <p:nvPicPr>
          <p:cNvPr id="356" name="Google Shape;356;p43"/>
          <p:cNvPicPr preferRelativeResize="0"/>
          <p:nvPr/>
        </p:nvPicPr>
        <p:blipFill>
          <a:blip r:embed="rId3">
            <a:alphaModFix amt="47000"/>
          </a:blip>
          <a:stretch>
            <a:fillRect/>
          </a:stretch>
        </p:blipFill>
        <p:spPr>
          <a:xfrm>
            <a:off x="793325" y="3470600"/>
            <a:ext cx="617900" cy="695800"/>
          </a:xfrm>
          <a:prstGeom prst="rect">
            <a:avLst/>
          </a:prstGeom>
          <a:noFill/>
          <a:ln>
            <a:noFill/>
          </a:ln>
        </p:spPr>
      </p:pic>
      <p:pic>
        <p:nvPicPr>
          <p:cNvPr id="357" name="Google Shape;357;p43"/>
          <p:cNvPicPr preferRelativeResize="0"/>
          <p:nvPr/>
        </p:nvPicPr>
        <p:blipFill>
          <a:blip r:embed="rId4">
            <a:alphaModFix/>
          </a:blip>
          <a:stretch>
            <a:fillRect/>
          </a:stretch>
        </p:blipFill>
        <p:spPr>
          <a:xfrm>
            <a:off x="4228375" y="3548825"/>
            <a:ext cx="617875" cy="422725"/>
          </a:xfrm>
          <a:prstGeom prst="rect">
            <a:avLst/>
          </a:prstGeom>
          <a:noFill/>
          <a:ln>
            <a:noFill/>
          </a:ln>
        </p:spPr>
      </p:pic>
      <p:pic>
        <p:nvPicPr>
          <p:cNvPr id="358" name="Google Shape;358;p43"/>
          <p:cNvPicPr preferRelativeResize="0"/>
          <p:nvPr/>
        </p:nvPicPr>
        <p:blipFill>
          <a:blip r:embed="rId5">
            <a:alphaModFix/>
          </a:blip>
          <a:stretch>
            <a:fillRect/>
          </a:stretch>
        </p:blipFill>
        <p:spPr>
          <a:xfrm>
            <a:off x="7575851" y="3496825"/>
            <a:ext cx="407950" cy="366638"/>
          </a:xfrm>
          <a:prstGeom prst="rect">
            <a:avLst/>
          </a:prstGeom>
          <a:noFill/>
          <a:ln>
            <a:noFill/>
          </a:ln>
        </p:spPr>
      </p:pic>
      <p:pic>
        <p:nvPicPr>
          <p:cNvPr id="359" name="Google Shape;359;p43"/>
          <p:cNvPicPr preferRelativeResize="0"/>
          <p:nvPr/>
        </p:nvPicPr>
        <p:blipFill>
          <a:blip r:embed="rId6">
            <a:alphaModFix/>
          </a:blip>
          <a:stretch>
            <a:fillRect/>
          </a:stretch>
        </p:blipFill>
        <p:spPr>
          <a:xfrm>
            <a:off x="2439100" y="3126100"/>
            <a:ext cx="470350" cy="422725"/>
          </a:xfrm>
          <a:prstGeom prst="rect">
            <a:avLst/>
          </a:prstGeom>
          <a:noFill/>
          <a:ln>
            <a:noFill/>
          </a:ln>
        </p:spPr>
      </p:pic>
      <p:pic>
        <p:nvPicPr>
          <p:cNvPr id="360" name="Google Shape;360;p43"/>
          <p:cNvPicPr preferRelativeResize="0"/>
          <p:nvPr/>
        </p:nvPicPr>
        <p:blipFill>
          <a:blip r:embed="rId7">
            <a:alphaModFix/>
          </a:blip>
          <a:stretch>
            <a:fillRect/>
          </a:stretch>
        </p:blipFill>
        <p:spPr>
          <a:xfrm>
            <a:off x="5842251" y="3074100"/>
            <a:ext cx="617900" cy="4551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sistant Health App Pitch Deck by Slidesgo">
  <a:themeElements>
    <a:clrScheme name="Simple Light">
      <a:dk1>
        <a:srgbClr val="F2F6F8"/>
      </a:dk1>
      <a:lt1>
        <a:srgbClr val="FFFFFF"/>
      </a:lt1>
      <a:dk2>
        <a:srgbClr val="4D4D4D"/>
      </a:dk2>
      <a:lt2>
        <a:srgbClr val="30394B"/>
      </a:lt2>
      <a:accent1>
        <a:srgbClr val="005E7D"/>
      </a:accent1>
      <a:accent2>
        <a:srgbClr val="337E92"/>
      </a:accent2>
      <a:accent3>
        <a:srgbClr val="E4ECF1"/>
      </a:accent3>
      <a:accent4>
        <a:srgbClr val="FC6D78"/>
      </a:accent4>
      <a:accent5>
        <a:srgbClr val="FECACE"/>
      </a:accent5>
      <a:accent6>
        <a:srgbClr val="FDA2A9"/>
      </a:accent6>
      <a:hlink>
        <a:srgbClr val="3039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