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3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VISHAL.R</a:t>
            </a:r>
          </a:p>
          <a:p>
            <a:pPr marL="457200" lvl="0" indent="-381000">
              <a:buSzPts val="2400"/>
              <a:buFont typeface="Calibri"/>
              <a:buChar char="●"/>
            </a:pPr>
            <a:r>
              <a:rPr lang="en-US" sz="2400" b="1" dirty="0">
                <a:latin typeface="Calibri"/>
                <a:ea typeface="Calibri"/>
                <a:cs typeface="Calibri"/>
                <a:sym typeface="Calibri"/>
              </a:rPr>
              <a:t>REGISTER NO AND NMID:  2426J0876</a:t>
            </a:r>
            <a:r>
              <a:rPr lang="en-US" sz="2400" b="1">
                <a:ea typeface="Calibri"/>
                <a:cs typeface="Calibri"/>
                <a:sym typeface="Calibri"/>
              </a:rPr>
              <a:t>&amp; 2060D61CB01961F967C48290DE6A0C7D</a:t>
            </a: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HP</cp:lastModifiedBy>
  <cp:revision>4</cp:revision>
  <dcterms:modified xsi:type="dcterms:W3CDTF">2025-09-18T13:16:35Z</dcterms:modified>
</cp:coreProperties>
</file>