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1100050" y="4455619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traight Connector 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7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6370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traight Connector 8"/>
          <p:cNvSpPr/>
          <p:nvPr/>
        </p:nvSpPr>
        <p:spPr>
          <a:xfrm>
            <a:off x="1207657" y="4343400"/>
            <a:ext cx="987552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1097278" y="1845734"/>
            <a:ext cx="493776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3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6217919" y="1846052"/>
            <a:ext cx="4937762" cy="73628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637052"/>
                </a:solidFill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Rectangle 5"/>
          <p:cNvSpPr/>
          <p:nvPr/>
        </p:nvSpPr>
        <p:spPr>
          <a:xfrm>
            <a:off x="14" y="6334316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15" y="0"/>
            <a:ext cx="405079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8"/>
          <p:cNvSpPr/>
          <p:nvPr/>
        </p:nvSpPr>
        <p:spPr>
          <a:xfrm>
            <a:off x="4040070" y="0"/>
            <a:ext cx="6400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8"/>
          <p:cNvSpPr/>
          <p:nvPr/>
        </p:nvSpPr>
        <p:spPr>
          <a:xfrm>
            <a:off x="14" y="4915075"/>
            <a:ext cx="12188826" cy="640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1097280" y="5074920"/>
            <a:ext cx="10113265" cy="822961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Picture Placeholder 2"/>
          <p:cNvSpPr/>
          <p:nvPr>
            <p:ph type="pic" idx="21"/>
          </p:nvPr>
        </p:nvSpPr>
        <p:spPr>
          <a:xfrm>
            <a:off x="14" y="0"/>
            <a:ext cx="12191987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8"/>
          <p:cNvSpPr/>
          <p:nvPr/>
        </p:nvSpPr>
        <p:spPr>
          <a:xfrm>
            <a:off x="-1" y="6334316"/>
            <a:ext cx="12192003" cy="659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traight Connector 9"/>
          <p:cNvSpPr/>
          <p:nvPr/>
        </p:nvSpPr>
        <p:spPr>
          <a:xfrm>
            <a:off x="1193532" y="1737845"/>
            <a:ext cx="9966961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0979606" y="6528092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34"/>
            <a:ext cx="12192000" cy="6855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lide3" descr="slide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34"/>
            <a:ext cx="12192000" cy="6855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