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12B5-A9DC-4079-AEFE-B0D91A0B2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8C35C-BAA7-45F1-BB46-49A07083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878A-17A5-42F0-835A-062434AF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6BA1-362A-4F31-8103-9E28A660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A49E-A351-488D-9D5F-968D24BD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BFF-8872-417C-96DA-C21CC87A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8ABA9-4A2E-4EC8-874F-BB699673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848CD-F3BF-4358-BB8E-BD038CB6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C0DA-0CBB-412E-9A2E-FCD4EDC6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83C4-E4D8-4231-9414-F0BBA101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09B4D-0304-453D-B7D5-B69128687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7853F-D8BB-48C2-922D-6BFC7F6A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25E7-4C59-4B22-972D-4C0083D3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44B6-D485-468D-AB2B-B193DD3D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B83-B91F-428F-8350-04B7F867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FFC7-874B-4ABE-AE8B-4E5F9725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61C-AFD2-4068-9A84-E030DA4C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3B13-D19F-435F-9287-BDBED999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4A50-83B4-4B4E-A1B8-BDE557F1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B055-8CEC-4338-9954-7CF3BECB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8DC3-2EFF-4105-A1C8-1D3D52F2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8CAC-7237-46F0-88B1-79AA0A4D2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21AB-3942-49EF-87C8-7EE868D5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CD61-2BC5-41E7-BF68-3B90AFFB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7804-2429-4B05-B4D7-15A5193B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97C-175B-4BD5-B4BB-E47D5EB8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B31B-6DF3-4ABB-86D9-DC5409F53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F3AC9-0D8F-470C-B5DB-320F7952F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0B82F-5996-49BD-A281-CC238EFE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EBC5C-9BBC-4B3F-9DD8-555A1CB3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028B-E452-45FF-9A8A-12CBCB00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9A96-7901-4BF6-A65E-AFBA1C37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D9BF-F230-4F4F-8D0A-5A881F5B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B0FAE-D1E6-4F43-B8AD-A1C179F6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357DF-55A9-490F-A924-3B1F5A085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7C832-B437-470A-92A8-84FF2F0F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10FA-776C-4129-8753-2DAD83A3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00993-A18E-421C-A06D-C0F967D3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FE495-D35D-4346-87F4-2AE9AB4A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7C6C-7134-41CE-90AE-03FF5502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288FC-8744-421A-BC6E-A8EF99D5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17926-3AB7-4B1E-A162-406F0DF5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F2B8D-EB62-4C7D-8119-1DBF1A33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51A30-0331-4E2D-BD4F-27EBE3BE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D3C0E-5C3D-41DC-BF43-AEDAB241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FE96-B554-49B4-A33A-5F3BF169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442B-5F14-4E6F-86FB-72551B96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58C4-5CB4-476A-802E-1B56DA20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3E9BB-6C9B-4885-8C66-0789B7CBB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F92C-B0FB-4859-B73C-C12F7AC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1B09B-D745-4883-B0C4-9050FADD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E1C6F-E781-469F-B00C-EBC8DFE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BC05-43C2-4474-A1B1-9CED432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5E46F-69F3-489B-987D-2CC7FE2A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0ADB3-DBC7-4400-ACAB-493BB053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CE700-9653-469E-ABF9-4533B7A4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1E098-DFA5-478D-B41B-6DB01849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0D93-C183-4B83-9E25-3396DD5D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D13D7-E063-4459-851C-2E6DD8BC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4459-0A89-419E-9CB0-4D24E808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5ACA-4598-49CC-88ED-BCE8E4C4F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E5BF-F3C3-4C7F-9255-7F50D76CE20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A3FD-2ACC-4544-82A2-106CC1DB3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321E-9DB6-4256-A784-2C2E94DD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5ACE-8B00-439D-A355-61FEBFF1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06927-CF43-4E15-B031-9028DA36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8" y="2009032"/>
            <a:ext cx="935504" cy="935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6808A-6ABE-49CB-98C2-9EA1D9A1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9" y="2277261"/>
            <a:ext cx="1214563" cy="491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2570C-D152-4E4F-BF05-7C2B49BAF0B9}"/>
              </a:ext>
            </a:extLst>
          </p:cNvPr>
          <p:cNvCxnSpPr>
            <a:cxnSpLocks/>
          </p:cNvCxnSpPr>
          <p:nvPr/>
        </p:nvCxnSpPr>
        <p:spPr>
          <a:xfrm>
            <a:off x="2625754" y="2097248"/>
            <a:ext cx="0" cy="6711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A703EE8-CBAE-4FE5-959F-F52BCDB88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59" y="2097247"/>
            <a:ext cx="1369988" cy="7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6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Anshika</dc:creator>
  <cp:lastModifiedBy>Shaw, Anshika</cp:lastModifiedBy>
  <cp:revision>3</cp:revision>
  <dcterms:created xsi:type="dcterms:W3CDTF">2018-08-05T17:31:51Z</dcterms:created>
  <dcterms:modified xsi:type="dcterms:W3CDTF">2018-08-05T18:07:54Z</dcterms:modified>
</cp:coreProperties>
</file>