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68" r:id="rId3"/>
    <p:sldId id="272" r:id="rId4"/>
    <p:sldId id="269" r:id="rId5"/>
    <p:sldId id="257" r:id="rId6"/>
    <p:sldId id="273" r:id="rId7"/>
    <p:sldId id="259" r:id="rId8"/>
    <p:sldId id="266" r:id="rId9"/>
    <p:sldId id="260" r:id="rId10"/>
    <p:sldId id="261" r:id="rId11"/>
    <p:sldId id="267" r:id="rId12"/>
    <p:sldId id="262" r:id="rId13"/>
    <p:sldId id="263" r:id="rId14"/>
    <p:sldId id="264" r:id="rId15"/>
    <p:sldId id="270" r:id="rId16"/>
    <p:sldId id="271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51692-8AF1-47C2-BD0B-7E0FADB5F176}" v="402" dt="2025-07-14T03:27:32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maurya" userId="f21fd8a749abbb60" providerId="LiveId" clId="{C1851692-8AF1-47C2-BD0B-7E0FADB5F176}"/>
    <pc:docChg chg="undo custSel addSld delSld modSld">
      <pc:chgData name="vikas maurya" userId="f21fd8a749abbb60" providerId="LiveId" clId="{C1851692-8AF1-47C2-BD0B-7E0FADB5F176}" dt="2025-07-14T03:27:32.324" v="1385"/>
      <pc:docMkLst>
        <pc:docMk/>
      </pc:docMkLst>
      <pc:sldChg chg="delSp modSp mod modTransition delAnim modAnim">
        <pc:chgData name="vikas maurya" userId="f21fd8a749abbb60" providerId="LiveId" clId="{C1851692-8AF1-47C2-BD0B-7E0FADB5F176}" dt="2025-07-14T03:27:32.324" v="1385"/>
        <pc:sldMkLst>
          <pc:docMk/>
          <pc:sldMk cId="0" sldId="256"/>
        </pc:sldMkLst>
        <pc:spChg chg="mod">
          <ac:chgData name="vikas maurya" userId="f21fd8a749abbb60" providerId="LiveId" clId="{C1851692-8AF1-47C2-BD0B-7E0FADB5F176}" dt="2025-07-01T12:57:37.071" v="1143" actId="14100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 modTransition delAnim modAnim">
        <pc:chgData name="vikas maurya" userId="f21fd8a749abbb60" providerId="LiveId" clId="{C1851692-8AF1-47C2-BD0B-7E0FADB5F176}" dt="2025-07-14T03:27:32.324" v="1385"/>
        <pc:sldMkLst>
          <pc:docMk/>
          <pc:sldMk cId="0" sldId="257"/>
        </pc:sldMkLst>
        <pc:spChg chg="mod">
          <ac:chgData name="vikas maurya" userId="f21fd8a749abbb60" providerId="LiveId" clId="{C1851692-8AF1-47C2-BD0B-7E0FADB5F176}" dt="2025-07-01T12:55:02.326" v="1127" actId="276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vikas maurya" userId="f21fd8a749abbb60" providerId="LiveId" clId="{C1851692-8AF1-47C2-BD0B-7E0FADB5F176}" dt="2025-07-01T12:55:02.326" v="1126" actId="27636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vikas maurya" userId="f21fd8a749abbb60" providerId="LiveId" clId="{C1851692-8AF1-47C2-BD0B-7E0FADB5F176}" dt="2025-07-01T08:31:08.580" v="11"/>
          <ac:picMkLst>
            <pc:docMk/>
            <pc:sldMk cId="0" sldId="257"/>
            <ac:picMk id="5" creationId="{92598F72-0FE6-E759-A8DD-3408917647F9}"/>
          </ac:picMkLst>
        </pc:picChg>
      </pc:sldChg>
      <pc:sldChg chg="addSp delSp modSp del mod modClrScheme delAnim chgLayout">
        <pc:chgData name="vikas maurya" userId="f21fd8a749abbb60" providerId="LiveId" clId="{C1851692-8AF1-47C2-BD0B-7E0FADB5F176}" dt="2025-07-01T12:17:42.043" v="905" actId="47"/>
        <pc:sldMkLst>
          <pc:docMk/>
          <pc:sldMk cId="0" sldId="258"/>
        </pc:sldMkLst>
      </pc:sldChg>
      <pc:sldChg chg="addSp delSp modSp mod modTransition delAnim modAnim">
        <pc:chgData name="vikas maurya" userId="f21fd8a749abbb60" providerId="LiveId" clId="{C1851692-8AF1-47C2-BD0B-7E0FADB5F176}" dt="2025-07-14T03:27:32.324" v="1385"/>
        <pc:sldMkLst>
          <pc:docMk/>
          <pc:sldMk cId="0" sldId="259"/>
        </pc:sldMkLst>
        <pc:spChg chg="mod">
          <ac:chgData name="vikas maurya" userId="f21fd8a749abbb60" providerId="LiveId" clId="{C1851692-8AF1-47C2-BD0B-7E0FADB5F176}" dt="2025-07-02T13:32:24.654" v="1375" actId="27636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vikas maurya" userId="f21fd8a749abbb60" providerId="LiveId" clId="{C1851692-8AF1-47C2-BD0B-7E0FADB5F176}" dt="2025-07-01T12:20:37.885" v="931" actId="1076"/>
          <ac:picMkLst>
            <pc:docMk/>
            <pc:sldMk cId="0" sldId="259"/>
            <ac:picMk id="8" creationId="{A6BFCD56-9788-2DB6-E3F6-CE6960546195}"/>
          </ac:picMkLst>
        </pc:picChg>
      </pc:sldChg>
      <pc:sldChg chg="addSp delSp modSp mod modTransition delAnim modAnim">
        <pc:chgData name="vikas maurya" userId="f21fd8a749abbb60" providerId="LiveId" clId="{C1851692-8AF1-47C2-BD0B-7E0FADB5F176}" dt="2025-07-14T03:27:32.324" v="1385"/>
        <pc:sldMkLst>
          <pc:docMk/>
          <pc:sldMk cId="0" sldId="260"/>
        </pc:sldMkLst>
        <pc:spChg chg="mod">
          <ac:chgData name="vikas maurya" userId="f21fd8a749abbb60" providerId="LiveId" clId="{C1851692-8AF1-47C2-BD0B-7E0FADB5F176}" dt="2025-07-01T12:55:02.390" v="1129" actId="27636"/>
          <ac:spMkLst>
            <pc:docMk/>
            <pc:sldMk cId="0" sldId="260"/>
            <ac:spMk id="2" creationId="{00000000-0000-0000-0000-000000000000}"/>
          </ac:spMkLst>
        </pc:spChg>
        <pc:spChg chg="mod">
          <ac:chgData name="vikas maurya" userId="f21fd8a749abbb60" providerId="LiveId" clId="{C1851692-8AF1-47C2-BD0B-7E0FADB5F176}" dt="2025-07-02T13:31:26.840" v="1369" actId="12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vikas maurya" userId="f21fd8a749abbb60" providerId="LiveId" clId="{C1851692-8AF1-47C2-BD0B-7E0FADB5F176}" dt="2025-07-01T12:24:27.665" v="965" actId="1076"/>
          <ac:picMkLst>
            <pc:docMk/>
            <pc:sldMk cId="0" sldId="260"/>
            <ac:picMk id="6" creationId="{D9DB1F06-B193-4640-890D-4717CE75566E}"/>
          </ac:picMkLst>
        </pc:picChg>
      </pc:sldChg>
      <pc:sldChg chg="addSp delSp modSp mod modTransition delAnim modAnim">
        <pc:chgData name="vikas maurya" userId="f21fd8a749abbb60" providerId="LiveId" clId="{C1851692-8AF1-47C2-BD0B-7E0FADB5F176}" dt="2025-07-14T03:27:32.324" v="1385"/>
        <pc:sldMkLst>
          <pc:docMk/>
          <pc:sldMk cId="0" sldId="261"/>
        </pc:sldMkLst>
        <pc:spChg chg="mod">
          <ac:chgData name="vikas maurya" userId="f21fd8a749abbb60" providerId="LiveId" clId="{C1851692-8AF1-47C2-BD0B-7E0FADB5F176}" dt="2025-07-01T12:55:02.390" v="1130" actId="27636"/>
          <ac:spMkLst>
            <pc:docMk/>
            <pc:sldMk cId="0" sldId="261"/>
            <ac:spMk id="2" creationId="{00000000-0000-0000-0000-000000000000}"/>
          </ac:spMkLst>
        </pc:spChg>
        <pc:spChg chg="mod">
          <ac:chgData name="vikas maurya" userId="f21fd8a749abbb60" providerId="LiveId" clId="{C1851692-8AF1-47C2-BD0B-7E0FADB5F176}" dt="2025-07-02T13:30:59.248" v="1367" actId="27636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vikas maurya" userId="f21fd8a749abbb60" providerId="LiveId" clId="{C1851692-8AF1-47C2-BD0B-7E0FADB5F176}" dt="2025-07-01T12:27:15.808" v="980" actId="14100"/>
          <ac:picMkLst>
            <pc:docMk/>
            <pc:sldMk cId="0" sldId="261"/>
            <ac:picMk id="6" creationId="{5AF441A4-1DE1-C81D-8935-44DAF9749712}"/>
          </ac:picMkLst>
        </pc:picChg>
      </pc:sldChg>
      <pc:sldChg chg="delSp modSp mod modTransition delAnim modAnim">
        <pc:chgData name="vikas maurya" userId="f21fd8a749abbb60" providerId="LiveId" clId="{C1851692-8AF1-47C2-BD0B-7E0FADB5F176}" dt="2025-07-14T03:27:32.324" v="1385"/>
        <pc:sldMkLst>
          <pc:docMk/>
          <pc:sldMk cId="0" sldId="262"/>
        </pc:sldMkLst>
        <pc:spChg chg="mod">
          <ac:chgData name="vikas maurya" userId="f21fd8a749abbb60" providerId="LiveId" clId="{C1851692-8AF1-47C2-BD0B-7E0FADB5F176}" dt="2025-07-01T12:33:43.860" v="1047" actId="27636"/>
          <ac:spMkLst>
            <pc:docMk/>
            <pc:sldMk cId="0" sldId="262"/>
            <ac:spMk id="2" creationId="{00000000-0000-0000-0000-000000000000}"/>
          </ac:spMkLst>
        </pc:spChg>
        <pc:spChg chg="mod">
          <ac:chgData name="vikas maurya" userId="f21fd8a749abbb60" providerId="LiveId" clId="{C1851692-8AF1-47C2-BD0B-7E0FADB5F176}" dt="2025-07-02T13:30:15.326" v="1361" actId="12"/>
          <ac:spMkLst>
            <pc:docMk/>
            <pc:sldMk cId="0" sldId="262"/>
            <ac:spMk id="3" creationId="{00000000-0000-0000-0000-000000000000}"/>
          </ac:spMkLst>
        </pc:spChg>
        <pc:picChg chg="mod">
          <ac:chgData name="vikas maurya" userId="f21fd8a749abbb60" providerId="LiveId" clId="{C1851692-8AF1-47C2-BD0B-7E0FADB5F176}" dt="2025-07-01T12:56:51.977" v="1139" actId="1076"/>
          <ac:picMkLst>
            <pc:docMk/>
            <pc:sldMk cId="0" sldId="262"/>
            <ac:picMk id="5" creationId="{6E9E6093-8AD5-D4C0-E078-91CD058FD6E6}"/>
          </ac:picMkLst>
        </pc:picChg>
      </pc:sldChg>
      <pc:sldChg chg="delSp modSp mod modTransition delAnim modAnim">
        <pc:chgData name="vikas maurya" userId="f21fd8a749abbb60" providerId="LiveId" clId="{C1851692-8AF1-47C2-BD0B-7E0FADB5F176}" dt="2025-07-14T03:27:32.324" v="1385"/>
        <pc:sldMkLst>
          <pc:docMk/>
          <pc:sldMk cId="0" sldId="263"/>
        </pc:sldMkLst>
        <pc:spChg chg="mod">
          <ac:chgData name="vikas maurya" userId="f21fd8a749abbb60" providerId="LiveId" clId="{C1851692-8AF1-47C2-BD0B-7E0FADB5F176}" dt="2025-07-01T12:55:02.246" v="1125"/>
          <ac:spMkLst>
            <pc:docMk/>
            <pc:sldMk cId="0" sldId="263"/>
            <ac:spMk id="2" creationId="{00000000-0000-0000-0000-000000000000}"/>
          </ac:spMkLst>
        </pc:spChg>
        <pc:spChg chg="mod">
          <ac:chgData name="vikas maurya" userId="f21fd8a749abbb60" providerId="LiveId" clId="{C1851692-8AF1-47C2-BD0B-7E0FADB5F176}" dt="2025-07-01T09:00:42.399" v="141" actId="20577"/>
          <ac:spMkLst>
            <pc:docMk/>
            <pc:sldMk cId="0" sldId="263"/>
            <ac:spMk id="3" creationId="{00000000-0000-0000-0000-000000000000}"/>
          </ac:spMkLst>
        </pc:spChg>
      </pc:sldChg>
      <pc:sldChg chg="delSp modSp mod modTransition delAnim modAnim">
        <pc:chgData name="vikas maurya" userId="f21fd8a749abbb60" providerId="LiveId" clId="{C1851692-8AF1-47C2-BD0B-7E0FADB5F176}" dt="2025-07-14T03:27:32.324" v="1385"/>
        <pc:sldMkLst>
          <pc:docMk/>
          <pc:sldMk cId="0" sldId="264"/>
        </pc:sldMkLst>
        <pc:spChg chg="mod">
          <ac:chgData name="vikas maurya" userId="f21fd8a749abbb60" providerId="LiveId" clId="{C1851692-8AF1-47C2-BD0B-7E0FADB5F176}" dt="2025-07-01T12:55:02.246" v="1125"/>
          <ac:spMkLst>
            <pc:docMk/>
            <pc:sldMk cId="0" sldId="264"/>
            <ac:spMk id="2" creationId="{00000000-0000-0000-0000-000000000000}"/>
          </ac:spMkLst>
        </pc:spChg>
        <pc:spChg chg="mod">
          <ac:chgData name="vikas maurya" userId="f21fd8a749abbb60" providerId="LiveId" clId="{C1851692-8AF1-47C2-BD0B-7E0FADB5F176}" dt="2025-07-01T12:46:09.565" v="1091" actId="20577"/>
          <ac:spMkLst>
            <pc:docMk/>
            <pc:sldMk cId="0" sldId="264"/>
            <ac:spMk id="3" creationId="{00000000-0000-0000-0000-000000000000}"/>
          </ac:spMkLst>
        </pc:spChg>
      </pc:sldChg>
      <pc:sldChg chg="delSp modSp mod modTransition delAnim modAnim">
        <pc:chgData name="vikas maurya" userId="f21fd8a749abbb60" providerId="LiveId" clId="{C1851692-8AF1-47C2-BD0B-7E0FADB5F176}" dt="2025-07-14T03:27:32.324" v="1385"/>
        <pc:sldMkLst>
          <pc:docMk/>
          <pc:sldMk cId="0" sldId="265"/>
        </pc:sldMkLst>
        <pc:spChg chg="mod">
          <ac:chgData name="vikas maurya" userId="f21fd8a749abbb60" providerId="LiveId" clId="{C1851692-8AF1-47C2-BD0B-7E0FADB5F176}" dt="2025-07-01T12:55:02.246" v="1125"/>
          <ac:spMkLst>
            <pc:docMk/>
            <pc:sldMk cId="0" sldId="265"/>
            <ac:spMk id="2" creationId="{00000000-0000-0000-0000-000000000000}"/>
          </ac:spMkLst>
        </pc:spChg>
        <pc:spChg chg="mod">
          <ac:chgData name="vikas maurya" userId="f21fd8a749abbb60" providerId="LiveId" clId="{C1851692-8AF1-47C2-BD0B-7E0FADB5F176}" dt="2025-07-02T13:35:01.763" v="1377" actId="20577"/>
          <ac:spMkLst>
            <pc:docMk/>
            <pc:sldMk cId="0" sldId="265"/>
            <ac:spMk id="3" creationId="{00000000-0000-0000-0000-000000000000}"/>
          </ac:spMkLst>
        </pc:spChg>
      </pc:sldChg>
      <pc:sldChg chg="addSp delSp modSp new mod modTransition modAnim">
        <pc:chgData name="vikas maurya" userId="f21fd8a749abbb60" providerId="LiveId" clId="{C1851692-8AF1-47C2-BD0B-7E0FADB5F176}" dt="2025-07-14T03:27:32.324" v="1385"/>
        <pc:sldMkLst>
          <pc:docMk/>
          <pc:sldMk cId="627994001" sldId="266"/>
        </pc:sldMkLst>
        <pc:spChg chg="mod">
          <ac:chgData name="vikas maurya" userId="f21fd8a749abbb60" providerId="LiveId" clId="{C1851692-8AF1-47C2-BD0B-7E0FADB5F176}" dt="2025-07-01T12:19:08.561" v="914" actId="14100"/>
          <ac:spMkLst>
            <pc:docMk/>
            <pc:sldMk cId="627994001" sldId="266"/>
            <ac:spMk id="2" creationId="{747909CE-903D-D459-1B4E-DD7037371942}"/>
          </ac:spMkLst>
        </pc:spChg>
        <pc:spChg chg="add mod">
          <ac:chgData name="vikas maurya" userId="f21fd8a749abbb60" providerId="LiveId" clId="{C1851692-8AF1-47C2-BD0B-7E0FADB5F176}" dt="2025-07-03T09:25:11.743" v="1381" actId="2711"/>
          <ac:spMkLst>
            <pc:docMk/>
            <pc:sldMk cId="627994001" sldId="266"/>
            <ac:spMk id="4" creationId="{22EC8145-6C74-D2D6-A9EF-8BEC97EEA9ED}"/>
          </ac:spMkLst>
        </pc:spChg>
        <pc:picChg chg="add mod">
          <ac:chgData name="vikas maurya" userId="f21fd8a749abbb60" providerId="LiveId" clId="{C1851692-8AF1-47C2-BD0B-7E0FADB5F176}" dt="2025-07-01T12:20:24.344" v="927" actId="1076"/>
          <ac:picMkLst>
            <pc:docMk/>
            <pc:sldMk cId="627994001" sldId="266"/>
            <ac:picMk id="5" creationId="{6CC3E293-5379-1AC4-5514-11A511245665}"/>
          </ac:picMkLst>
        </pc:picChg>
      </pc:sldChg>
      <pc:sldChg chg="addSp delSp modSp new mod modTransition modAnim">
        <pc:chgData name="vikas maurya" userId="f21fd8a749abbb60" providerId="LiveId" clId="{C1851692-8AF1-47C2-BD0B-7E0FADB5F176}" dt="2025-07-14T03:27:32.324" v="1385"/>
        <pc:sldMkLst>
          <pc:docMk/>
          <pc:sldMk cId="3270864844" sldId="267"/>
        </pc:sldMkLst>
        <pc:spChg chg="mod">
          <ac:chgData name="vikas maurya" userId="f21fd8a749abbb60" providerId="LiveId" clId="{C1851692-8AF1-47C2-BD0B-7E0FADB5F176}" dt="2025-07-01T12:29:52.639" v="1002" actId="14100"/>
          <ac:spMkLst>
            <pc:docMk/>
            <pc:sldMk cId="3270864844" sldId="267"/>
            <ac:spMk id="2" creationId="{45021C39-2479-447D-7B9A-43CA77235184}"/>
          </ac:spMkLst>
        </pc:spChg>
        <pc:spChg chg="add mod">
          <ac:chgData name="vikas maurya" userId="f21fd8a749abbb60" providerId="LiveId" clId="{C1851692-8AF1-47C2-BD0B-7E0FADB5F176}" dt="2025-07-02T13:30:35.315" v="1363" actId="12"/>
          <ac:spMkLst>
            <pc:docMk/>
            <pc:sldMk cId="3270864844" sldId="267"/>
            <ac:spMk id="4" creationId="{82F228BB-0F23-C262-C773-9519491666C5}"/>
          </ac:spMkLst>
        </pc:spChg>
        <pc:picChg chg="add mod">
          <ac:chgData name="vikas maurya" userId="f21fd8a749abbb60" providerId="LiveId" clId="{C1851692-8AF1-47C2-BD0B-7E0FADB5F176}" dt="2025-07-01T12:29:58.279" v="1004" actId="14100"/>
          <ac:picMkLst>
            <pc:docMk/>
            <pc:sldMk cId="3270864844" sldId="267"/>
            <ac:picMk id="5" creationId="{5495ABAD-CA8D-DE72-2920-719987BB5772}"/>
          </ac:picMkLst>
        </pc:picChg>
      </pc:sldChg>
      <pc:sldChg chg="modSp new mod modTransition modAnim">
        <pc:chgData name="vikas maurya" userId="f21fd8a749abbb60" providerId="LiveId" clId="{C1851692-8AF1-47C2-BD0B-7E0FADB5F176}" dt="2025-07-14T03:27:32.324" v="1385"/>
        <pc:sldMkLst>
          <pc:docMk/>
          <pc:sldMk cId="175729690" sldId="268"/>
        </pc:sldMkLst>
        <pc:spChg chg="mod">
          <ac:chgData name="vikas maurya" userId="f21fd8a749abbb60" providerId="LiveId" clId="{C1851692-8AF1-47C2-BD0B-7E0FADB5F176}" dt="2025-07-01T11:49:09.416" v="313" actId="14100"/>
          <ac:spMkLst>
            <pc:docMk/>
            <pc:sldMk cId="175729690" sldId="268"/>
            <ac:spMk id="2" creationId="{05B862F5-930F-39C8-B67F-813F76E87AFD}"/>
          </ac:spMkLst>
        </pc:spChg>
        <pc:spChg chg="mod">
          <ac:chgData name="vikas maurya" userId="f21fd8a749abbb60" providerId="LiveId" clId="{C1851692-8AF1-47C2-BD0B-7E0FADB5F176}" dt="2025-07-03T09:24:27.110" v="1379" actId="27636"/>
          <ac:spMkLst>
            <pc:docMk/>
            <pc:sldMk cId="175729690" sldId="268"/>
            <ac:spMk id="3" creationId="{6ED1A391-270C-EA56-CD04-6F24EBEE7125}"/>
          </ac:spMkLst>
        </pc:spChg>
      </pc:sldChg>
      <pc:sldChg chg="modSp new mod modTransition modAnim">
        <pc:chgData name="vikas maurya" userId="f21fd8a749abbb60" providerId="LiveId" clId="{C1851692-8AF1-47C2-BD0B-7E0FADB5F176}" dt="2025-07-14T03:27:32.324" v="1385"/>
        <pc:sldMkLst>
          <pc:docMk/>
          <pc:sldMk cId="886724716" sldId="269"/>
        </pc:sldMkLst>
        <pc:spChg chg="mod">
          <ac:chgData name="vikas maurya" userId="f21fd8a749abbb60" providerId="LiveId" clId="{C1851692-8AF1-47C2-BD0B-7E0FADB5F176}" dt="2025-07-01T12:55:02.246" v="1125"/>
          <ac:spMkLst>
            <pc:docMk/>
            <pc:sldMk cId="886724716" sldId="269"/>
            <ac:spMk id="2" creationId="{B83CAB6D-CF62-2899-5796-8E0C5C2F8D89}"/>
          </ac:spMkLst>
        </pc:spChg>
        <pc:spChg chg="mod">
          <ac:chgData name="vikas maurya" userId="f21fd8a749abbb60" providerId="LiveId" clId="{C1851692-8AF1-47C2-BD0B-7E0FADB5F176}" dt="2025-07-01T09:07:26.696" v="176" actId="14100"/>
          <ac:spMkLst>
            <pc:docMk/>
            <pc:sldMk cId="886724716" sldId="269"/>
            <ac:spMk id="3" creationId="{3288ECF8-4F8F-D4A5-A56E-DCA3DFA9AFA6}"/>
          </ac:spMkLst>
        </pc:spChg>
      </pc:sldChg>
      <pc:sldChg chg="modSp new mod modTransition modAnim">
        <pc:chgData name="vikas maurya" userId="f21fd8a749abbb60" providerId="LiveId" clId="{C1851692-8AF1-47C2-BD0B-7E0FADB5F176}" dt="2025-07-14T03:27:32.324" v="1385"/>
        <pc:sldMkLst>
          <pc:docMk/>
          <pc:sldMk cId="2426159518" sldId="270"/>
        </pc:sldMkLst>
        <pc:spChg chg="mod">
          <ac:chgData name="vikas maurya" userId="f21fd8a749abbb60" providerId="LiveId" clId="{C1851692-8AF1-47C2-BD0B-7E0FADB5F176}" dt="2025-07-02T13:11:16.678" v="1278" actId="14100"/>
          <ac:spMkLst>
            <pc:docMk/>
            <pc:sldMk cId="2426159518" sldId="270"/>
            <ac:spMk id="2" creationId="{50D671EC-53CE-E5DF-E242-53D7628A35E1}"/>
          </ac:spMkLst>
        </pc:spChg>
        <pc:spChg chg="mod">
          <ac:chgData name="vikas maurya" userId="f21fd8a749abbb60" providerId="LiveId" clId="{C1851692-8AF1-47C2-BD0B-7E0FADB5F176}" dt="2025-07-02T13:22:07.472" v="1335" actId="14100"/>
          <ac:spMkLst>
            <pc:docMk/>
            <pc:sldMk cId="2426159518" sldId="270"/>
            <ac:spMk id="3" creationId="{7BAE14AC-3140-CCD4-FED8-D16DC34D0E9E}"/>
          </ac:spMkLst>
        </pc:spChg>
      </pc:sldChg>
      <pc:sldChg chg="modSp new mod modTransition modAnim">
        <pc:chgData name="vikas maurya" userId="f21fd8a749abbb60" providerId="LiveId" clId="{C1851692-8AF1-47C2-BD0B-7E0FADB5F176}" dt="2025-07-14T03:27:32.324" v="1385"/>
        <pc:sldMkLst>
          <pc:docMk/>
          <pc:sldMk cId="2196316050" sldId="271"/>
        </pc:sldMkLst>
        <pc:spChg chg="mod">
          <ac:chgData name="vikas maurya" userId="f21fd8a749abbb60" providerId="LiveId" clId="{C1851692-8AF1-47C2-BD0B-7E0FADB5F176}" dt="2025-07-01T12:43:38.020" v="1072" actId="14100"/>
          <ac:spMkLst>
            <pc:docMk/>
            <pc:sldMk cId="2196316050" sldId="271"/>
            <ac:spMk id="2" creationId="{B336BD69-8794-9D63-101A-9FB8DCCBD88C}"/>
          </ac:spMkLst>
        </pc:spChg>
        <pc:spChg chg="mod">
          <ac:chgData name="vikas maurya" userId="f21fd8a749abbb60" providerId="LiveId" clId="{C1851692-8AF1-47C2-BD0B-7E0FADB5F176}" dt="2025-07-03T09:25:41.947" v="1383" actId="27636"/>
          <ac:spMkLst>
            <pc:docMk/>
            <pc:sldMk cId="2196316050" sldId="271"/>
            <ac:spMk id="3" creationId="{690A6B72-5420-FFB9-50E1-9397D634C736}"/>
          </ac:spMkLst>
        </pc:spChg>
      </pc:sldChg>
      <pc:sldChg chg="modSp new mod modTransition modAnim">
        <pc:chgData name="vikas maurya" userId="f21fd8a749abbb60" providerId="LiveId" clId="{C1851692-8AF1-47C2-BD0B-7E0FADB5F176}" dt="2025-07-14T03:27:32.324" v="1385"/>
        <pc:sldMkLst>
          <pc:docMk/>
          <pc:sldMk cId="4166418049" sldId="272"/>
        </pc:sldMkLst>
        <pc:spChg chg="mod">
          <ac:chgData name="vikas maurya" userId="f21fd8a749abbb60" providerId="LiveId" clId="{C1851692-8AF1-47C2-BD0B-7E0FADB5F176}" dt="2025-07-01T11:59:45.819" v="720" actId="14100"/>
          <ac:spMkLst>
            <pc:docMk/>
            <pc:sldMk cId="4166418049" sldId="272"/>
            <ac:spMk id="2" creationId="{A9A03F8E-2DE1-893F-D861-1D5C7C4AAA24}"/>
          </ac:spMkLst>
        </pc:spChg>
        <pc:spChg chg="mod">
          <ac:chgData name="vikas maurya" userId="f21fd8a749abbb60" providerId="LiveId" clId="{C1851692-8AF1-47C2-BD0B-7E0FADB5F176}" dt="2025-07-01T12:54:25.288" v="1121" actId="27636"/>
          <ac:spMkLst>
            <pc:docMk/>
            <pc:sldMk cId="4166418049" sldId="272"/>
            <ac:spMk id="3" creationId="{577E39A9-34E5-F307-C459-8FE098A131D4}"/>
          </ac:spMkLst>
        </pc:spChg>
      </pc:sldChg>
      <pc:sldChg chg="addSp delSp modSp new mod modTransition modClrScheme modAnim chgLayout">
        <pc:chgData name="vikas maurya" userId="f21fd8a749abbb60" providerId="LiveId" clId="{C1851692-8AF1-47C2-BD0B-7E0FADB5F176}" dt="2025-07-14T03:27:32.324" v="1385"/>
        <pc:sldMkLst>
          <pc:docMk/>
          <pc:sldMk cId="2996786524" sldId="273"/>
        </pc:sldMkLst>
        <pc:spChg chg="add mod ord">
          <ac:chgData name="vikas maurya" userId="f21fd8a749abbb60" providerId="LiveId" clId="{C1851692-8AF1-47C2-BD0B-7E0FADB5F176}" dt="2025-07-01T12:55:02.246" v="1125"/>
          <ac:spMkLst>
            <pc:docMk/>
            <pc:sldMk cId="2996786524" sldId="273"/>
            <ac:spMk id="4" creationId="{79828105-8BDC-37D3-E5B7-83A5CFD64214}"/>
          </ac:spMkLst>
        </pc:spChg>
        <pc:spChg chg="add mod ord">
          <ac:chgData name="vikas maurya" userId="f21fd8a749abbb60" providerId="LiveId" clId="{C1851692-8AF1-47C2-BD0B-7E0FADB5F176}" dt="2025-07-01T12:55:02.246" v="1125"/>
          <ac:spMkLst>
            <pc:docMk/>
            <pc:sldMk cId="2996786524" sldId="273"/>
            <ac:spMk id="5" creationId="{B1E0FFB2-1610-FF01-A975-358A2F34B725}"/>
          </ac:spMkLst>
        </pc:spChg>
        <pc:spChg chg="add mod ord">
          <ac:chgData name="vikas maurya" userId="f21fd8a749abbb60" providerId="LiveId" clId="{C1851692-8AF1-47C2-BD0B-7E0FADB5F176}" dt="2025-07-01T12:55:02.246" v="1125"/>
          <ac:spMkLst>
            <pc:docMk/>
            <pc:sldMk cId="2996786524" sldId="273"/>
            <ac:spMk id="6" creationId="{55BF2BE2-4FAC-C31A-400A-C86B5F4230D6}"/>
          </ac:spMkLst>
        </pc:spChg>
        <pc:picChg chg="add mod">
          <ac:chgData name="vikas maurya" userId="f21fd8a749abbb60" providerId="LiveId" clId="{C1851692-8AF1-47C2-BD0B-7E0FADB5F176}" dt="2025-07-01T12:14:33.108" v="879" actId="1076"/>
          <ac:picMkLst>
            <pc:docMk/>
            <pc:sldMk cId="2996786524" sldId="273"/>
            <ac:picMk id="7" creationId="{121337CE-2034-5B46-5ABE-5F7D1C2AC3BC}"/>
          </ac:picMkLst>
        </pc:picChg>
        <pc:picChg chg="add mod">
          <ac:chgData name="vikas maurya" userId="f21fd8a749abbb60" providerId="LiveId" clId="{C1851692-8AF1-47C2-BD0B-7E0FADB5F176}" dt="2025-07-01T12:15:08.011" v="886" actId="14100"/>
          <ac:picMkLst>
            <pc:docMk/>
            <pc:sldMk cId="2996786524" sldId="273"/>
            <ac:picMk id="8" creationId="{781B7A5B-6380-07C2-E6EF-D6E6514DA4FF}"/>
          </ac:picMkLst>
        </pc:picChg>
        <pc:picChg chg="add mod">
          <ac:chgData name="vikas maurya" userId="f21fd8a749abbb60" providerId="LiveId" clId="{C1851692-8AF1-47C2-BD0B-7E0FADB5F176}" dt="2025-07-01T12:16:33.824" v="897" actId="14100"/>
          <ac:picMkLst>
            <pc:docMk/>
            <pc:sldMk cId="2996786524" sldId="273"/>
            <ac:picMk id="9" creationId="{1B0F8D00-33A1-496E-7B3E-BE68D4956D69}"/>
          </ac:picMkLst>
        </pc:picChg>
        <pc:picChg chg="add mod">
          <ac:chgData name="vikas maurya" userId="f21fd8a749abbb60" providerId="LiveId" clId="{C1851692-8AF1-47C2-BD0B-7E0FADB5F176}" dt="2025-07-01T12:17:13.931" v="903" actId="14100"/>
          <ac:picMkLst>
            <pc:docMk/>
            <pc:sldMk cId="2996786524" sldId="273"/>
            <ac:picMk id="10" creationId="{6CCD2FEE-6A6F-52F7-B0AB-CE62BD9A12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1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36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7995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96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83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71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59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8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8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4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4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3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6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57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vishalmaurya491@gmail.com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s://github.com/vishal29102002" TargetMode="External"/><Relationship Id="rId4" Type="http://schemas.openxmlformats.org/officeDocument/2006/relationships/hyperlink" Target="http://www.linkedin.com/in/vishal-maurya-a410b226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8595"/>
            <a:ext cx="7772400" cy="2931856"/>
          </a:xfrm>
        </p:spPr>
        <p:txBody>
          <a:bodyPr/>
          <a:lstStyle/>
          <a:p>
            <a:r>
              <a:rPr dirty="0">
                <a:latin typeface="Bernard MT Condensed" panose="02050806060905020404" pitchFamily="18" charset="0"/>
              </a:rPr>
              <a:t>E-Commerce 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993742"/>
            <a:ext cx="7773308" cy="1264058"/>
          </a:xfrm>
        </p:spPr>
        <p:txBody>
          <a:bodyPr>
            <a:normAutofit/>
          </a:bodyPr>
          <a:lstStyle/>
          <a:p>
            <a:pPr algn="l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Walkthrough</a:t>
            </a:r>
          </a:p>
          <a:p>
            <a:pPr algn="l"/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Vishal Maurya</a:t>
            </a:r>
          </a:p>
          <a:p>
            <a:pPr algn="l"/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CA529-4CE1-906C-764B-D7ECC8E6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275304"/>
            <a:ext cx="1219201" cy="105205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12775"/>
            <a:ext cx="8229600" cy="1470586"/>
          </a:xfrm>
        </p:spPr>
        <p:txBody>
          <a:bodyPr>
            <a:normAutofit fontScale="925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Bar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Chart: Revenue by Product Category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Sold by Category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Understands which product lines are most profitable.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efforts on stocking, promotion, and improving top-performing categories.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F441A4-1DE1-C81D-8935-44DAF9749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042220"/>
            <a:ext cx="8229600" cy="394273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1C39-2479-447D-7B9A-43CA7723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2026"/>
            <a:ext cx="7772400" cy="9233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 Revenue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5ABAD-CA8D-DE72-2920-719987BB5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286131"/>
            <a:ext cx="7772399" cy="386597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228BB-0F23-C262-C773-9519491666C5}"/>
              </a:ext>
            </a:extLst>
          </p:cNvPr>
          <p:cNvSpPr txBox="1"/>
          <p:nvPr/>
        </p:nvSpPr>
        <p:spPr>
          <a:xfrm>
            <a:off x="383458" y="5456000"/>
            <a:ext cx="81026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Column Chart : Revenue by States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States column concentration of sales.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Useful for regional marketing and logistics optimization.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6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Fulfilment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57136"/>
            <a:ext cx="8091948" cy="1641987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Donut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Count by Fulfilment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vs Merchant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performance and reliability of fulfillment methods.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optimization of logistics and selection of better partners.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9E6093-8AD5-D4C0-E078-91CD058FD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45" y="993058"/>
            <a:ext cx="5348750" cy="378542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6787"/>
            <a:ext cx="8229600" cy="417937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= SUM('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'[Amount])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Rate = DIVIDE(CALCULATE(COUNTROWS('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'[Status] = "Cancelled"), COUNTROWS('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 = FORMAT('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'[Date], "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Dashboard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2324"/>
            <a:ext cx="7772400" cy="3696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is highest on weekends, suggesting peak buying times.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categories like Apparel drive majority of sales.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rate is higher for certain SKUs—needs investigation.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Fulfilled by Amazon orders are generally faster than Merchant.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are concentrated in top states like Maharashtra and Karnataka.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71EC-53CE-E5DF-E242-53D7628A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275304"/>
            <a:ext cx="7765321" cy="75708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14AC-3140-CCD4-FED8-D16DC34D0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2388"/>
            <a:ext cx="8224684" cy="5550308"/>
          </a:xfrm>
        </p:spPr>
        <p:txBody>
          <a:bodyPr>
            <a:normAutofit fontScale="77500" lnSpcReduction="20000"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shipping for merchant-fulfilled orders.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Merchant-fulfilled orders showed longer delivery times or higher cancellation rates compared to Amazon-fulfilled ones.</a:t>
            </a:r>
            <a:br>
              <a:rPr lang="en-US" sz="1400" dirty="0"/>
            </a:br>
            <a:r>
              <a:rPr lang="en-US" sz="1400" b="1" dirty="0"/>
              <a:t>Action:</a:t>
            </a:r>
            <a:r>
              <a:rPr lang="en-US" sz="1400" dirty="0"/>
              <a:t> Work with merchants to improve processing times, enforce service level agreements, and track delivery reliability to enhance the customer experience.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advertising best-performing categories.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Certain product categories consistently generate higher revenue and order volume.</a:t>
            </a:r>
            <a:br>
              <a:rPr lang="en-US" sz="1400" dirty="0"/>
            </a:br>
            <a:r>
              <a:rPr lang="en-US" sz="1400" b="1" dirty="0"/>
              <a:t>Action:</a:t>
            </a:r>
            <a:r>
              <a:rPr lang="en-US" sz="1400" dirty="0"/>
              <a:t> Allocate more ad budget and promotions to these top categories to boost conversions and ROI, while phasing out or reevaluating underperforming ones.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high-cancellation SKUs for quality issues.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Some specific products have unusually high cancellation or return rates.</a:t>
            </a:r>
            <a:br>
              <a:rPr lang="en-US" sz="1400" dirty="0"/>
            </a:br>
            <a:r>
              <a:rPr lang="en-US" sz="1400" b="1" dirty="0"/>
              <a:t>Action:</a:t>
            </a:r>
            <a:r>
              <a:rPr lang="en-US" sz="1400" dirty="0"/>
              <a:t> Audit these SKUs for issues such as inaccurate descriptions, low product quality, or fulfillment errors. Addressing these can significantly reduce cancellations.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regional sales data for targeted campaigns.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The dashboard shows that sales are concentrated in certain cities or states.</a:t>
            </a:r>
            <a:br>
              <a:rPr lang="en-US" sz="1400" dirty="0"/>
            </a:br>
            <a:r>
              <a:rPr lang="en-US" sz="1400" b="1" dirty="0"/>
              <a:t>Action:</a:t>
            </a:r>
            <a:r>
              <a:rPr lang="en-US" sz="1400" dirty="0"/>
              <a:t> Run localized campaigns, optimize delivery routes, and tailor product offerings to customer preferences in these regions for better results.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stock levels for high-demand products.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400" dirty="0"/>
              <a:t>High-selling products risk going out of stock, affecting revenue and customer trust.</a:t>
            </a:r>
            <a:br>
              <a:rPr lang="en-US" sz="1400" dirty="0"/>
            </a:br>
            <a:r>
              <a:rPr lang="en-US" sz="1400" b="1" dirty="0"/>
              <a:t>Action:</a:t>
            </a:r>
            <a:r>
              <a:rPr lang="en-US" sz="1400" dirty="0"/>
              <a:t> Monitor trends and reorder thresholds to ensure availability, avoiding both stockouts and excess inventory.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15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BD69-8794-9D63-101A-9FB8DCCB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5975"/>
            <a:ext cx="7772400" cy="82591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6B72-5420-FFB9-50E1-9397D634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0040"/>
            <a:ext cx="7772400" cy="545198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Our comprehensive analysis of the e-commerce data reveals that while the company has strong revenue-generating potential, operational inefficiencies and customer experience gaps are limiting growth. By leveraging data visualization in Power BI, we uncovered actionable insights that can guide strategic improvements.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Seasonal peaks suggest scope for targeted marketing campaigns.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Behavior: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cancellation rates point to service or product quality issues needing attention.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Insights: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Top-performing cities offer scope for localized promotions and improved shipping hubs.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Fulfillment Strategy: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Amazon-fulfilled orders outperform merchant-fulfilled ones in speed and reliability.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BI dashboard provided clear, actionable insights for improving e-commerce performance through data-driven strategies.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31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13703"/>
            <a:ext cx="8229600" cy="341246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watching!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vishalmaurya491@gmail.com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 :- </a:t>
            </a:r>
            <a:r>
              <a:rPr lang="en-IN" dirty="0">
                <a:hlinkClick r:id="rId4"/>
              </a:rPr>
              <a:t>www.linkedin.com/in/vishal-maurya-a410b2261</a:t>
            </a:r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/>
              <a:t> :- </a:t>
            </a:r>
            <a:r>
              <a:rPr lang="en-IN" dirty="0">
                <a:hlinkClick r:id="rId5"/>
              </a:rPr>
              <a:t>https://github.com/vishal29102002</a:t>
            </a:r>
            <a:endParaRPr lang="en-IN" dirty="0"/>
          </a:p>
          <a:p>
            <a:endParaRPr lang="en-IN" dirty="0"/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862F5-930F-39C8-B67F-813F76E8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2954"/>
            <a:ext cx="7772400" cy="95373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A391-270C-EA56-CD04-6F24EBEE7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9638"/>
            <a:ext cx="7772400" cy="466540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is a mid-sized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e-commerce retailer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through platforms like Amazon.in. It sells consumer goods across various categories and sizes, with orders fulfilled either directly or via marketplaces.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it faces several operational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cancellation and return rates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shipping and fulfillment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planning issues and overstocking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visibility into customer behavior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these, the company is shifting toward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Power BI dashboards to monitor key performance indicators and uncover optimization opportunities.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3F8E-2DE1-893F-D861-1D5C7C4A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7484"/>
            <a:ext cx="7772400" cy="82591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E39A9-34E5-F307-C459-8FE098A13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3394"/>
            <a:ext cx="7772400" cy="58846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Despite being an active player in the e-commerce market, the company is struggling with: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b="1" dirty="0"/>
              <a:t>Inefficient logistics</a:t>
            </a:r>
            <a:r>
              <a:rPr lang="en-US" dirty="0"/>
              <a:t> (shipping delays, poor fulfillment speed)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dirty="0"/>
              <a:t>High product return and cancellation rates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b="1" dirty="0"/>
              <a:t>Inventory mismanagement</a:t>
            </a:r>
            <a:r>
              <a:rPr lang="en-US" dirty="0"/>
              <a:t> (stockouts and overstocking)</a:t>
            </a:r>
          </a:p>
          <a:p>
            <a:pPr algn="ctr">
              <a:buFont typeface="Wingdings" panose="05000000000000000000" pitchFamily="2" charset="2"/>
              <a:buChar char="Ø"/>
            </a:pPr>
            <a:r>
              <a:rPr lang="en-US" b="1" dirty="0"/>
              <a:t>Unclear customer insights</a:t>
            </a:r>
            <a:r>
              <a:rPr lang="en-US" dirty="0"/>
              <a:t> (inability to differentiate B2B/B2C needs)</a:t>
            </a:r>
            <a:br>
              <a:rPr lang="en-US" dirty="0"/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How This Analysis Helps: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Highlights areas of revenue loss and fulfillment failure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Identifies top-performing products and regions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Suggests where to optimize logistics (Amazon vs. Merchant fulfillment)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Helps tailor marketing by analyzing B2B/B2C and city-wise performance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Reduces cancellations through quality and service insights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Use Power BI to analyze sales data and generate actionable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41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AB6D-CF62-2899-5796-8E0C5C2F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8ECF8-4F8F-D4A5-A56E-DCA3DFA9A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69806"/>
            <a:ext cx="7772400" cy="32446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total revenue trends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top categories and products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cancellation and return patterns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shipping performance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regional sales distribution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72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658"/>
            <a:ext cx="8229600" cy="574968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10748"/>
            <a:ext cx="8229600" cy="668594"/>
          </a:xfrm>
        </p:spPr>
        <p:txBody>
          <a:bodyPr>
            <a:normAutofit fontScale="70000" lnSpcReduction="20000"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presents an overall view of sales, cancellations,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category performance, and fulfilment trends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98F72-0FE6-E759-A8DD-340891764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8439"/>
            <a:ext cx="9144000" cy="518112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28105-8BDC-37D3-E5B7-83A5CFD64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E0FFB2-1610-FF01-A975-358A2F34B7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Order Value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F2BE2-4FAC-C31A-400A-C86B5F4230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Rate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1337CE-2034-5B46-5ABE-5F7D1C2AC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725" y="2747775"/>
            <a:ext cx="1868246" cy="136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1B7A5B-6380-07C2-E6EF-D6E6514D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725" y="4959691"/>
            <a:ext cx="1906524" cy="136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0F8D00-33A1-496E-7B3E-BE68D4956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77" y="2764962"/>
            <a:ext cx="1906523" cy="1345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CD2FEE-6A6F-52F7-B0AB-CE62BD9A12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077" y="4959691"/>
            <a:ext cx="1906524" cy="1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8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232"/>
            <a:ext cx="8229600" cy="84065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40594"/>
            <a:ext cx="8229600" cy="121920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Ribbon Chart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seasonal patterns or performance changes over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in strategic planning, especially during high-revenue months.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BFCD56-9788-2DB6-E3F6-CE6960546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61" y="1091381"/>
            <a:ext cx="6764594" cy="396662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09CE-903D-D459-1B4E-DD703737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5471"/>
            <a:ext cx="7772400" cy="10578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Sales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C3E293-5379-1AC4-5514-11A511245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396" y="1323314"/>
            <a:ext cx="5430008" cy="344853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EC8145-6C74-D2D6-A9EF-8BEC97EEA9ED}"/>
              </a:ext>
            </a:extLst>
          </p:cNvPr>
          <p:cNvSpPr txBox="1"/>
          <p:nvPr/>
        </p:nvSpPr>
        <p:spPr>
          <a:xfrm>
            <a:off x="457200" y="5075593"/>
            <a:ext cx="79297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Donut Chat : Total Revenue by Weekday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Understands buying behavior by day of the week.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 promotions and staffing on high-traffic days.</a:t>
            </a:r>
          </a:p>
        </p:txBody>
      </p:sp>
    </p:spTree>
    <p:extLst>
      <p:ext uri="{BB962C8B-B14F-4D97-AF65-F5344CB8AC3E}">
        <p14:creationId xmlns:p14="http://schemas.microsoft.com/office/powerpoint/2010/main" val="62799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071"/>
            <a:ext cx="8229600" cy="811826"/>
          </a:xfrm>
        </p:spPr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Category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515897"/>
            <a:ext cx="8229600" cy="1067464"/>
          </a:xfrm>
        </p:spPr>
        <p:txBody>
          <a:bodyPr>
            <a:normAutofit fontScale="70000" lnSpcReduction="20000"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and Stacked Column chart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 Rate and Order Count by Category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customer dissatisfaction and operational issues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cancellations may indicate poor fulfillment or quality problems.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DB1F06-B193-4640-890D-4717CE755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99535"/>
            <a:ext cx="8229599" cy="406072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2.2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.2|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.6|0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9|0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.4|0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0.5|0.8|1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3|0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442</TotalTime>
  <Words>966</Words>
  <Application>Microsoft Office PowerPoint</Application>
  <PresentationFormat>On-screen Show (4:3)</PresentationFormat>
  <Paragraphs>116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Bernard MT Condensed</vt:lpstr>
      <vt:lpstr>Bookman Old Style</vt:lpstr>
      <vt:lpstr>Rockwell</vt:lpstr>
      <vt:lpstr>Times New Roman</vt:lpstr>
      <vt:lpstr>Wingdings</vt:lpstr>
      <vt:lpstr>Damask</vt:lpstr>
      <vt:lpstr>E-Commerce Sales Performance Dashboard</vt:lpstr>
      <vt:lpstr>Company Background</vt:lpstr>
      <vt:lpstr>Problem Statement</vt:lpstr>
      <vt:lpstr>Objectives of the Dashboard</vt:lpstr>
      <vt:lpstr>Dashboard Overview</vt:lpstr>
      <vt:lpstr>Key Performance Indicators (KPIs)</vt:lpstr>
      <vt:lpstr>Monthly Sales Trend</vt:lpstr>
      <vt:lpstr>Weekly Sales</vt:lpstr>
      <vt:lpstr>Cancellation Analysis by Category</vt:lpstr>
      <vt:lpstr>Product Performance</vt:lpstr>
      <vt:lpstr>States Revenue</vt:lpstr>
      <vt:lpstr>Order Fulfilment</vt:lpstr>
      <vt:lpstr>DAX Summary</vt:lpstr>
      <vt:lpstr>Insights from Dashboard</vt:lpstr>
      <vt:lpstr>Recommendations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Vikas</dc:creator>
  <cp:keywords/>
  <dc:description>generated using python-pptx</dc:description>
  <cp:lastModifiedBy>vikas maurya</cp:lastModifiedBy>
  <cp:revision>3</cp:revision>
  <dcterms:created xsi:type="dcterms:W3CDTF">2013-01-27T09:14:16Z</dcterms:created>
  <dcterms:modified xsi:type="dcterms:W3CDTF">2025-07-14T03:27:34Z</dcterms:modified>
  <cp:category/>
</cp:coreProperties>
</file>