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0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7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8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2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7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25E4-9FA8-4B08-8384-2549DB5F82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C2F7-6A51-4232-BCBC-02A56797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Jenkins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1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44" y="491454"/>
            <a:ext cx="115002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– In Build Triggers, there are multiple options like “Build when a change is pushed to GitHub”, “Poll SCM”, “Build whenever a SNAPSHOT dependency is built” </a:t>
            </a:r>
            <a:r>
              <a:rPr lang="en-IN" b="0" i="0" dirty="0" err="1" smtClean="0">
                <a:solidFill>
                  <a:srgbClr val="333C4E"/>
                </a:solidFill>
                <a:effectLst/>
                <a:latin typeface="open_sansregular"/>
              </a:rPr>
              <a:t>etc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, select the required one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– Give the path of your pom.xml file in Build Root POM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– Give “Goals and options“  take a use case where the requirement is to install the code then give ”clean install”</a:t>
            </a:r>
            <a:endParaRPr lang="en-IN" dirty="0"/>
          </a:p>
        </p:txBody>
      </p:sp>
      <p:pic>
        <p:nvPicPr>
          <p:cNvPr id="7170" name="Picture 2" descr="jenkins maven integration with jobs conf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27" y="2647655"/>
            <a:ext cx="9889381" cy="32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9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4277" y="527192"/>
            <a:ext cx="111115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c) Configure the job as in the screenshot and don’t forget to save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d) In the same way, create another job(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deploy_job_2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)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e) Suppose the requirement is creating two jobs, one(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deploy_job_1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) for deploying the code on author instance 4502 and if it’s built is successful than it should run its downstream job(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deploy_job_2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) for deploying code on publishing instance.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f) Now configure the job “deploy_job_2”, In Post Steps select “Run only if build succeeds”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g) In Post Build Action, add post build action and give the job name(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deploy_job_2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) in “Projects to build”</a:t>
            </a:r>
            <a:endParaRPr lang="en-IN" b="0" i="0" dirty="0">
              <a:solidFill>
                <a:srgbClr val="333C4E"/>
              </a:solidFill>
              <a:effectLst/>
              <a:latin typeface="open_sansregular"/>
            </a:endParaRPr>
          </a:p>
        </p:txBody>
      </p:sp>
      <p:pic>
        <p:nvPicPr>
          <p:cNvPr id="8194" name="Picture 2" descr="configure Jenkins Maven J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0" y="3735786"/>
            <a:ext cx="7515529" cy="300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1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3564" y="1524000"/>
            <a:ext cx="11194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333C4E"/>
                </a:solidFill>
                <a:effectLst/>
                <a:latin typeface="open_sansbold"/>
              </a:rPr>
              <a:t>Step 6 – Build the jobs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bold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Now build the job “deploy_job_1”, on successful completion “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deploy_job_2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” will trigger automatically and hopefully, jobs will be successful!!!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Following these steps above, you will be able to configure your Maven project over Jenkins.</a:t>
            </a:r>
            <a:endParaRPr lang="en-IN" b="0" i="0" dirty="0">
              <a:solidFill>
                <a:srgbClr val="333C4E"/>
              </a:solidFill>
              <a:effectLst/>
              <a:latin typeface="open_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647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260" y="608053"/>
            <a:ext cx="11221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333C4E"/>
                </a:solidFill>
                <a:effectLst/>
                <a:latin typeface="open_sansbold"/>
              </a:rPr>
              <a:t>Step 1 – Starting Jenkins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bold"/>
            </a:endParaRPr>
          </a:p>
          <a:p>
            <a:pPr marL="342900" indent="-342900" fontAlgn="base">
              <a:buAutoNum type="alphaLcParenR"/>
            </a:pP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Download Jenkins Zip file and extract it.</a:t>
            </a:r>
          </a:p>
          <a:p>
            <a:pPr marL="342900" indent="-342900" fontAlgn="base">
              <a:buAutoNum type="alphaLcParenR"/>
            </a:pPr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b) In </a:t>
            </a:r>
            <a:r>
              <a:rPr lang="en-IN" b="0" i="0" dirty="0" err="1" smtClean="0">
                <a:solidFill>
                  <a:srgbClr val="333C4E"/>
                </a:solidFill>
                <a:effectLst/>
                <a:latin typeface="open_sansregular"/>
              </a:rPr>
              <a:t>cmd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 go to the path you have extracted Jenkins (</a:t>
            </a:r>
            <a:r>
              <a:rPr lang="en-IN" b="0" i="0" dirty="0" err="1" smtClean="0">
                <a:solidFill>
                  <a:srgbClr val="333C4E"/>
                </a:solidFill>
                <a:effectLst/>
                <a:latin typeface="open_sansregular"/>
              </a:rPr>
              <a:t>eg.C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:\Program Files (x86)\Jenkins)</a:t>
            </a:r>
            <a:endParaRPr lang="en-IN" b="0" i="0" dirty="0">
              <a:solidFill>
                <a:srgbClr val="333C4E"/>
              </a:solidFill>
              <a:effectLst/>
              <a:latin typeface="open_sansregular"/>
            </a:endParaRPr>
          </a:p>
        </p:txBody>
      </p:sp>
      <p:pic>
        <p:nvPicPr>
          <p:cNvPr id="1032" name="Picture 8" descr="jenkins maven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7" y="2115529"/>
            <a:ext cx="5686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528" y="4329193"/>
            <a:ext cx="11505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c) To start the Jenkins, run the command jenkins.exe start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-To restart the Jenkins: Jenkins.exe  restart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-To stop the Jenkins: Jenkins.exe  stop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d) By default, it will open up on 8080 port as  localhost:8080 (make sure nothing else is running on port 8080)</a:t>
            </a:r>
            <a:endParaRPr lang="en-IN" b="0" i="0" dirty="0">
              <a:solidFill>
                <a:srgbClr val="333C4E"/>
              </a:solidFill>
              <a:effectLst/>
              <a:latin typeface="open_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293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enkins maven build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15" y="586784"/>
            <a:ext cx="7663845" cy="5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9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14" y="744303"/>
            <a:ext cx="11111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333C4E"/>
                </a:solidFill>
                <a:effectLst/>
                <a:latin typeface="open_sansbold"/>
              </a:rPr>
              <a:t>Step 2 – Creating and configuring user on Jenkins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bold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a) To create a user go to Manage Jenkins-&gt;Manage Users-&gt;Create User-&gt;Provide the required information</a:t>
            </a:r>
            <a:endParaRPr lang="en-IN" b="0" i="0" dirty="0">
              <a:solidFill>
                <a:srgbClr val="333C4E"/>
              </a:solidFill>
              <a:effectLst/>
              <a:latin typeface="open_sansregular"/>
            </a:endParaRPr>
          </a:p>
        </p:txBody>
      </p:sp>
      <p:pic>
        <p:nvPicPr>
          <p:cNvPr id="3074" name="Picture 2" descr="how to configure maven project in jenk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4" y="1771418"/>
            <a:ext cx="60198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14" y="4132629"/>
            <a:ext cx="11029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b) Go to Manage Jenkins-&gt;Configure Global Security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-Check Enable security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-In Security Realm, select Jenkins own user database and check Allow users to sign up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-In authorization, there are multiple options select as per requirement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-Save once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enkins maven project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14" y="417358"/>
            <a:ext cx="9667380" cy="57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2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1317" y="925351"/>
            <a:ext cx="105840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333C4E"/>
                </a:solidFill>
                <a:effectLst/>
                <a:latin typeface="open_sansbold"/>
              </a:rPr>
              <a:t>Step 3 – Configuring System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bold"/>
            </a:endParaRPr>
          </a:p>
          <a:p>
            <a:pPr marL="342900" indent="-342900" fontAlgn="base">
              <a:buAutoNum type="alphaLcParenR"/>
            </a:pP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Go to Manage Jenkins-&gt;Configure System</a:t>
            </a:r>
          </a:p>
          <a:p>
            <a:pPr marL="342900" indent="-342900" fontAlgn="base">
              <a:buAutoNum type="alphaLcParenR"/>
            </a:pPr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b) Configure JDK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-Give the JDK name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-JAVA_HOME : C:\Program Files\Java\jdk1.7.0_45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c) Maven configuration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-Give a maven name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-MAVEN_HOME : C:\apache-maven-3.2.5\apache-maven-3.2.5-bin\apache-maven-3.2.5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d) Global </a:t>
            </a:r>
            <a:r>
              <a:rPr lang="en-IN" b="0" i="0" dirty="0" err="1" smtClean="0">
                <a:solidFill>
                  <a:srgbClr val="333C4E"/>
                </a:solidFill>
                <a:effectLst/>
                <a:latin typeface="open_sansregular"/>
              </a:rPr>
              <a:t>Maven_OPTS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/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–Xmx512m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–</a:t>
            </a:r>
            <a:r>
              <a:rPr lang="en-IN" b="0" i="0" dirty="0" err="1" smtClean="0">
                <a:solidFill>
                  <a:srgbClr val="333C4E"/>
                </a:solidFill>
                <a:effectLst/>
                <a:latin typeface="open_sansregular"/>
              </a:rPr>
              <a:t>XX:MaxPermSize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=128m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e) Save once done</a:t>
            </a:r>
            <a:endParaRPr lang="en-IN" b="0" i="0" dirty="0">
              <a:solidFill>
                <a:srgbClr val="333C4E"/>
              </a:solidFill>
              <a:effectLst/>
              <a:latin typeface="open_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9543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enkins maven project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60" y="388757"/>
            <a:ext cx="7521005" cy="601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5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283" y="542069"/>
            <a:ext cx="106223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333C4E"/>
                </a:solidFill>
                <a:effectLst/>
                <a:latin typeface="open_sansbold"/>
              </a:rPr>
              <a:t>Step 4 – Adding Plugins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bold"/>
            </a:endParaRPr>
          </a:p>
          <a:p>
            <a:pPr marL="342900" indent="-342900" fontAlgn="base">
              <a:buAutoNum type="alphaLcParenR"/>
            </a:pP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Go to Manage Jenkins-&gt;Add Plugins</a:t>
            </a:r>
          </a:p>
          <a:p>
            <a:pPr marL="342900" indent="-342900" fontAlgn="base">
              <a:buAutoNum type="alphaLcParenR"/>
            </a:pPr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b) Install the plugins which are required, </a:t>
            </a:r>
            <a:r>
              <a:rPr lang="en-IN" b="0" i="0" dirty="0" err="1" smtClean="0">
                <a:solidFill>
                  <a:srgbClr val="333C4E"/>
                </a:solidFill>
                <a:effectLst/>
                <a:latin typeface="open_sansregular"/>
              </a:rPr>
              <a:t>Eg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. GIT client plugin: which Shared library plugin for other Git related Jenkins plugins,  GIT plugin: This plugin integrates GIT with Jenkins etc.</a:t>
            </a:r>
          </a:p>
          <a:p>
            <a:pPr fontAlgn="base"/>
            <a:endParaRPr lang="en-IN" dirty="0">
              <a:solidFill>
                <a:srgbClr val="333C4E"/>
              </a:solidFill>
              <a:latin typeface="open_sansregular"/>
            </a:endParaRP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endParaRPr lang="en-IN" dirty="0">
              <a:solidFill>
                <a:srgbClr val="333C4E"/>
              </a:solidFill>
              <a:latin typeface="open_sansregular"/>
            </a:endParaRP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1" i="0" dirty="0" smtClean="0">
                <a:solidFill>
                  <a:srgbClr val="333C4E"/>
                </a:solidFill>
                <a:effectLst/>
                <a:latin typeface="open_sansbold"/>
              </a:rPr>
              <a:t>Step 5 – Creating jobs</a:t>
            </a:r>
          </a:p>
          <a:p>
            <a:pPr fontAlgn="base"/>
            <a:endParaRPr lang="en-IN" b="0" i="0" dirty="0" smtClean="0">
              <a:solidFill>
                <a:srgbClr val="333C4E"/>
              </a:solidFill>
              <a:effectLst/>
              <a:latin typeface="open_sansbold"/>
            </a:endParaRPr>
          </a:p>
          <a:p>
            <a:pPr marL="342900" indent="-342900" fontAlgn="base">
              <a:buAutoNum type="alphaLcParenR"/>
            </a:pP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Go to New Items-&gt;Give a project name in “Item name” field-&gt;select Maven project-&gt;click OK</a:t>
            </a:r>
          </a:p>
          <a:p>
            <a:pPr marL="342900" indent="-342900" fontAlgn="base">
              <a:buAutoNum type="alphaLcParenR"/>
            </a:pPr>
            <a:endParaRPr lang="en-IN" b="0" i="0" dirty="0" smtClean="0">
              <a:solidFill>
                <a:srgbClr val="333C4E"/>
              </a:solidFill>
              <a:effectLst/>
              <a:latin typeface="open_sansregular"/>
            </a:endParaRPr>
          </a:p>
          <a:p>
            <a:pPr fontAlgn="base"/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b) Now configure the job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-Provide the description</a:t>
            </a:r>
            <a:b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</a:b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-In Source Code Management, there are options for CVS project, Git </a:t>
            </a:r>
            <a:r>
              <a:rPr lang="en-IN" b="0" i="0" dirty="0" err="1" smtClean="0">
                <a:solidFill>
                  <a:srgbClr val="333C4E"/>
                </a:solidFill>
                <a:effectLst/>
                <a:latin typeface="open_sansregular"/>
              </a:rPr>
              <a:t>etc</a:t>
            </a:r>
            <a:r>
              <a:rPr lang="en-IN" b="0" i="0" dirty="0" smtClean="0">
                <a:solidFill>
                  <a:srgbClr val="333C4E"/>
                </a:solidFill>
                <a:effectLst/>
                <a:latin typeface="open_sansregular"/>
              </a:rPr>
              <a:t>,  select the one which is required</a:t>
            </a:r>
            <a:endParaRPr lang="en-IN" b="0" i="0" dirty="0">
              <a:solidFill>
                <a:srgbClr val="333C4E"/>
              </a:solidFill>
              <a:effectLst/>
              <a:latin typeface="open_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6224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enkins maven plugin creating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07" y="840843"/>
            <a:ext cx="8353273" cy="43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6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open_sansbold</vt:lpstr>
      <vt:lpstr>open_sansregular</vt:lpstr>
      <vt:lpstr>Office Theme</vt:lpstr>
      <vt:lpstr>Jenkins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Setup</dc:title>
  <dc:creator>Chawre, Vishal</dc:creator>
  <cp:lastModifiedBy>Chawre, Vishal</cp:lastModifiedBy>
  <cp:revision>40</cp:revision>
  <dcterms:created xsi:type="dcterms:W3CDTF">2019-03-19T11:15:23Z</dcterms:created>
  <dcterms:modified xsi:type="dcterms:W3CDTF">2019-03-19T11:33:23Z</dcterms:modified>
</cp:coreProperties>
</file>