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0" autoAdjust="0"/>
    <p:restoredTop sz="94723" autoAdjust="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F78D-7475-4B03-9D7C-6C7A8954AB54}" type="datetimeFigureOut">
              <a:rPr lang="en-US" smtClean="0"/>
              <a:t>2/25/2018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B964-B70F-42EE-81E7-018042F1D9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F78D-7475-4B03-9D7C-6C7A8954AB54}" type="datetimeFigureOut">
              <a:rPr lang="en-US" smtClean="0"/>
              <a:t>2/25/2018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B964-B70F-42EE-81E7-018042F1D9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F78D-7475-4B03-9D7C-6C7A8954AB54}" type="datetimeFigureOut">
              <a:rPr lang="en-US" smtClean="0"/>
              <a:t>2/25/2018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B964-B70F-42EE-81E7-018042F1D9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F78D-7475-4B03-9D7C-6C7A8954AB54}" type="datetimeFigureOut">
              <a:rPr lang="en-US" smtClean="0"/>
              <a:t>2/25/2018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B964-B70F-42EE-81E7-018042F1D9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F78D-7475-4B03-9D7C-6C7A8954AB54}" type="datetimeFigureOut">
              <a:rPr lang="en-US" smtClean="0"/>
              <a:t>2/25/2018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B964-B70F-42EE-81E7-018042F1D9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F78D-7475-4B03-9D7C-6C7A8954AB54}" type="datetimeFigureOut">
              <a:rPr lang="en-US" smtClean="0"/>
              <a:t>2/25/2018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B964-B70F-42EE-81E7-018042F1D9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F78D-7475-4B03-9D7C-6C7A8954AB54}" type="datetimeFigureOut">
              <a:rPr lang="en-US" smtClean="0"/>
              <a:t>2/25/2018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B964-B70F-42EE-81E7-018042F1D9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F78D-7475-4B03-9D7C-6C7A8954AB54}" type="datetimeFigureOut">
              <a:rPr lang="en-US" smtClean="0"/>
              <a:t>2/25/2018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B964-B70F-42EE-81E7-018042F1D9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F78D-7475-4B03-9D7C-6C7A8954AB54}" type="datetimeFigureOut">
              <a:rPr lang="en-US" smtClean="0"/>
              <a:t>2/25/2018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B964-B70F-42EE-81E7-018042F1D9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F78D-7475-4B03-9D7C-6C7A8954AB54}" type="datetimeFigureOut">
              <a:rPr lang="en-US" smtClean="0"/>
              <a:t>2/25/2018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B964-B70F-42EE-81E7-018042F1D9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F78D-7475-4B03-9D7C-6C7A8954AB54}" type="datetimeFigureOut">
              <a:rPr lang="en-US" smtClean="0"/>
              <a:t>2/25/2018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B964-B70F-42EE-81E7-018042F1D9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>
                <a:alpha val="55000"/>
              </a:srgbClr>
            </a:gs>
            <a:gs pos="64999">
              <a:srgbClr val="F0EBD5"/>
            </a:gs>
            <a:gs pos="100000">
              <a:srgbClr val="D1C39F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6F78D-7475-4B03-9D7C-6C7A8954AB54}" type="datetimeFigureOut">
              <a:rPr lang="en-US" smtClean="0"/>
              <a:t>2/25/2018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3B964-B70F-42EE-81E7-018042F1D94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BlockChain</a:t>
            </a:r>
            <a:r>
              <a:rPr lang="en-IN" dirty="0" smtClean="0"/>
              <a:t> </a:t>
            </a:r>
            <a:r>
              <a:rPr lang="en-IN" dirty="0" err="1" smtClean="0"/>
              <a:t>Princples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Vishal Yadav</a:t>
            </a:r>
          </a:p>
          <a:p>
            <a:r>
              <a:rPr lang="en-IN" dirty="0" smtClean="0"/>
              <a:t>vishal3152@gmail.com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PoW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71678"/>
            <a:ext cx="7537478" cy="365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Consensus as </a:t>
            </a:r>
            <a:r>
              <a:rPr lang="en-IN" dirty="0" err="1" smtClean="0"/>
              <a:t>PoW</a:t>
            </a: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99817"/>
            <a:ext cx="8229600" cy="372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 Creation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75882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 Creation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857364"/>
            <a:ext cx="7902600" cy="361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 Mined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8050239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0825" y="2304256"/>
            <a:ext cx="6102350" cy="311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Handling Dishonest nodes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85926"/>
            <a:ext cx="71755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Handling Dishonest nodes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80772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complex is SHA-256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200" y="1917700"/>
            <a:ext cx="7975600" cy="3797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Digital Signature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2051" name="Picture 3" descr="C:\Users\Vishal\Dropbox\Screenshots\eth trsaining\Screenshot 2018-02-25 12.38.1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8048650" cy="3786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Digital Signature</a:t>
            </a:r>
            <a:endParaRPr lang="en-IN" dirty="0"/>
          </a:p>
        </p:txBody>
      </p:sp>
      <p:pic>
        <p:nvPicPr>
          <p:cNvPr id="3074" name="Picture 2" descr="C:\Users\Vishal\Dropbox\Screenshots\eth trsaining\Screenshot 2018-02-25 12.54.06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91783"/>
            <a:ext cx="8229600" cy="33427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Transaction and Overspending</a:t>
            </a:r>
            <a:endParaRPr lang="en-IN" dirty="0"/>
          </a:p>
        </p:txBody>
      </p:sp>
      <p:pic>
        <p:nvPicPr>
          <p:cNvPr id="4098" name="Picture 2" descr="C:\Users\Vishal\Dropbox\Screenshots\eth trsaining\Screenshot 2018-02-25 12.56.39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47056"/>
            <a:ext cx="8229600" cy="3432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Transaction and Overspending</a:t>
            </a:r>
            <a:endParaRPr lang="en-IN" dirty="0"/>
          </a:p>
        </p:txBody>
      </p:sp>
      <p:pic>
        <p:nvPicPr>
          <p:cNvPr id="5122" name="Picture 2" descr="C:\Users\Vishal\Dropbox\Screenshots\eth trsaining\Screenshot 2018-02-25 12.56.49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40321"/>
            <a:ext cx="8229600" cy="38457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C:\Users\Vishal\Dropbox\Screenshots\eth trsaining\Screenshot 2018-02-25 12.58.5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857364"/>
            <a:ext cx="7500990" cy="4210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PoW</a:t>
            </a:r>
            <a:endParaRPr lang="en-IN" dirty="0"/>
          </a:p>
        </p:txBody>
      </p:sp>
      <p:pic>
        <p:nvPicPr>
          <p:cNvPr id="7170" name="Picture 2" descr="C:\Users\Vishal\Dropbox\Screenshots\eth trsaining\Screenshot 2018-02-25 12.59.1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02523"/>
            <a:ext cx="8229600" cy="37213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Consensus as </a:t>
            </a:r>
            <a:r>
              <a:rPr lang="en-IN" dirty="0" err="1" smtClean="0"/>
              <a:t>PoW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00240"/>
            <a:ext cx="78232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C:\Users\Vishal\Dropbox\Screenshots\eth trsaining\Screenshot 2018-02-25 13.00.1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71678"/>
            <a:ext cx="8001056" cy="3670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41</Words>
  <Application>Microsoft Office PowerPoint</Application>
  <PresentationFormat>On-screen Show (4:3)</PresentationFormat>
  <Paragraphs>25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BlockChain Princples</vt:lpstr>
      <vt:lpstr>Digital Signature</vt:lpstr>
      <vt:lpstr>Digital Signature</vt:lpstr>
      <vt:lpstr>Transaction and Overspending</vt:lpstr>
      <vt:lpstr>Transaction and Overspending</vt:lpstr>
      <vt:lpstr>POW</vt:lpstr>
      <vt:lpstr>PoW</vt:lpstr>
      <vt:lpstr>Consensus as PoW</vt:lpstr>
      <vt:lpstr>PoW</vt:lpstr>
      <vt:lpstr>PoW</vt:lpstr>
      <vt:lpstr>Consensus as PoW</vt:lpstr>
      <vt:lpstr>Block Creation</vt:lpstr>
      <vt:lpstr>Block Creation</vt:lpstr>
      <vt:lpstr>Block Mined</vt:lpstr>
      <vt:lpstr>Slide 15</vt:lpstr>
      <vt:lpstr>Handling Dishonest nodes</vt:lpstr>
      <vt:lpstr>Handling Dishonest nodes</vt:lpstr>
      <vt:lpstr>How complex is SHA-256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Vishal Yadav</dc:creator>
  <cp:lastModifiedBy>Vishal Yadav</cp:lastModifiedBy>
  <cp:revision>10</cp:revision>
  <dcterms:created xsi:type="dcterms:W3CDTF">2018-02-25T08:12:34Z</dcterms:created>
  <dcterms:modified xsi:type="dcterms:W3CDTF">2018-02-25T08:47:10Z</dcterms:modified>
</cp:coreProperties>
</file>