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1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4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4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6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8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9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DC1F-010C-4D85-8A41-811FC5F4C59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A00A-A2CC-4231-AF3B-2B5F8B776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651"/>
            <a:ext cx="7772400" cy="70296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SoC</a:t>
            </a:r>
            <a:r>
              <a:rPr lang="en-IN" b="1" dirty="0" smtClean="0"/>
              <a:t>?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614" y="1596103"/>
            <a:ext cx="6858000" cy="43421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dirty="0" smtClean="0"/>
              <a:t>system </a:t>
            </a:r>
            <a:r>
              <a:rPr lang="en-IN" dirty="0"/>
              <a:t>on chip </a:t>
            </a:r>
            <a:r>
              <a:rPr lang="en-IN" dirty="0" smtClean="0"/>
              <a:t>(</a:t>
            </a:r>
            <a:r>
              <a:rPr lang="en-IN" dirty="0" err="1" smtClean="0"/>
              <a:t>SoC</a:t>
            </a:r>
            <a:r>
              <a:rPr lang="en-IN" dirty="0"/>
              <a:t>) is an integrated circuit </a:t>
            </a:r>
            <a:r>
              <a:rPr lang="en-IN" dirty="0" smtClean="0"/>
              <a:t>that </a:t>
            </a:r>
            <a:r>
              <a:rPr lang="en-IN" dirty="0"/>
              <a:t>integrates all components of a computer or other electronic systems</a:t>
            </a:r>
            <a:r>
              <a:rPr lang="en-IN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 may contain digital, </a:t>
            </a:r>
            <a:r>
              <a:rPr lang="en-IN" dirty="0" err="1"/>
              <a:t>analog</a:t>
            </a:r>
            <a:r>
              <a:rPr lang="en-IN" dirty="0"/>
              <a:t>, mixed-signal, and often radio-frequency functions—all on a single substrate</a:t>
            </a:r>
            <a:r>
              <a:rPr lang="en-IN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SoCs</a:t>
            </a:r>
            <a:r>
              <a:rPr lang="en-IN" dirty="0"/>
              <a:t> are very common in the mobile computing market because of their low power </a:t>
            </a:r>
            <a:r>
              <a:rPr lang="en-IN" dirty="0" smtClean="0"/>
              <a:t>consumption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681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5918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Software Structure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8" y="591804"/>
            <a:ext cx="7510462" cy="61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54" y="719838"/>
            <a:ext cx="7886700" cy="5447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Typical target-system software components in software structure of majority of the complex systems include:</a:t>
            </a:r>
          </a:p>
          <a:p>
            <a:pPr lvl="1"/>
            <a:r>
              <a:rPr lang="en-IN" dirty="0" smtClean="0"/>
              <a:t>Low-level device reset and exception-handling code</a:t>
            </a:r>
          </a:p>
          <a:p>
            <a:pPr lvl="1"/>
            <a:r>
              <a:rPr lang="en-IN" dirty="0" smtClean="0"/>
              <a:t>Standard operating system services for resource management, task initialization, scheduling and communication</a:t>
            </a:r>
          </a:p>
          <a:p>
            <a:pPr lvl="1"/>
            <a:r>
              <a:rPr lang="en-IN" dirty="0" smtClean="0"/>
              <a:t>Networking and other protocol stacks</a:t>
            </a:r>
          </a:p>
          <a:p>
            <a:pPr lvl="1"/>
            <a:r>
              <a:rPr lang="en-IN" dirty="0" smtClean="0"/>
              <a:t>A number of application tasks that implement the major externally visible system functions.</a:t>
            </a:r>
          </a:p>
          <a:p>
            <a:pPr marL="0" indent="0">
              <a:buNone/>
            </a:pPr>
            <a:r>
              <a:rPr lang="en-IN" dirty="0" smtClean="0"/>
              <a:t>The development system includes the tools needed to build and test individual software components and to run and debug the combination of components on target-system simulation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3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83" y="152475"/>
            <a:ext cx="8281434" cy="132556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Effects of hardware and software complexity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Increasing hardware complexity makes models more expensive to develop and expands the number of hardware/software interfaces to consider.</a:t>
            </a:r>
          </a:p>
          <a:p>
            <a:r>
              <a:rPr lang="en-IN" dirty="0" smtClean="0"/>
              <a:t>Increasing software complexity drives the need for sophisticated layering of operating systems and system services and mandates sophisticated debugging tools.</a:t>
            </a:r>
          </a:p>
        </p:txBody>
      </p:sp>
    </p:spTree>
    <p:extLst>
      <p:ext uri="{BB962C8B-B14F-4D97-AF65-F5344CB8AC3E}">
        <p14:creationId xmlns:p14="http://schemas.microsoft.com/office/powerpoint/2010/main" val="24709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Software Trends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701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SOC complexity is </a:t>
            </a:r>
            <a:r>
              <a:rPr lang="en-IN" dirty="0"/>
              <a:t>g</a:t>
            </a:r>
            <a:r>
              <a:rPr lang="en-IN" dirty="0" smtClean="0"/>
              <a:t>rowing and software generally handles complexity more gracefully than hardware. Nevertheless, two software trends that are worth noting are: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Virtual prototyping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Multiple processors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N" b="1" dirty="0" smtClean="0"/>
              <a:t>Current SOC Design 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5295014"/>
          </a:xfrm>
        </p:spPr>
        <p:txBody>
          <a:bodyPr>
            <a:normAutofit/>
          </a:bodyPr>
          <a:lstStyle/>
          <a:p>
            <a:r>
              <a:rPr lang="en-IN" dirty="0" smtClean="0"/>
              <a:t>Many of the key architectural decisions are made early in the design process long before any detailed performance or implementation feedback is available.</a:t>
            </a:r>
          </a:p>
          <a:p>
            <a:r>
              <a:rPr lang="en-IN" dirty="0" smtClean="0"/>
              <a:t>The long delay from key algorithm selection and system-performance measurement on hardware simply increases the risk and cost of fixing issues.</a:t>
            </a:r>
          </a:p>
          <a:p>
            <a:r>
              <a:rPr lang="en-IN" dirty="0" smtClean="0"/>
              <a:t>Current SOC design flow has been divided into three dimensions: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Architecture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Software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Hardware design</a:t>
            </a:r>
          </a:p>
        </p:txBody>
      </p:sp>
    </p:spTree>
    <p:extLst>
      <p:ext uri="{BB962C8B-B14F-4D97-AF65-F5344CB8AC3E}">
        <p14:creationId xmlns:p14="http://schemas.microsoft.com/office/powerpoint/2010/main" val="1842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90" y="826164"/>
            <a:ext cx="7886700" cy="5617165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Designers want an SOC that is as small, fast and efficient as possible. Therefore, number of design blocks increase with increase in number of features.</a:t>
            </a:r>
          </a:p>
          <a:p>
            <a:r>
              <a:rPr lang="en-IN" dirty="0" smtClean="0"/>
              <a:t>Preliminary estimates from block diagram, floor plans and RTL code are crude and optimistic, so the simulated must be changed in accordance with the actual real world design.</a:t>
            </a:r>
          </a:p>
          <a:p>
            <a:r>
              <a:rPr lang="en-IN" dirty="0" smtClean="0"/>
              <a:t>Changes in interface, size, timing, etc. of one block will propagate to other blocks, triggering even more design changes.</a:t>
            </a:r>
          </a:p>
          <a:p>
            <a:r>
              <a:rPr lang="en-IN" dirty="0" smtClean="0"/>
              <a:t>Growing chip complexity also mandates more blocks which means more gates and wires increasing wire lengths which means more wire delay, less efficient performance and more power dissipation.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00743"/>
            <a:ext cx="7886700" cy="567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typical </a:t>
            </a:r>
            <a:r>
              <a:rPr lang="en-IN" dirty="0" err="1"/>
              <a:t>SoC</a:t>
            </a:r>
            <a:r>
              <a:rPr lang="en-IN" dirty="0"/>
              <a:t> consists of: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microcontroller, microprocessor or digital signal processor (DSP) core – multiprocessor </a:t>
            </a:r>
            <a:r>
              <a:rPr lang="en-IN" dirty="0" err="1"/>
              <a:t>SoCs</a:t>
            </a:r>
            <a:r>
              <a:rPr lang="en-IN" dirty="0"/>
              <a:t> (</a:t>
            </a:r>
            <a:r>
              <a:rPr lang="en-IN" dirty="0" err="1"/>
              <a:t>MPSoC</a:t>
            </a:r>
            <a:r>
              <a:rPr lang="en-IN" dirty="0"/>
              <a:t>) having more than one processor core</a:t>
            </a:r>
          </a:p>
          <a:p>
            <a:pPr lvl="1"/>
            <a:r>
              <a:rPr lang="en-IN" dirty="0"/>
              <a:t>memory blocks including a selection of ROM, RAM, </a:t>
            </a:r>
            <a:r>
              <a:rPr lang="en-IN" dirty="0" smtClean="0"/>
              <a:t>EPROM </a:t>
            </a:r>
            <a:r>
              <a:rPr lang="en-IN" dirty="0"/>
              <a:t>and flash memory</a:t>
            </a:r>
          </a:p>
          <a:p>
            <a:pPr lvl="1"/>
            <a:r>
              <a:rPr lang="en-IN" dirty="0"/>
              <a:t>timing sources including oscillators and phase-locked loops</a:t>
            </a:r>
          </a:p>
          <a:p>
            <a:pPr lvl="1"/>
            <a:r>
              <a:rPr lang="en-IN" dirty="0"/>
              <a:t>peripherals including counter-timers, real-time timers and power-on reset generators</a:t>
            </a:r>
          </a:p>
          <a:p>
            <a:pPr lvl="1"/>
            <a:r>
              <a:rPr lang="en-IN" dirty="0"/>
              <a:t>external interfaces, including industry standards such as USB, FireWire, Ethernet, USART, SPI</a:t>
            </a:r>
          </a:p>
          <a:p>
            <a:pPr lvl="1"/>
            <a:r>
              <a:rPr lang="en-IN" dirty="0" err="1"/>
              <a:t>analog</a:t>
            </a:r>
            <a:r>
              <a:rPr lang="en-IN" dirty="0"/>
              <a:t> interfaces including ADCs and DACs</a:t>
            </a:r>
          </a:p>
          <a:p>
            <a:pPr lvl="1"/>
            <a:r>
              <a:rPr lang="en-IN" dirty="0"/>
              <a:t>voltage regulators and power management circuits</a:t>
            </a:r>
          </a:p>
        </p:txBody>
      </p:sp>
    </p:spTree>
    <p:extLst>
      <p:ext uri="{BB962C8B-B14F-4D97-AF65-F5344CB8AC3E}">
        <p14:creationId xmlns:p14="http://schemas.microsoft.com/office/powerpoint/2010/main" val="23278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8/85/ARMSoCBlockDiagram.svg/500px-ARMSoCBlock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32" y="566057"/>
            <a:ext cx="476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7067"/>
            <a:ext cx="6858000" cy="419144"/>
          </a:xfrm>
        </p:spPr>
        <p:txBody>
          <a:bodyPr>
            <a:noAutofit/>
          </a:bodyPr>
          <a:lstStyle/>
          <a:p>
            <a:r>
              <a:rPr lang="en-IN" sz="4000" b="1" dirty="0"/>
              <a:t>Hardware System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87450"/>
            <a:ext cx="67532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1507"/>
            <a:ext cx="7886700" cy="6028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partitioning into control and data flows works well when:</a:t>
            </a:r>
          </a:p>
          <a:p>
            <a:pPr lvl="1"/>
            <a:r>
              <a:rPr lang="en-IN" dirty="0" smtClean="0"/>
              <a:t>The data processing is simple but very demanding in efficiency</a:t>
            </a:r>
          </a:p>
          <a:p>
            <a:pPr lvl="1"/>
            <a:r>
              <a:rPr lang="en-IN" dirty="0" smtClean="0"/>
              <a:t>The control functions are complex but not performance demanding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Control functions can be implemented as software tasks running on a general-purpose embedded processor.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processing can be implemented as hardwired logic for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control and data-processing subsystems communicate through memory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2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11" y="1060081"/>
            <a:ext cx="7886700" cy="4351338"/>
          </a:xfrm>
        </p:spPr>
        <p:txBody>
          <a:bodyPr/>
          <a:lstStyle/>
          <a:p>
            <a:r>
              <a:rPr lang="en-IN" dirty="0" smtClean="0"/>
              <a:t>The likelihood of design changes is a key issue when making a partition between control and data-processing functions.</a:t>
            </a:r>
          </a:p>
          <a:p>
            <a:r>
              <a:rPr lang="en-IN" dirty="0" smtClean="0"/>
              <a:t>These changes could include new specifications, evolving market requirement, etc.</a:t>
            </a:r>
          </a:p>
          <a:p>
            <a:r>
              <a:rPr lang="en-IN" dirty="0" smtClean="0"/>
              <a:t>Changes in the control subsystem can easily be accommodated by changes in software task.</a:t>
            </a:r>
          </a:p>
          <a:p>
            <a:r>
              <a:rPr lang="en-IN" dirty="0" smtClean="0"/>
              <a:t>Changes in the hardware-based data-processing function are harder to achieve.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6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5181"/>
            <a:ext cx="7886700" cy="712494"/>
          </a:xfrm>
        </p:spPr>
        <p:txBody>
          <a:bodyPr/>
          <a:lstStyle/>
          <a:p>
            <a:pPr algn="ctr"/>
            <a:r>
              <a:rPr lang="en-IN" b="1" dirty="0" smtClean="0"/>
              <a:t>RTL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7674"/>
            <a:ext cx="7886700" cy="5433125"/>
          </a:xfrm>
        </p:spPr>
        <p:txBody>
          <a:bodyPr/>
          <a:lstStyle/>
          <a:p>
            <a:r>
              <a:rPr lang="en-IN" dirty="0" smtClean="0"/>
              <a:t>Many advantages over the custom transistor-level circuit design:</a:t>
            </a:r>
          </a:p>
          <a:p>
            <a:pPr lvl="1"/>
            <a:r>
              <a:rPr lang="en-IN" dirty="0" smtClean="0"/>
              <a:t>Effectively exploits the intrinsic concurrency of many data-intensive problems</a:t>
            </a:r>
          </a:p>
          <a:p>
            <a:pPr lvl="1"/>
            <a:r>
              <a:rPr lang="en-IN" dirty="0" smtClean="0"/>
              <a:t>Can achieve tens or hundreds of times the performance of custom transistor-level circuit design</a:t>
            </a:r>
          </a:p>
          <a:p>
            <a:r>
              <a:rPr lang="en-IN" dirty="0" smtClean="0"/>
              <a:t>These advantages arise from two essential characteristic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It implements the sequence of operations by making the operands flow from the output of one operation directly to the input of next. So no waste occurs.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Natural concurrency of one operation independent of other operations is expressed directly.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1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99" y="719839"/>
            <a:ext cx="7886700" cy="5574636"/>
          </a:xfrm>
        </p:spPr>
        <p:txBody>
          <a:bodyPr/>
          <a:lstStyle/>
          <a:p>
            <a:r>
              <a:rPr lang="en-IN" dirty="0" smtClean="0"/>
              <a:t>Most of the functions are implemented using finite state machines, data-path logic and local memory.</a:t>
            </a:r>
          </a:p>
          <a:p>
            <a:r>
              <a:rPr lang="en-IN" dirty="0" smtClean="0"/>
              <a:t>A single finite sate machine can control an entire data path.</a:t>
            </a:r>
          </a:p>
          <a:p>
            <a:r>
              <a:rPr lang="en-IN" dirty="0" smtClean="0"/>
              <a:t>Most of the time, many finite sate machines are there; one is a master controlling slave state machines.</a:t>
            </a:r>
          </a:p>
          <a:p>
            <a:r>
              <a:rPr lang="en-IN" dirty="0" smtClean="0"/>
              <a:t>If a late change is made in an RTL block,  the change is more likely to affect the state machine than the structure of data path.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0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Hardware Trends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As semiconductor device density increases, some trends in hardware design are emerging to increase the difficulty and risk of this traditional development model: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Higher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Greater concern over power dissipation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</a:t>
            </a:r>
            <a:r>
              <a:rPr lang="en-IN" dirty="0" smtClean="0"/>
              <a:t>ew deep-submicron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Heavier simulation 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More fabrication choices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0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823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What is SoC?</vt:lpstr>
      <vt:lpstr>PowerPoint Presentation</vt:lpstr>
      <vt:lpstr>PowerPoint Presentation</vt:lpstr>
      <vt:lpstr>Hardware System Structure</vt:lpstr>
      <vt:lpstr>PowerPoint Presentation</vt:lpstr>
      <vt:lpstr>PowerPoint Presentation</vt:lpstr>
      <vt:lpstr>RTL</vt:lpstr>
      <vt:lpstr>PowerPoint Presentation</vt:lpstr>
      <vt:lpstr>Hardware Trends</vt:lpstr>
      <vt:lpstr>Software Structure</vt:lpstr>
      <vt:lpstr>PowerPoint Presentation</vt:lpstr>
      <vt:lpstr>Effects of hardware and software complexity</vt:lpstr>
      <vt:lpstr>Software Trends</vt:lpstr>
      <vt:lpstr>Current SOC Design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System Structure</dc:title>
  <dc:creator>Vishal0811</dc:creator>
  <cp:lastModifiedBy>Vishal0811</cp:lastModifiedBy>
  <cp:revision>18</cp:revision>
  <dcterms:created xsi:type="dcterms:W3CDTF">2018-03-18T15:16:45Z</dcterms:created>
  <dcterms:modified xsi:type="dcterms:W3CDTF">2018-03-19T17:36:05Z</dcterms:modified>
</cp:coreProperties>
</file>