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74" r:id="rId4"/>
    <p:sldId id="267" r:id="rId5"/>
    <p:sldId id="278" r:id="rId6"/>
    <p:sldId id="277" r:id="rId7"/>
    <p:sldId id="285" r:id="rId8"/>
    <p:sldId id="269" r:id="rId9"/>
    <p:sldId id="284" r:id="rId10"/>
    <p:sldId id="272" r:id="rId11"/>
    <p:sldId id="286" r:id="rId12"/>
    <p:sldId id="287" r:id="rId13"/>
    <p:sldId id="273" r:id="rId14"/>
    <p:sldId id="288" r:id="rId15"/>
    <p:sldId id="265" r:id="rId16"/>
    <p:sldId id="275" r:id="rId17"/>
  </p:sldIdLst>
  <p:sldSz cx="9144000" cy="5143500" type="screen16x9"/>
  <p:notesSz cx="6858000" cy="9144000"/>
  <p:embeddedFontLst>
    <p:embeddedFont>
      <p:font typeface="Abel" panose="02000506030000020004" pitchFamily="2" charset="0"/>
      <p:regular r:id="rId19"/>
    </p:embeddedFont>
    <p:embeddedFont>
      <p:font typeface="Calibri" panose="020F0502020204030204" pitchFamily="34" charset="0"/>
      <p:regular r:id="rId20"/>
      <p:bold r:id="rId21"/>
      <p:italic r:id="rId22"/>
      <p:boldItalic r:id="rId23"/>
    </p:embeddedFont>
    <p:embeddedFont>
      <p:font typeface="Fjalla One" panose="02000506040000020004"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9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d86e841f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d86e841f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6da4af27f2_0_24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6da4af27f2_0_24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2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1EBB"/>
            </a:gs>
            <a:gs pos="100000">
              <a:srgbClr val="02BCFD"/>
            </a:gs>
          </a:gsLst>
          <a:lin ang="1350003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2pPr>
            <a:lvl3pPr lvl="2">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3pPr>
            <a:lvl4pPr lvl="3">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4pPr>
            <a:lvl5pPr lvl="4">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5pPr>
            <a:lvl6pPr lvl="5">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6pPr>
            <a:lvl7pPr lvl="6">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7pPr>
            <a:lvl8pPr lvl="7">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8pPr>
            <a:lvl9pPr lvl="8">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9pPr>
          </a:lstStyle>
          <a:p>
            <a:endParaRPr/>
          </a:p>
        </p:txBody>
      </p:sp>
      <p:sp>
        <p:nvSpPr>
          <p:cNvPr id="10" name="Google Shape;10;p2"/>
          <p:cNvSpPr txBox="1">
            <a:spLocks noGrp="1"/>
          </p:cNvSpPr>
          <p:nvPr>
            <p:ph type="subTitle" idx="1"/>
          </p:nvPr>
        </p:nvSpPr>
        <p:spPr>
          <a:xfrm>
            <a:off x="882200" y="3506375"/>
            <a:ext cx="351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Abel"/>
              <a:buNone/>
              <a:defRPr sz="2400">
                <a:solidFill>
                  <a:schemeClr val="lt1"/>
                </a:solidFill>
                <a:latin typeface="Abel"/>
                <a:ea typeface="Abel"/>
                <a:cs typeface="Abel"/>
                <a:sym typeface="Abe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SECTION_HEADER_1">
    <p:bg>
      <p:bgPr>
        <a:gradFill>
          <a:gsLst>
            <a:gs pos="0">
              <a:schemeClr val="accent5"/>
            </a:gs>
            <a:gs pos="100000">
              <a:schemeClr val="accent4"/>
            </a:gs>
          </a:gsLst>
          <a:lin ang="5400700" scaled="0"/>
        </a:gra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239050"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5" name="Google Shape;55;p14"/>
          <p:cNvSpPr txBox="1">
            <a:spLocks noGrp="1"/>
          </p:cNvSpPr>
          <p:nvPr>
            <p:ph type="subTitle" idx="1"/>
          </p:nvPr>
        </p:nvSpPr>
        <p:spPr>
          <a:xfrm>
            <a:off x="1239050"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6" name="Google Shape;56;p14"/>
          <p:cNvSpPr txBox="1">
            <a:spLocks noGrp="1"/>
          </p:cNvSpPr>
          <p:nvPr>
            <p:ph type="title" idx="2"/>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4"/>
          <p:cNvSpPr txBox="1">
            <a:spLocks noGrp="1"/>
          </p:cNvSpPr>
          <p:nvPr>
            <p:ph type="title" idx="3"/>
          </p:nvPr>
        </p:nvSpPr>
        <p:spPr>
          <a:xfrm>
            <a:off x="3636299"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8" name="Google Shape;58;p14"/>
          <p:cNvSpPr txBox="1">
            <a:spLocks noGrp="1"/>
          </p:cNvSpPr>
          <p:nvPr>
            <p:ph type="subTitle" idx="4"/>
          </p:nvPr>
        </p:nvSpPr>
        <p:spPr>
          <a:xfrm>
            <a:off x="3636299"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9" name="Google Shape;59;p14"/>
          <p:cNvSpPr txBox="1">
            <a:spLocks noGrp="1"/>
          </p:cNvSpPr>
          <p:nvPr>
            <p:ph type="title" idx="5"/>
          </p:nvPr>
        </p:nvSpPr>
        <p:spPr>
          <a:xfrm>
            <a:off x="6033548"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60" name="Google Shape;60;p14"/>
          <p:cNvSpPr txBox="1">
            <a:spLocks noGrp="1"/>
          </p:cNvSpPr>
          <p:nvPr>
            <p:ph type="subTitle" idx="6"/>
          </p:nvPr>
        </p:nvSpPr>
        <p:spPr>
          <a:xfrm>
            <a:off x="6033548"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1">
    <p:bg>
      <p:bgPr>
        <a:gradFill>
          <a:gsLst>
            <a:gs pos="0">
              <a:srgbClr val="401EBB"/>
            </a:gs>
            <a:gs pos="100000">
              <a:srgbClr val="02BCFD"/>
            </a:gs>
          </a:gsLst>
          <a:lin ang="18900044" scaled="0"/>
        </a:gra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963200" y="21159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77" name="Google Shape;77;p16"/>
          <p:cNvSpPr txBox="1">
            <a:spLocks noGrp="1"/>
          </p:cNvSpPr>
          <p:nvPr>
            <p:ph type="subTitle" idx="1"/>
          </p:nvPr>
        </p:nvSpPr>
        <p:spPr>
          <a:xfrm>
            <a:off x="963200" y="33904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8" name="Google Shape;78;p16"/>
          <p:cNvSpPr txBox="1">
            <a:spLocks noGrp="1"/>
          </p:cNvSpPr>
          <p:nvPr>
            <p:ph type="title" idx="2"/>
          </p:nvPr>
        </p:nvSpPr>
        <p:spPr>
          <a:xfrm>
            <a:off x="2848475" y="21159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79" name="Google Shape;79;p16"/>
          <p:cNvSpPr txBox="1">
            <a:spLocks noGrp="1"/>
          </p:cNvSpPr>
          <p:nvPr>
            <p:ph type="subTitle" idx="3"/>
          </p:nvPr>
        </p:nvSpPr>
        <p:spPr>
          <a:xfrm>
            <a:off x="2848475" y="33904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80" name="Google Shape;80;p16"/>
          <p:cNvSpPr txBox="1">
            <a:spLocks noGrp="1"/>
          </p:cNvSpPr>
          <p:nvPr>
            <p:ph type="title" idx="4"/>
          </p:nvPr>
        </p:nvSpPr>
        <p:spPr>
          <a:xfrm>
            <a:off x="4733750" y="21159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81" name="Google Shape;81;p16"/>
          <p:cNvSpPr txBox="1">
            <a:spLocks noGrp="1"/>
          </p:cNvSpPr>
          <p:nvPr>
            <p:ph type="subTitle" idx="5"/>
          </p:nvPr>
        </p:nvSpPr>
        <p:spPr>
          <a:xfrm>
            <a:off x="4733750" y="33904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82" name="Google Shape;82;p16"/>
          <p:cNvSpPr txBox="1">
            <a:spLocks noGrp="1"/>
          </p:cNvSpPr>
          <p:nvPr>
            <p:ph type="title" idx="6"/>
          </p:nvPr>
        </p:nvSpPr>
        <p:spPr>
          <a:xfrm>
            <a:off x="6619025" y="21159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83" name="Google Shape;83;p16"/>
          <p:cNvSpPr txBox="1">
            <a:spLocks noGrp="1"/>
          </p:cNvSpPr>
          <p:nvPr>
            <p:ph type="subTitle" idx="7"/>
          </p:nvPr>
        </p:nvSpPr>
        <p:spPr>
          <a:xfrm>
            <a:off x="6619025" y="33904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84" name="Google Shape;84;p16"/>
          <p:cNvSpPr txBox="1">
            <a:spLocks noGrp="1"/>
          </p:cNvSpPr>
          <p:nvPr>
            <p:ph type="title" idx="8"/>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p:cSld name="ONE_COLUMN_TEXT_2">
    <p:bg>
      <p:bgPr>
        <a:gradFill>
          <a:gsLst>
            <a:gs pos="0">
              <a:srgbClr val="401EBB"/>
            </a:gs>
            <a:gs pos="100000">
              <a:srgbClr val="02BCFD"/>
            </a:gs>
          </a:gsLst>
          <a:lin ang="13500032" scaled="0"/>
        </a:gra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7" name="Google Shape;87;p17"/>
          <p:cNvSpPr txBox="1">
            <a:spLocks noGrp="1"/>
          </p:cNvSpPr>
          <p:nvPr>
            <p:ph type="title" idx="2"/>
          </p:nvPr>
        </p:nvSpPr>
        <p:spPr>
          <a:xfrm>
            <a:off x="1239050" y="1996550"/>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88" name="Google Shape;88;p17"/>
          <p:cNvSpPr txBox="1">
            <a:spLocks noGrp="1"/>
          </p:cNvSpPr>
          <p:nvPr>
            <p:ph type="subTitle" idx="1"/>
          </p:nvPr>
        </p:nvSpPr>
        <p:spPr>
          <a:xfrm>
            <a:off x="1239050" y="2271800"/>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89" name="Google Shape;89;p17"/>
          <p:cNvSpPr txBox="1">
            <a:spLocks noGrp="1"/>
          </p:cNvSpPr>
          <p:nvPr>
            <p:ph type="title" idx="3"/>
          </p:nvPr>
        </p:nvSpPr>
        <p:spPr>
          <a:xfrm>
            <a:off x="3636300" y="1996550"/>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90" name="Google Shape;90;p17"/>
          <p:cNvSpPr txBox="1">
            <a:spLocks noGrp="1"/>
          </p:cNvSpPr>
          <p:nvPr>
            <p:ph type="subTitle" idx="4"/>
          </p:nvPr>
        </p:nvSpPr>
        <p:spPr>
          <a:xfrm>
            <a:off x="3636300" y="2271800"/>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1" name="Google Shape;91;p17"/>
          <p:cNvSpPr txBox="1">
            <a:spLocks noGrp="1"/>
          </p:cNvSpPr>
          <p:nvPr>
            <p:ph type="title" idx="5"/>
          </p:nvPr>
        </p:nvSpPr>
        <p:spPr>
          <a:xfrm>
            <a:off x="6033550" y="1996550"/>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92" name="Google Shape;92;p17"/>
          <p:cNvSpPr txBox="1">
            <a:spLocks noGrp="1"/>
          </p:cNvSpPr>
          <p:nvPr>
            <p:ph type="subTitle" idx="6"/>
          </p:nvPr>
        </p:nvSpPr>
        <p:spPr>
          <a:xfrm>
            <a:off x="6033550" y="2271800"/>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3" name="Google Shape;93;p17"/>
          <p:cNvSpPr txBox="1">
            <a:spLocks noGrp="1"/>
          </p:cNvSpPr>
          <p:nvPr>
            <p:ph type="title" idx="7"/>
          </p:nvPr>
        </p:nvSpPr>
        <p:spPr>
          <a:xfrm>
            <a:off x="1239050" y="3703825"/>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94" name="Google Shape;94;p17"/>
          <p:cNvSpPr txBox="1">
            <a:spLocks noGrp="1"/>
          </p:cNvSpPr>
          <p:nvPr>
            <p:ph type="subTitle" idx="8"/>
          </p:nvPr>
        </p:nvSpPr>
        <p:spPr>
          <a:xfrm>
            <a:off x="1239050" y="3979075"/>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5" name="Google Shape;95;p17"/>
          <p:cNvSpPr txBox="1">
            <a:spLocks noGrp="1"/>
          </p:cNvSpPr>
          <p:nvPr>
            <p:ph type="title" idx="9"/>
          </p:nvPr>
        </p:nvSpPr>
        <p:spPr>
          <a:xfrm>
            <a:off x="3636300" y="3703825"/>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96" name="Google Shape;96;p17"/>
          <p:cNvSpPr txBox="1">
            <a:spLocks noGrp="1"/>
          </p:cNvSpPr>
          <p:nvPr>
            <p:ph type="subTitle" idx="13"/>
          </p:nvPr>
        </p:nvSpPr>
        <p:spPr>
          <a:xfrm>
            <a:off x="3636300" y="3979075"/>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7" name="Google Shape;97;p17"/>
          <p:cNvSpPr txBox="1">
            <a:spLocks noGrp="1"/>
          </p:cNvSpPr>
          <p:nvPr>
            <p:ph type="title" idx="14"/>
          </p:nvPr>
        </p:nvSpPr>
        <p:spPr>
          <a:xfrm>
            <a:off x="6033550" y="3703825"/>
            <a:ext cx="18714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98" name="Google Shape;98;p17"/>
          <p:cNvSpPr txBox="1">
            <a:spLocks noGrp="1"/>
          </p:cNvSpPr>
          <p:nvPr>
            <p:ph type="subTitle" idx="15"/>
          </p:nvPr>
        </p:nvSpPr>
        <p:spPr>
          <a:xfrm>
            <a:off x="6033550" y="3979075"/>
            <a:ext cx="1871400" cy="5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1">
    <p:bg>
      <p:bgPr>
        <a:gradFill>
          <a:gsLst>
            <a:gs pos="0">
              <a:srgbClr val="401EBB"/>
            </a:gs>
            <a:gs pos="100000">
              <a:srgbClr val="02BCFD"/>
            </a:gs>
          </a:gsLst>
          <a:lin ang="18900044" scaled="0"/>
        </a:gra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5489663" y="1877000"/>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1" name="Google Shape;101;p18"/>
          <p:cNvSpPr txBox="1">
            <a:spLocks noGrp="1"/>
          </p:cNvSpPr>
          <p:nvPr>
            <p:ph type="subTitle" idx="1"/>
          </p:nvPr>
        </p:nvSpPr>
        <p:spPr>
          <a:xfrm>
            <a:off x="5322713" y="846225"/>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2" name="Google Shape;102;p18"/>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3" name="Google Shape;103;p18"/>
          <p:cNvSpPr txBox="1">
            <a:spLocks noGrp="1"/>
          </p:cNvSpPr>
          <p:nvPr>
            <p:ph type="title" idx="3"/>
          </p:nvPr>
        </p:nvSpPr>
        <p:spPr>
          <a:xfrm>
            <a:off x="5489663" y="3857475"/>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4" name="Google Shape;104;p18"/>
          <p:cNvSpPr txBox="1">
            <a:spLocks noGrp="1"/>
          </p:cNvSpPr>
          <p:nvPr>
            <p:ph type="subTitle" idx="4"/>
          </p:nvPr>
        </p:nvSpPr>
        <p:spPr>
          <a:xfrm>
            <a:off x="5322713" y="2826700"/>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SECTION_HEADER_1_1">
    <p:bg>
      <p:bgPr>
        <a:gradFill>
          <a:gsLst>
            <a:gs pos="0">
              <a:schemeClr val="accent5"/>
            </a:gs>
            <a:gs pos="100000">
              <a:schemeClr val="accent4"/>
            </a:gs>
          </a:gsLst>
          <a:lin ang="5400700" scaled="0"/>
        </a:gradFill>
        <a:effectLst/>
      </p:bgPr>
    </p:bg>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1">
  <p:cSld name="SECTION_HEADER_1_2">
    <p:bg>
      <p:bgPr>
        <a:gradFill>
          <a:gsLst>
            <a:gs pos="0">
              <a:schemeClr val="accent5"/>
            </a:gs>
            <a:gs pos="100000">
              <a:schemeClr val="accent4"/>
            </a:gs>
          </a:gsLst>
          <a:lin ang="5400700" scaled="0"/>
        </a:gra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7" name="Google Shape;117;p21"/>
          <p:cNvSpPr txBox="1">
            <a:spLocks noGrp="1"/>
          </p:cNvSpPr>
          <p:nvPr>
            <p:ph type="title" idx="2"/>
          </p:nvPr>
        </p:nvSpPr>
        <p:spPr>
          <a:xfrm>
            <a:off x="1659199" y="3364525"/>
            <a:ext cx="21495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18" name="Google Shape;118;p21"/>
          <p:cNvSpPr txBox="1">
            <a:spLocks noGrp="1"/>
          </p:cNvSpPr>
          <p:nvPr>
            <p:ph type="subTitle" idx="1"/>
          </p:nvPr>
        </p:nvSpPr>
        <p:spPr>
          <a:xfrm>
            <a:off x="1659199" y="3953275"/>
            <a:ext cx="21495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9" name="Google Shape;119;p21"/>
          <p:cNvSpPr txBox="1">
            <a:spLocks noGrp="1"/>
          </p:cNvSpPr>
          <p:nvPr>
            <p:ph type="title" idx="3"/>
          </p:nvPr>
        </p:nvSpPr>
        <p:spPr>
          <a:xfrm>
            <a:off x="5335301" y="3364525"/>
            <a:ext cx="21495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20" name="Google Shape;120;p21"/>
          <p:cNvSpPr txBox="1">
            <a:spLocks noGrp="1"/>
          </p:cNvSpPr>
          <p:nvPr>
            <p:ph type="subTitle" idx="4"/>
          </p:nvPr>
        </p:nvSpPr>
        <p:spPr>
          <a:xfrm>
            <a:off x="5335301" y="3953275"/>
            <a:ext cx="21495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p:cSld name="SECTION_TITLE_AND_DESCRIPTION_2">
    <p:bg>
      <p:bgPr>
        <a:gradFill>
          <a:gsLst>
            <a:gs pos="0">
              <a:srgbClr val="401EBB"/>
            </a:gs>
            <a:gs pos="100000">
              <a:srgbClr val="02BCFD"/>
            </a:gs>
          </a:gsLst>
          <a:lin ang="18900732" scaled="0"/>
        </a:gradFill>
        <a:effectLst/>
      </p:bgPr>
    </p:bg>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5372275" y="2476725"/>
            <a:ext cx="2430600" cy="42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3" name="Google Shape;123;p22"/>
          <p:cNvSpPr txBox="1">
            <a:spLocks noGrp="1"/>
          </p:cNvSpPr>
          <p:nvPr>
            <p:ph type="body" idx="2"/>
          </p:nvPr>
        </p:nvSpPr>
        <p:spPr>
          <a:xfrm>
            <a:off x="5372275" y="2974425"/>
            <a:ext cx="2579700" cy="1368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
        <p:nvSpPr>
          <p:cNvPr id="124" name="Google Shape;124;p22"/>
          <p:cNvSpPr txBox="1">
            <a:spLocks noGrp="1"/>
          </p:cNvSpPr>
          <p:nvPr>
            <p:ph type="title"/>
          </p:nvPr>
        </p:nvSpPr>
        <p:spPr>
          <a:xfrm>
            <a:off x="639950" y="550275"/>
            <a:ext cx="4116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1">
  <p:cSld name="TITLE_ONLY_1">
    <p:bg>
      <p:bgPr>
        <a:gradFill>
          <a:gsLst>
            <a:gs pos="0">
              <a:srgbClr val="401EBB"/>
            </a:gs>
            <a:gs pos="100000">
              <a:srgbClr val="02BCFD"/>
            </a:gs>
          </a:gsLst>
          <a:lin ang="18900732" scaled="0"/>
        </a:gradFill>
        <a:effectLst/>
      </p:bgPr>
    </p:bg>
    <p:spTree>
      <p:nvGrpSpPr>
        <p:cNvPr id="1" name="Shape 130"/>
        <p:cNvGrpSpPr/>
        <p:nvPr/>
      </p:nvGrpSpPr>
      <p:grpSpPr>
        <a:xfrm>
          <a:off x="0" y="0"/>
          <a:ext cx="0" cy="0"/>
          <a:chOff x="0" y="0"/>
          <a:chExt cx="0" cy="0"/>
        </a:xfrm>
      </p:grpSpPr>
      <p:sp>
        <p:nvSpPr>
          <p:cNvPr id="131" name="Google Shape;131;p24"/>
          <p:cNvSpPr/>
          <p:nvPr/>
        </p:nvSpPr>
        <p:spPr>
          <a:xfrm rot="5400000">
            <a:off x="4778685" y="-618350"/>
            <a:ext cx="3418200" cy="7504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_2">
    <p:bg>
      <p:bgPr>
        <a:gradFill>
          <a:gsLst>
            <a:gs pos="0">
              <a:srgbClr val="401EBB"/>
            </a:gs>
            <a:gs pos="100000">
              <a:srgbClr val="02BCFD"/>
            </a:gs>
          </a:gsLst>
          <a:lin ang="18900044" scaled="0"/>
        </a:gra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TITLE_1_1">
    <p:bg>
      <p:bgPr>
        <a:gradFill>
          <a:gsLst>
            <a:gs pos="0">
              <a:srgbClr val="401EBB"/>
            </a:gs>
            <a:gs pos="100000">
              <a:srgbClr val="02BCFD"/>
            </a:gs>
          </a:gsLst>
          <a:lin ang="13500032" scaled="0"/>
        </a:gra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830858" y="1411950"/>
            <a:ext cx="3512400" cy="315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5"/>
          <p:cNvSpPr txBox="1">
            <a:spLocks noGrp="1"/>
          </p:cNvSpPr>
          <p:nvPr>
            <p:ph type="body" idx="2"/>
          </p:nvPr>
        </p:nvSpPr>
        <p:spPr>
          <a:xfrm>
            <a:off x="4800742" y="1411950"/>
            <a:ext cx="3512400" cy="3156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5"/>
          <p:cNvSpPr txBox="1">
            <a:spLocks noGrp="1"/>
          </p:cNvSpPr>
          <p:nvPr>
            <p:ph type="title"/>
          </p:nvPr>
        </p:nvSpPr>
        <p:spPr>
          <a:xfrm>
            <a:off x="639950" y="550275"/>
            <a:ext cx="7234200" cy="71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SECTION_HEADER_1_2_1">
    <p:bg>
      <p:bgPr>
        <a:gradFill>
          <a:gsLst>
            <a:gs pos="0">
              <a:schemeClr val="accent5"/>
            </a:gs>
            <a:gs pos="100000">
              <a:schemeClr val="accent4"/>
            </a:gs>
          </a:gsLst>
          <a:lin ang="5400700" scaled="0"/>
        </a:gra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401EBB"/>
            </a:gs>
            <a:gs pos="100000">
              <a:srgbClr val="02BCFD"/>
            </a:gs>
          </a:gsLst>
          <a:lin ang="18900732" scaled="0"/>
        </a:gra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401EBB"/>
            </a:gs>
            <a:gs pos="100000">
              <a:srgbClr val="02BCFD"/>
            </a:gs>
          </a:gsLst>
          <a:lin ang="13500032" scaled="0"/>
        </a:gradFill>
        <a:effectLst/>
      </p:bgPr>
    </p:bg>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5" name="Google Shape;25;p7"/>
          <p:cNvSpPr txBox="1">
            <a:spLocks noGrp="1"/>
          </p:cNvSpPr>
          <p:nvPr>
            <p:ph type="body" idx="1"/>
          </p:nvPr>
        </p:nvSpPr>
        <p:spPr>
          <a:xfrm>
            <a:off x="639950" y="2225650"/>
            <a:ext cx="2321700" cy="1394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p:nvPr/>
        </p:nvSpPr>
        <p:spPr>
          <a:xfrm>
            <a:off x="-21600" y="-28825"/>
            <a:ext cx="9199200" cy="5201100"/>
          </a:xfrm>
          <a:prstGeom prst="rect">
            <a:avLst/>
          </a:pr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title"/>
          </p:nvPr>
        </p:nvSpPr>
        <p:spPr>
          <a:xfrm>
            <a:off x="639950" y="550275"/>
            <a:ext cx="2862600" cy="24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5"/>
            </a:gs>
            <a:gs pos="100000">
              <a:schemeClr val="accent4"/>
            </a:gs>
          </a:gsLst>
          <a:lin ang="5400700" scaled="0"/>
        </a:gra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subTitle" idx="1"/>
          </p:nvPr>
        </p:nvSpPr>
        <p:spPr>
          <a:xfrm>
            <a:off x="639950" y="1659900"/>
            <a:ext cx="2430600" cy="421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1" name="Google Shape;31;p9"/>
          <p:cNvSpPr txBox="1">
            <a:spLocks noGrp="1"/>
          </p:cNvSpPr>
          <p:nvPr>
            <p:ph type="body" idx="2"/>
          </p:nvPr>
        </p:nvSpPr>
        <p:spPr>
          <a:xfrm>
            <a:off x="639950" y="2157600"/>
            <a:ext cx="3177300" cy="2498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2" name="Google Shape;32;p9"/>
          <p:cNvSpPr txBox="1">
            <a:spLocks noGrp="1"/>
          </p:cNvSpPr>
          <p:nvPr>
            <p:ph type="title"/>
          </p:nvPr>
        </p:nvSpPr>
        <p:spPr>
          <a:xfrm>
            <a:off x="639950" y="550275"/>
            <a:ext cx="4116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p:nvPr/>
        </p:nvSpPr>
        <p:spPr>
          <a:xfrm rot="5400000">
            <a:off x="2596350" y="-1146175"/>
            <a:ext cx="3951300" cy="5262000"/>
          </a:xfrm>
          <a:prstGeom prst="roundRect">
            <a:avLst>
              <a:gd name="adj" fmla="val 14664"/>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1"/>
          <p:cNvSpPr txBox="1">
            <a:spLocks noGrp="1"/>
          </p:cNvSpPr>
          <p:nvPr>
            <p:ph type="title" hasCustomPrompt="1"/>
          </p:nvPr>
        </p:nvSpPr>
        <p:spPr>
          <a:xfrm>
            <a:off x="1443600" y="1447475"/>
            <a:ext cx="6256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1443600" y="3640975"/>
            <a:ext cx="6256800" cy="65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gradFill>
          <a:gsLst>
            <a:gs pos="0">
              <a:srgbClr val="401EBB"/>
            </a:gs>
            <a:gs pos="100000">
              <a:srgbClr val="02BCFD"/>
            </a:gs>
          </a:gsLst>
          <a:lin ang="18900044" scaled="0"/>
        </a:gra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320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 name="Google Shape;42;p13"/>
          <p:cNvSpPr txBox="1">
            <a:spLocks noGrp="1"/>
          </p:cNvSpPr>
          <p:nvPr>
            <p:ph type="subTitle" idx="1"/>
          </p:nvPr>
        </p:nvSpPr>
        <p:spPr>
          <a:xfrm>
            <a:off x="96320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3" name="Google Shape;43;p13"/>
          <p:cNvSpPr txBox="1">
            <a:spLocks noGrp="1"/>
          </p:cNvSpPr>
          <p:nvPr>
            <p:ph type="title" idx="2"/>
          </p:nvPr>
        </p:nvSpPr>
        <p:spPr>
          <a:xfrm>
            <a:off x="284847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4" name="Google Shape;44;p13"/>
          <p:cNvSpPr txBox="1">
            <a:spLocks noGrp="1"/>
          </p:cNvSpPr>
          <p:nvPr>
            <p:ph type="subTitle" idx="3"/>
          </p:nvPr>
        </p:nvSpPr>
        <p:spPr>
          <a:xfrm>
            <a:off x="284847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5" name="Google Shape;45;p13"/>
          <p:cNvSpPr txBox="1">
            <a:spLocks noGrp="1"/>
          </p:cNvSpPr>
          <p:nvPr>
            <p:ph type="title" idx="4"/>
          </p:nvPr>
        </p:nvSpPr>
        <p:spPr>
          <a:xfrm>
            <a:off x="473375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6" name="Google Shape;46;p13"/>
          <p:cNvSpPr txBox="1">
            <a:spLocks noGrp="1"/>
          </p:cNvSpPr>
          <p:nvPr>
            <p:ph type="subTitle" idx="5"/>
          </p:nvPr>
        </p:nvSpPr>
        <p:spPr>
          <a:xfrm>
            <a:off x="473375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3"/>
          <p:cNvSpPr txBox="1">
            <a:spLocks noGrp="1"/>
          </p:cNvSpPr>
          <p:nvPr>
            <p:ph type="title" idx="6"/>
          </p:nvPr>
        </p:nvSpPr>
        <p:spPr>
          <a:xfrm>
            <a:off x="661902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8" name="Google Shape;48;p13"/>
          <p:cNvSpPr txBox="1">
            <a:spLocks noGrp="1"/>
          </p:cNvSpPr>
          <p:nvPr>
            <p:ph type="subTitle" idx="7"/>
          </p:nvPr>
        </p:nvSpPr>
        <p:spPr>
          <a:xfrm>
            <a:off x="661902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3"/>
          <p:cNvSpPr txBox="1">
            <a:spLocks noGrp="1"/>
          </p:cNvSpPr>
          <p:nvPr>
            <p:ph type="title" idx="8" hasCustomPrompt="1"/>
          </p:nvPr>
        </p:nvSpPr>
        <p:spPr>
          <a:xfrm>
            <a:off x="103355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0" name="Google Shape;50;p13"/>
          <p:cNvSpPr txBox="1">
            <a:spLocks noGrp="1"/>
          </p:cNvSpPr>
          <p:nvPr>
            <p:ph type="title" idx="9" hasCustomPrompt="1"/>
          </p:nvPr>
        </p:nvSpPr>
        <p:spPr>
          <a:xfrm>
            <a:off x="291882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1" name="Google Shape;51;p13"/>
          <p:cNvSpPr txBox="1">
            <a:spLocks noGrp="1"/>
          </p:cNvSpPr>
          <p:nvPr>
            <p:ph type="title" idx="13" hasCustomPrompt="1"/>
          </p:nvPr>
        </p:nvSpPr>
        <p:spPr>
          <a:xfrm>
            <a:off x="480410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2" name="Google Shape;52;p13"/>
          <p:cNvSpPr txBox="1">
            <a:spLocks noGrp="1"/>
          </p:cNvSpPr>
          <p:nvPr>
            <p:ph type="title" idx="14" hasCustomPrompt="1"/>
          </p:nvPr>
        </p:nvSpPr>
        <p:spPr>
          <a:xfrm>
            <a:off x="668937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1EBB"/>
            </a:gs>
            <a:gs pos="100000">
              <a:srgbClr val="02BCFD"/>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Fjalla One"/>
              <a:buNone/>
              <a:defRPr sz="2800">
                <a:solidFill>
                  <a:srgbClr val="FFFFFF"/>
                </a:solidFill>
                <a:latin typeface="Fjalla One"/>
                <a:ea typeface="Fjalla One"/>
                <a:cs typeface="Fjalla One"/>
                <a:sym typeface="Fjalla One"/>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Font typeface="Abel"/>
              <a:buChar char="●"/>
              <a:defRPr sz="1800">
                <a:solidFill>
                  <a:srgbClr val="FFFFFF"/>
                </a:solidFill>
                <a:latin typeface="Abel"/>
                <a:ea typeface="Abel"/>
                <a:cs typeface="Abel"/>
                <a:sym typeface="Abel"/>
              </a:defRPr>
            </a:lvl1pPr>
            <a:lvl2pPr marL="914400" lvl="1"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2pPr>
            <a:lvl3pPr marL="1371600" lvl="2"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3pPr>
            <a:lvl4pPr marL="1828800" lvl="3"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4pPr>
            <a:lvl5pPr marL="2286000" lvl="4"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5pPr>
            <a:lvl6pPr marL="2743200" lvl="5"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6pPr>
            <a:lvl7pPr marL="3200400" lvl="6"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7pPr>
            <a:lvl8pPr marL="3657600" lvl="7"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8pPr>
            <a:lvl9pPr marL="4114800" lvl="8" indent="-317500">
              <a:lnSpc>
                <a:spcPct val="100000"/>
              </a:lnSpc>
              <a:spcBef>
                <a:spcPts val="1600"/>
              </a:spcBef>
              <a:spcAft>
                <a:spcPts val="1600"/>
              </a:spcAft>
              <a:buClr>
                <a:srgbClr val="FFFFFF"/>
              </a:buClr>
              <a:buSzPts val="1400"/>
              <a:buFont typeface="Abel"/>
              <a:buChar char="■"/>
              <a:defRPr>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2" r:id="rId11"/>
    <p:sldLayoutId id="2147483663" r:id="rId12"/>
    <p:sldLayoutId id="2147483664" r:id="rId13"/>
    <p:sldLayoutId id="2147483665" r:id="rId14"/>
    <p:sldLayoutId id="2147483667" r:id="rId15"/>
    <p:sldLayoutId id="2147483668" r:id="rId16"/>
    <p:sldLayoutId id="2147483670" r:id="rId17"/>
    <p:sldLayoutId id="2147483671" r:id="rId18"/>
    <p:sldLayoutId id="2147483672" r:id="rId19"/>
    <p:sldLayoutId id="214748367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person-centred-person-centred-support-3337893/"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hyperlink" Target="http://opportunitiesandyou.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portunitiesandyou.com/"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pngall.com/website-png/" TargetMode="External"/></Relationships>
</file>

<file path=ppt/slides/_rels/slide5.xml.rels><?xml version="1.0" encoding="UTF-8" standalone="yes"?>
<Relationships xmlns="http://schemas.openxmlformats.org/package/2006/relationships"><Relationship Id="rId3" Type="http://schemas.openxmlformats.org/officeDocument/2006/relationships/video" Target="https://www.youtube.com/embed/JuosdEZ7eUU?feature=oembed" TargetMode="External"/><Relationship Id="rId7" Type="http://schemas.openxmlformats.org/officeDocument/2006/relationships/image" Target="../media/image6.jpeg"/><Relationship Id="rId2" Type="http://schemas.openxmlformats.org/officeDocument/2006/relationships/video" Target="https://www.youtube.com/embed/LThE_0KWVJA?feature=oembed" TargetMode="External"/><Relationship Id="rId1" Type="http://schemas.openxmlformats.org/officeDocument/2006/relationships/video" Target="https://www.youtube.com/embed/1Rhtv1LsVQ4?feature=oembed" TargetMode="Externa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video" Target="https://www.youtube.com/embed/aiVHMykTks4?feature=oembed" TargetMode="External"/><Relationship Id="rId7" Type="http://schemas.openxmlformats.org/officeDocument/2006/relationships/image" Target="../media/image9.jpeg"/><Relationship Id="rId2" Type="http://schemas.openxmlformats.org/officeDocument/2006/relationships/video" Target="https://www.youtube.com/embed/l1uiTTw5nVc?feature=oembed" TargetMode="External"/><Relationship Id="rId1" Type="http://schemas.openxmlformats.org/officeDocument/2006/relationships/video" Target="https://www.youtube.com/embed/YkGaUkYNLgw?feature=oembed" TargetMode="Externa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icpedia.org/handwriting/t/training.html"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01EBB"/>
            </a:gs>
            <a:gs pos="100000">
              <a:srgbClr val="02BCFD"/>
            </a:gs>
          </a:gsLst>
          <a:lin ang="13500032" scaled="0"/>
        </a:gra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ctrTitle"/>
          </p:nvPr>
        </p:nvSpPr>
        <p:spPr>
          <a:xfrm>
            <a:off x="400126" y="981488"/>
            <a:ext cx="45054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effectLst>
                  <a:outerShdw blurRad="38100" dist="38100" dir="2700000" algn="tl">
                    <a:srgbClr val="000000">
                      <a:alpha val="43137"/>
                    </a:srgbClr>
                  </a:outerShdw>
                </a:effectLst>
              </a:rPr>
              <a:t>OPPORTUNITIES</a:t>
            </a:r>
            <a:endParaRPr dirty="0">
              <a:solidFill>
                <a:schemeClr val="accent1"/>
              </a:solidFill>
              <a:effectLst>
                <a:outerShdw blurRad="38100" dist="38100" dir="2700000" algn="tl">
                  <a:srgbClr val="000000">
                    <a:alpha val="43137"/>
                  </a:srgbClr>
                </a:outerShdw>
              </a:effectLst>
            </a:endParaRPr>
          </a:p>
          <a:p>
            <a:pPr marL="0" lvl="0" indent="0" algn="l" rtl="0">
              <a:spcBef>
                <a:spcPts val="0"/>
              </a:spcBef>
              <a:spcAft>
                <a:spcPts val="0"/>
              </a:spcAft>
              <a:buNone/>
            </a:pPr>
            <a:r>
              <a:rPr lang="en" dirty="0">
                <a:effectLst>
                  <a:outerShdw blurRad="38100" dist="38100" dir="2700000" algn="tl">
                    <a:srgbClr val="000000">
                      <a:alpha val="43137"/>
                    </a:srgbClr>
                  </a:outerShdw>
                </a:effectLst>
              </a:rPr>
              <a:t>     </a:t>
            </a:r>
            <a:r>
              <a:rPr lang="en" dirty="0">
                <a:solidFill>
                  <a:srgbClr val="9E9E9E"/>
                </a:solidFill>
                <a:effectLst>
                  <a:outerShdw blurRad="38100" dist="38100" dir="2700000" algn="tl">
                    <a:srgbClr val="000000">
                      <a:alpha val="43137"/>
                    </a:srgbClr>
                  </a:outerShdw>
                </a:effectLst>
              </a:rPr>
              <a:t> </a:t>
            </a:r>
            <a:r>
              <a:rPr lang="en" dirty="0">
                <a:effectLst>
                  <a:outerShdw blurRad="38100" dist="38100" dir="2700000" algn="tl">
                    <a:srgbClr val="000000">
                      <a:alpha val="43137"/>
                    </a:srgbClr>
                  </a:outerShdw>
                </a:effectLst>
              </a:rPr>
              <a:t>AND YOU</a:t>
            </a:r>
            <a:endParaRPr dirty="0">
              <a:effectLst>
                <a:outerShdw blurRad="38100" dist="38100" dir="2700000" algn="tl">
                  <a:srgbClr val="000000">
                    <a:alpha val="43137"/>
                  </a:srgbClr>
                </a:outerShdw>
              </a:effectLst>
            </a:endParaRPr>
          </a:p>
          <a:p>
            <a:pPr marL="0" lvl="0" indent="0" algn="l" rtl="0">
              <a:spcBef>
                <a:spcPts val="0"/>
              </a:spcBef>
              <a:spcAft>
                <a:spcPts val="0"/>
              </a:spcAft>
              <a:buNone/>
            </a:pPr>
            <a:r>
              <a:rPr lang="en" sz="2200" dirty="0">
                <a:solidFill>
                  <a:srgbClr val="213B55"/>
                </a:solidFill>
                <a:effectLst>
                  <a:outerShdw blurRad="38100" dist="38100" dir="2700000" algn="tl">
                    <a:srgbClr val="000000">
                      <a:alpha val="43137"/>
                    </a:srgbClr>
                  </a:outerShdw>
                </a:effectLst>
              </a:rPr>
              <a:t>                        Presents</a:t>
            </a:r>
            <a:endParaRPr sz="2200" dirty="0">
              <a:solidFill>
                <a:srgbClr val="213B55"/>
              </a:solidFill>
              <a:effectLst>
                <a:outerShdw blurRad="38100" dist="38100" dir="2700000" algn="tl">
                  <a:srgbClr val="000000">
                    <a:alpha val="43137"/>
                  </a:srgbClr>
                </a:outerShdw>
              </a:effectLst>
            </a:endParaRPr>
          </a:p>
        </p:txBody>
      </p:sp>
      <p:sp>
        <p:nvSpPr>
          <p:cNvPr id="141" name="Google Shape;141;p28"/>
          <p:cNvSpPr txBox="1">
            <a:spLocks noGrp="1"/>
          </p:cNvSpPr>
          <p:nvPr>
            <p:ph type="subTitle" idx="1"/>
          </p:nvPr>
        </p:nvSpPr>
        <p:spPr>
          <a:xfrm>
            <a:off x="839097" y="3162747"/>
            <a:ext cx="3043930" cy="1059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effectLst>
                  <a:outerShdw blurRad="38100" dist="38100" dir="2700000" algn="tl">
                    <a:srgbClr val="000000">
                      <a:alpha val="43137"/>
                    </a:srgbClr>
                  </a:outerShdw>
                </a:effectLst>
              </a:rPr>
              <a:t>   </a:t>
            </a:r>
            <a:r>
              <a:rPr lang="en" sz="2100" dirty="0">
                <a:solidFill>
                  <a:schemeClr val="accent1"/>
                </a:solidFill>
                <a:effectLst>
                  <a:outerShdw blurRad="38100" dist="38100" dir="2700000" algn="tl">
                    <a:srgbClr val="000000">
                      <a:alpha val="43137"/>
                    </a:srgbClr>
                  </a:outerShdw>
                </a:effectLst>
              </a:rPr>
              <a:t> </a:t>
            </a:r>
            <a:r>
              <a:rPr lang="en" dirty="0">
                <a:solidFill>
                  <a:schemeClr val="accent1"/>
                </a:solidFill>
                <a:effectLst>
                  <a:outerShdw blurRad="38100" dist="38100" dir="2700000" algn="tl">
                    <a:srgbClr val="000000">
                      <a:alpha val="43137"/>
                    </a:srgbClr>
                  </a:outerShdw>
                </a:effectLst>
              </a:rPr>
              <a:t>Influencer Marketing</a:t>
            </a:r>
            <a:r>
              <a:rPr lang="en" sz="2800" dirty="0">
                <a:solidFill>
                  <a:schemeClr val="accent1"/>
                </a:solidFill>
                <a:effectLst>
                  <a:outerShdw blurRad="38100" dist="38100" dir="2700000" algn="tl">
                    <a:srgbClr val="000000">
                      <a:alpha val="43137"/>
                    </a:srgbClr>
                  </a:outerShdw>
                </a:effectLst>
              </a:rPr>
              <a:t>      </a:t>
            </a:r>
          </a:p>
          <a:p>
            <a:pPr marL="0" lvl="0" indent="0" algn="l" rtl="0">
              <a:spcBef>
                <a:spcPts val="0"/>
              </a:spcBef>
              <a:spcAft>
                <a:spcPts val="0"/>
              </a:spcAft>
              <a:buNone/>
            </a:pPr>
            <a:r>
              <a:rPr lang="en" sz="2800" dirty="0">
                <a:solidFill>
                  <a:schemeClr val="accent1"/>
                </a:solidFill>
                <a:effectLst>
                  <a:outerShdw blurRad="38100" dist="38100" dir="2700000" algn="tl">
                    <a:srgbClr val="000000">
                      <a:alpha val="43137"/>
                    </a:srgbClr>
                  </a:outerShdw>
                </a:effectLst>
              </a:rPr>
              <a:t>          </a:t>
            </a:r>
            <a:r>
              <a:rPr lang="en" sz="2800" dirty="0">
                <a:effectLst>
                  <a:outerShdw blurRad="38100" dist="38100" dir="2700000" algn="tl">
                    <a:srgbClr val="000000">
                      <a:alpha val="43137"/>
                    </a:srgbClr>
                  </a:outerShdw>
                </a:effectLst>
              </a:rPr>
              <a:t>Unleased</a:t>
            </a:r>
            <a:endParaRPr sz="2800" dirty="0">
              <a:effectLst>
                <a:outerShdw blurRad="38100" dist="38100" dir="2700000" algn="tl">
                  <a:srgbClr val="000000">
                    <a:alpha val="43137"/>
                  </a:srgbClr>
                </a:outerShdw>
              </a:effectLst>
            </a:endParaRPr>
          </a:p>
        </p:txBody>
      </p:sp>
      <p:grpSp>
        <p:nvGrpSpPr>
          <p:cNvPr id="142" name="Google Shape;142;p28"/>
          <p:cNvGrpSpPr/>
          <p:nvPr/>
        </p:nvGrpSpPr>
        <p:grpSpPr>
          <a:xfrm>
            <a:off x="4355896" y="-72048"/>
            <a:ext cx="4882257" cy="5806520"/>
            <a:chOff x="4355896" y="-72048"/>
            <a:chExt cx="4882257" cy="5806520"/>
          </a:xfrm>
        </p:grpSpPr>
        <p:grpSp>
          <p:nvGrpSpPr>
            <p:cNvPr id="143" name="Google Shape;143;p28"/>
            <p:cNvGrpSpPr/>
            <p:nvPr/>
          </p:nvGrpSpPr>
          <p:grpSpPr>
            <a:xfrm>
              <a:off x="4706238" y="-72048"/>
              <a:ext cx="4531915" cy="5488741"/>
              <a:chOff x="1812875" y="238125"/>
              <a:chExt cx="4088700" cy="4951950"/>
            </a:xfrm>
          </p:grpSpPr>
          <p:sp>
            <p:nvSpPr>
              <p:cNvPr id="144" name="Google Shape;144;p28"/>
              <p:cNvSpPr/>
              <p:nvPr/>
            </p:nvSpPr>
            <p:spPr>
              <a:xfrm>
                <a:off x="1812875" y="726775"/>
                <a:ext cx="744825" cy="4422075"/>
              </a:xfrm>
              <a:custGeom>
                <a:avLst/>
                <a:gdLst/>
                <a:ahLst/>
                <a:cxnLst/>
                <a:rect l="l" t="t" r="r" b="b"/>
                <a:pathLst>
                  <a:path w="29793" h="176883" extrusionOk="0">
                    <a:moveTo>
                      <a:pt x="1" y="1"/>
                    </a:moveTo>
                    <a:lnTo>
                      <a:pt x="29793" y="1"/>
                    </a:lnTo>
                    <a:lnTo>
                      <a:pt x="29793"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45" name="Google Shape;145;p28"/>
              <p:cNvSpPr/>
              <p:nvPr/>
            </p:nvSpPr>
            <p:spPr>
              <a:xfrm>
                <a:off x="2989575" y="281725"/>
                <a:ext cx="789725" cy="4810400"/>
              </a:xfrm>
              <a:custGeom>
                <a:avLst/>
                <a:gdLst/>
                <a:ahLst/>
                <a:cxnLst/>
                <a:rect l="l" t="t" r="r" b="b"/>
                <a:pathLst>
                  <a:path w="31589" h="192416" extrusionOk="0">
                    <a:moveTo>
                      <a:pt x="0" y="1"/>
                    </a:moveTo>
                    <a:lnTo>
                      <a:pt x="31588" y="1"/>
                    </a:lnTo>
                    <a:lnTo>
                      <a:pt x="31588"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46" name="Google Shape;146;p28"/>
              <p:cNvSpPr/>
              <p:nvPr/>
            </p:nvSpPr>
            <p:spPr>
              <a:xfrm>
                <a:off x="2761525" y="768000"/>
                <a:ext cx="744875" cy="4422075"/>
              </a:xfrm>
              <a:custGeom>
                <a:avLst/>
                <a:gdLst/>
                <a:ahLst/>
                <a:cxnLst/>
                <a:rect l="l" t="t" r="r" b="b"/>
                <a:pathLst>
                  <a:path w="29795" h="176883" extrusionOk="0">
                    <a:moveTo>
                      <a:pt x="1" y="1"/>
                    </a:moveTo>
                    <a:lnTo>
                      <a:pt x="29794" y="1"/>
                    </a:lnTo>
                    <a:lnTo>
                      <a:pt x="29794"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47" name="Google Shape;147;p28"/>
              <p:cNvSpPr/>
              <p:nvPr/>
            </p:nvSpPr>
            <p:spPr>
              <a:xfrm>
                <a:off x="3664550" y="702625"/>
                <a:ext cx="744825" cy="4422100"/>
              </a:xfrm>
              <a:custGeom>
                <a:avLst/>
                <a:gdLst/>
                <a:ahLst/>
                <a:cxnLst/>
                <a:rect l="l" t="t" r="r" b="b"/>
                <a:pathLst>
                  <a:path w="29793" h="176884" extrusionOk="0">
                    <a:moveTo>
                      <a:pt x="0" y="1"/>
                    </a:moveTo>
                    <a:lnTo>
                      <a:pt x="29793" y="1"/>
                    </a:lnTo>
                    <a:lnTo>
                      <a:pt x="29793" y="176884"/>
                    </a:lnTo>
                    <a:lnTo>
                      <a:pt x="0" y="176884"/>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48" name="Google Shape;148;p28"/>
              <p:cNvSpPr/>
              <p:nvPr/>
            </p:nvSpPr>
            <p:spPr>
              <a:xfrm>
                <a:off x="5066800" y="260400"/>
                <a:ext cx="744850" cy="4810400"/>
              </a:xfrm>
              <a:custGeom>
                <a:avLst/>
                <a:gdLst/>
                <a:ahLst/>
                <a:cxnLst/>
                <a:rect l="l" t="t" r="r" b="b"/>
                <a:pathLst>
                  <a:path w="29794" h="192416" extrusionOk="0">
                    <a:moveTo>
                      <a:pt x="1" y="1"/>
                    </a:moveTo>
                    <a:lnTo>
                      <a:pt x="29793" y="1"/>
                    </a:lnTo>
                    <a:lnTo>
                      <a:pt x="29793" y="192416"/>
                    </a:lnTo>
                    <a:lnTo>
                      <a:pt x="1" y="192416"/>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49" name="Google Shape;149;p28"/>
              <p:cNvSpPr/>
              <p:nvPr/>
            </p:nvSpPr>
            <p:spPr>
              <a:xfrm>
                <a:off x="4996200" y="281725"/>
                <a:ext cx="372450" cy="4810400"/>
              </a:xfrm>
              <a:custGeom>
                <a:avLst/>
                <a:gdLst/>
                <a:ahLst/>
                <a:cxnLst/>
                <a:rect l="l" t="t" r="r" b="b"/>
                <a:pathLst>
                  <a:path w="14898" h="192416" extrusionOk="0">
                    <a:moveTo>
                      <a:pt x="0" y="1"/>
                    </a:moveTo>
                    <a:lnTo>
                      <a:pt x="14897" y="1"/>
                    </a:lnTo>
                    <a:lnTo>
                      <a:pt x="14897"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0" name="Google Shape;150;p28"/>
              <p:cNvSpPr/>
              <p:nvPr/>
            </p:nvSpPr>
            <p:spPr>
              <a:xfrm>
                <a:off x="3753900" y="281725"/>
                <a:ext cx="702300" cy="4810400"/>
              </a:xfrm>
              <a:custGeom>
                <a:avLst/>
                <a:gdLst/>
                <a:ahLst/>
                <a:cxnLst/>
                <a:rect l="l" t="t" r="r" b="b"/>
                <a:pathLst>
                  <a:path w="28092" h="192416" extrusionOk="0">
                    <a:moveTo>
                      <a:pt x="0" y="1"/>
                    </a:moveTo>
                    <a:lnTo>
                      <a:pt x="28091" y="1"/>
                    </a:lnTo>
                    <a:lnTo>
                      <a:pt x="28091"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1" name="Google Shape;151;p28"/>
              <p:cNvSpPr/>
              <p:nvPr/>
            </p:nvSpPr>
            <p:spPr>
              <a:xfrm>
                <a:off x="3969450" y="281725"/>
                <a:ext cx="702325" cy="4810400"/>
              </a:xfrm>
              <a:custGeom>
                <a:avLst/>
                <a:gdLst/>
                <a:ahLst/>
                <a:cxnLst/>
                <a:rect l="l" t="t" r="r" b="b"/>
                <a:pathLst>
                  <a:path w="28093" h="192416" extrusionOk="0">
                    <a:moveTo>
                      <a:pt x="0" y="1"/>
                    </a:moveTo>
                    <a:lnTo>
                      <a:pt x="28092" y="1"/>
                    </a:lnTo>
                    <a:lnTo>
                      <a:pt x="28092"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2" name="Google Shape;152;p28"/>
              <p:cNvSpPr/>
              <p:nvPr/>
            </p:nvSpPr>
            <p:spPr>
              <a:xfrm>
                <a:off x="4234650" y="238125"/>
                <a:ext cx="1666925" cy="4810400"/>
              </a:xfrm>
              <a:custGeom>
                <a:avLst/>
                <a:gdLst/>
                <a:ahLst/>
                <a:cxnLst/>
                <a:rect l="l" t="t" r="r" b="b"/>
                <a:pathLst>
                  <a:path w="66677" h="192416" extrusionOk="0">
                    <a:moveTo>
                      <a:pt x="1" y="0"/>
                    </a:moveTo>
                    <a:lnTo>
                      <a:pt x="66676" y="0"/>
                    </a:lnTo>
                    <a:lnTo>
                      <a:pt x="66676" y="192415"/>
                    </a:lnTo>
                    <a:lnTo>
                      <a:pt x="1"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53" name="Google Shape;153;p28"/>
            <p:cNvGrpSpPr/>
            <p:nvPr/>
          </p:nvGrpSpPr>
          <p:grpSpPr>
            <a:xfrm>
              <a:off x="6947561" y="1888323"/>
              <a:ext cx="457575" cy="392346"/>
              <a:chOff x="3835000" y="2006775"/>
              <a:chExt cx="412825" cy="353975"/>
            </a:xfrm>
          </p:grpSpPr>
          <p:sp>
            <p:nvSpPr>
              <p:cNvPr id="154" name="Google Shape;154;p28"/>
              <p:cNvSpPr/>
              <p:nvPr/>
            </p:nvSpPr>
            <p:spPr>
              <a:xfrm>
                <a:off x="3835000" y="2152100"/>
                <a:ext cx="412825" cy="208650"/>
              </a:xfrm>
              <a:custGeom>
                <a:avLst/>
                <a:gdLst/>
                <a:ahLst/>
                <a:cxnLst/>
                <a:rect l="l" t="t" r="r" b="b"/>
                <a:pathLst>
                  <a:path w="16513" h="8346" extrusionOk="0">
                    <a:moveTo>
                      <a:pt x="8256" y="8346"/>
                    </a:moveTo>
                    <a:cubicBezTo>
                      <a:pt x="3704" y="8346"/>
                      <a:pt x="0" y="6473"/>
                      <a:pt x="0" y="4173"/>
                    </a:cubicBezTo>
                    <a:cubicBezTo>
                      <a:pt x="0" y="1873"/>
                      <a:pt x="3704" y="1"/>
                      <a:pt x="8256" y="1"/>
                    </a:cubicBezTo>
                    <a:cubicBezTo>
                      <a:pt x="12809" y="1"/>
                      <a:pt x="16512" y="1872"/>
                      <a:pt x="16512" y="4173"/>
                    </a:cubicBezTo>
                    <a:cubicBezTo>
                      <a:pt x="16512" y="6475"/>
                      <a:pt x="12809" y="8346"/>
                      <a:pt x="8256" y="8346"/>
                    </a:cubicBezTo>
                    <a:close/>
                    <a:moveTo>
                      <a:pt x="8256" y="106"/>
                    </a:moveTo>
                    <a:cubicBezTo>
                      <a:pt x="3762" y="106"/>
                      <a:pt x="105" y="1930"/>
                      <a:pt x="105" y="4173"/>
                    </a:cubicBezTo>
                    <a:cubicBezTo>
                      <a:pt x="105" y="6416"/>
                      <a:pt x="3762" y="8241"/>
                      <a:pt x="8256" y="8241"/>
                    </a:cubicBezTo>
                    <a:cubicBezTo>
                      <a:pt x="12751" y="8241"/>
                      <a:pt x="16406" y="6416"/>
                      <a:pt x="16406" y="4173"/>
                    </a:cubicBezTo>
                    <a:cubicBezTo>
                      <a:pt x="16406" y="1930"/>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5" name="Google Shape;155;p28"/>
              <p:cNvSpPr/>
              <p:nvPr/>
            </p:nvSpPr>
            <p:spPr>
              <a:xfrm>
                <a:off x="3835000" y="2006775"/>
                <a:ext cx="412825" cy="208650"/>
              </a:xfrm>
              <a:custGeom>
                <a:avLst/>
                <a:gdLst/>
                <a:ahLst/>
                <a:cxnLst/>
                <a:rect l="l" t="t" r="r" b="b"/>
                <a:pathLst>
                  <a:path w="16513" h="8346" extrusionOk="0">
                    <a:moveTo>
                      <a:pt x="8256" y="8346"/>
                    </a:moveTo>
                    <a:cubicBezTo>
                      <a:pt x="3704" y="8346"/>
                      <a:pt x="0" y="6474"/>
                      <a:pt x="0" y="4173"/>
                    </a:cubicBezTo>
                    <a:cubicBezTo>
                      <a:pt x="0" y="1872"/>
                      <a:pt x="3704" y="0"/>
                      <a:pt x="8256" y="0"/>
                    </a:cubicBezTo>
                    <a:cubicBezTo>
                      <a:pt x="12809" y="0"/>
                      <a:pt x="16512" y="1872"/>
                      <a:pt x="16512" y="4173"/>
                    </a:cubicBezTo>
                    <a:cubicBezTo>
                      <a:pt x="16512" y="6474"/>
                      <a:pt x="12809" y="8346"/>
                      <a:pt x="8256" y="8346"/>
                    </a:cubicBezTo>
                    <a:close/>
                    <a:moveTo>
                      <a:pt x="8256" y="106"/>
                    </a:moveTo>
                    <a:cubicBezTo>
                      <a:pt x="3762" y="106"/>
                      <a:pt x="105" y="1930"/>
                      <a:pt x="105" y="4173"/>
                    </a:cubicBezTo>
                    <a:cubicBezTo>
                      <a:pt x="105" y="6416"/>
                      <a:pt x="3762" y="8239"/>
                      <a:pt x="8256" y="8239"/>
                    </a:cubicBezTo>
                    <a:cubicBezTo>
                      <a:pt x="12751" y="8239"/>
                      <a:pt x="16406" y="6416"/>
                      <a:pt x="16406" y="4173"/>
                    </a:cubicBezTo>
                    <a:cubicBezTo>
                      <a:pt x="16406" y="1931"/>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56" name="Google Shape;156;p28"/>
            <p:cNvGrpSpPr/>
            <p:nvPr/>
          </p:nvGrpSpPr>
          <p:grpSpPr>
            <a:xfrm>
              <a:off x="7993115" y="1983341"/>
              <a:ext cx="441642" cy="905480"/>
              <a:chOff x="4778300" y="2092500"/>
              <a:chExt cx="398450" cy="816925"/>
            </a:xfrm>
          </p:grpSpPr>
          <p:sp>
            <p:nvSpPr>
              <p:cNvPr id="157" name="Google Shape;157;p28"/>
              <p:cNvSpPr/>
              <p:nvPr/>
            </p:nvSpPr>
            <p:spPr>
              <a:xfrm>
                <a:off x="4853900" y="2658325"/>
                <a:ext cx="216850" cy="251100"/>
              </a:xfrm>
              <a:custGeom>
                <a:avLst/>
                <a:gdLst/>
                <a:ahLst/>
                <a:cxnLst/>
                <a:rect l="l" t="t" r="r" b="b"/>
                <a:pathLst>
                  <a:path w="8674" h="10044" extrusionOk="0">
                    <a:moveTo>
                      <a:pt x="0" y="5023"/>
                    </a:moveTo>
                    <a:lnTo>
                      <a:pt x="8673" y="10044"/>
                    </a:lnTo>
                    <a:lnTo>
                      <a:pt x="8593" y="5023"/>
                    </a:lnTo>
                    <a:lnTo>
                      <a:pt x="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8" name="Google Shape;158;p28"/>
              <p:cNvSpPr/>
              <p:nvPr/>
            </p:nvSpPr>
            <p:spPr>
              <a:xfrm>
                <a:off x="5068725" y="2719900"/>
                <a:ext cx="108025" cy="189525"/>
              </a:xfrm>
              <a:custGeom>
                <a:avLst/>
                <a:gdLst/>
                <a:ahLst/>
                <a:cxnLst/>
                <a:rect l="l" t="t" r="r" b="b"/>
                <a:pathLst>
                  <a:path w="4321" h="7581" extrusionOk="0">
                    <a:moveTo>
                      <a:pt x="4320" y="5316"/>
                    </a:moveTo>
                    <a:lnTo>
                      <a:pt x="4320" y="0"/>
                    </a:lnTo>
                    <a:lnTo>
                      <a:pt x="0" y="2560"/>
                    </a:lnTo>
                    <a:lnTo>
                      <a:pt x="80" y="758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9" name="Google Shape;159;p28"/>
              <p:cNvSpPr/>
              <p:nvPr/>
            </p:nvSpPr>
            <p:spPr>
              <a:xfrm>
                <a:off x="4854225" y="2596800"/>
                <a:ext cx="322525" cy="187125"/>
              </a:xfrm>
              <a:custGeom>
                <a:avLst/>
                <a:gdLst/>
                <a:ahLst/>
                <a:cxnLst/>
                <a:rect l="l" t="t" r="r" b="b"/>
                <a:pathLst>
                  <a:path w="12901" h="7485" extrusionOk="0">
                    <a:moveTo>
                      <a:pt x="4371" y="0"/>
                    </a:moveTo>
                    <a:lnTo>
                      <a:pt x="12900" y="4924"/>
                    </a:lnTo>
                    <a:lnTo>
                      <a:pt x="8580" y="7484"/>
                    </a:lnTo>
                    <a:lnTo>
                      <a:pt x="1" y="246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0" name="Google Shape;160;p28"/>
              <p:cNvSpPr/>
              <p:nvPr/>
            </p:nvSpPr>
            <p:spPr>
              <a:xfrm>
                <a:off x="4778300" y="2140525"/>
                <a:ext cx="169350" cy="196125"/>
              </a:xfrm>
              <a:custGeom>
                <a:avLst/>
                <a:gdLst/>
                <a:ahLst/>
                <a:cxnLst/>
                <a:rect l="l" t="t" r="r" b="b"/>
                <a:pathLst>
                  <a:path w="6774" h="7845" extrusionOk="0">
                    <a:moveTo>
                      <a:pt x="0" y="3923"/>
                    </a:moveTo>
                    <a:lnTo>
                      <a:pt x="6773" y="7844"/>
                    </a:lnTo>
                    <a:lnTo>
                      <a:pt x="6711" y="3923"/>
                    </a:lnTo>
                    <a:lnTo>
                      <a:pt x="1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1" name="Google Shape;161;p28"/>
              <p:cNvSpPr/>
              <p:nvPr/>
            </p:nvSpPr>
            <p:spPr>
              <a:xfrm>
                <a:off x="4946050" y="2188625"/>
                <a:ext cx="84375" cy="148025"/>
              </a:xfrm>
              <a:custGeom>
                <a:avLst/>
                <a:gdLst/>
                <a:ahLst/>
                <a:cxnLst/>
                <a:rect l="l" t="t" r="r" b="b"/>
                <a:pathLst>
                  <a:path w="3375" h="5921" extrusionOk="0">
                    <a:moveTo>
                      <a:pt x="3374" y="3774"/>
                    </a:moveTo>
                    <a:lnTo>
                      <a:pt x="3374" y="0"/>
                    </a:lnTo>
                    <a:lnTo>
                      <a:pt x="1" y="1999"/>
                    </a:lnTo>
                    <a:lnTo>
                      <a:pt x="63" y="592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2" name="Google Shape;162;p28"/>
              <p:cNvSpPr/>
              <p:nvPr/>
            </p:nvSpPr>
            <p:spPr>
              <a:xfrm>
                <a:off x="4778575" y="2092500"/>
                <a:ext cx="251850" cy="146125"/>
              </a:xfrm>
              <a:custGeom>
                <a:avLst/>
                <a:gdLst/>
                <a:ahLst/>
                <a:cxnLst/>
                <a:rect l="l" t="t" r="r" b="b"/>
                <a:pathLst>
                  <a:path w="10074" h="5845" extrusionOk="0">
                    <a:moveTo>
                      <a:pt x="3413" y="0"/>
                    </a:moveTo>
                    <a:lnTo>
                      <a:pt x="10073" y="3845"/>
                    </a:lnTo>
                    <a:lnTo>
                      <a:pt x="6700" y="5844"/>
                    </a:lnTo>
                    <a:lnTo>
                      <a:pt x="0" y="192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63" name="Google Shape;163;p28"/>
            <p:cNvGrpSpPr/>
            <p:nvPr/>
          </p:nvGrpSpPr>
          <p:grpSpPr>
            <a:xfrm>
              <a:off x="6428830" y="1344903"/>
              <a:ext cx="464530" cy="3928170"/>
              <a:chOff x="3367000" y="1516500"/>
              <a:chExt cx="419100" cy="3544000"/>
            </a:xfrm>
          </p:grpSpPr>
          <p:sp>
            <p:nvSpPr>
              <p:cNvPr id="164" name="Google Shape;164;p28"/>
              <p:cNvSpPr/>
              <p:nvPr/>
            </p:nvSpPr>
            <p:spPr>
              <a:xfrm>
                <a:off x="3367000" y="1767425"/>
                <a:ext cx="216847" cy="3293075"/>
              </a:xfrm>
              <a:custGeom>
                <a:avLst/>
                <a:gdLst/>
                <a:ahLst/>
                <a:cxnLst/>
                <a:rect l="l" t="t" r="r" b="b"/>
                <a:pathLst>
                  <a:path w="8383" h="131723" extrusionOk="0">
                    <a:moveTo>
                      <a:pt x="8383" y="131722"/>
                    </a:moveTo>
                    <a:lnTo>
                      <a:pt x="8383" y="4876"/>
                    </a:lnTo>
                    <a:lnTo>
                      <a:pt x="0" y="1"/>
                    </a:lnTo>
                    <a:lnTo>
                      <a:pt x="0" y="126879"/>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5" name="Google Shape;165;p28"/>
              <p:cNvSpPr/>
              <p:nvPr/>
            </p:nvSpPr>
            <p:spPr>
              <a:xfrm>
                <a:off x="3576550" y="1767375"/>
                <a:ext cx="209550" cy="3284150"/>
              </a:xfrm>
              <a:custGeom>
                <a:avLst/>
                <a:gdLst/>
                <a:ahLst/>
                <a:cxnLst/>
                <a:rect l="l" t="t" r="r" b="b"/>
                <a:pathLst>
                  <a:path w="8382" h="131366" extrusionOk="0">
                    <a:moveTo>
                      <a:pt x="1" y="131366"/>
                    </a:moveTo>
                    <a:lnTo>
                      <a:pt x="8382" y="126523"/>
                    </a:lnTo>
                    <a:lnTo>
                      <a:pt x="8382" y="1"/>
                    </a:lnTo>
                    <a:lnTo>
                      <a:pt x="1" y="4876"/>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6" name="Google Shape;166;p28"/>
              <p:cNvSpPr/>
              <p:nvPr/>
            </p:nvSpPr>
            <p:spPr>
              <a:xfrm>
                <a:off x="3367000" y="1647200"/>
                <a:ext cx="419100" cy="242075"/>
              </a:xfrm>
              <a:custGeom>
                <a:avLst/>
                <a:gdLst/>
                <a:ahLst/>
                <a:cxnLst/>
                <a:rect l="l" t="t" r="r" b="b"/>
                <a:pathLst>
                  <a:path w="16764" h="9683" extrusionOk="0">
                    <a:moveTo>
                      <a:pt x="8320" y="1"/>
                    </a:moveTo>
                    <a:lnTo>
                      <a:pt x="16764" y="4808"/>
                    </a:lnTo>
                    <a:lnTo>
                      <a:pt x="8383" y="9683"/>
                    </a:lnTo>
                    <a:lnTo>
                      <a:pt x="0" y="48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7" name="Google Shape;167;p28"/>
              <p:cNvSpPr/>
              <p:nvPr/>
            </p:nvSpPr>
            <p:spPr>
              <a:xfrm>
                <a:off x="3396600" y="1538575"/>
                <a:ext cx="359550" cy="207825"/>
              </a:xfrm>
              <a:custGeom>
                <a:avLst/>
                <a:gdLst/>
                <a:ahLst/>
                <a:cxnLst/>
                <a:rect l="l" t="t" r="r" b="b"/>
                <a:pathLst>
                  <a:path w="14382" h="8313" extrusionOk="0">
                    <a:moveTo>
                      <a:pt x="7194" y="8312"/>
                    </a:moveTo>
                    <a:lnTo>
                      <a:pt x="0" y="4160"/>
                    </a:lnTo>
                    <a:lnTo>
                      <a:pt x="7204" y="1"/>
                    </a:lnTo>
                    <a:lnTo>
                      <a:pt x="14382"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8" name="Google Shape;168;p28"/>
              <p:cNvSpPr/>
              <p:nvPr/>
            </p:nvSpPr>
            <p:spPr>
              <a:xfrm>
                <a:off x="3396600" y="1642550"/>
                <a:ext cx="180125" cy="187050"/>
              </a:xfrm>
              <a:custGeom>
                <a:avLst/>
                <a:gdLst/>
                <a:ahLst/>
                <a:cxnLst/>
                <a:rect l="l" t="t" r="r" b="b"/>
                <a:pathLst>
                  <a:path w="7205" h="7482" extrusionOk="0">
                    <a:moveTo>
                      <a:pt x="7194" y="4153"/>
                    </a:moveTo>
                    <a:lnTo>
                      <a:pt x="7204" y="7481"/>
                    </a:lnTo>
                    <a:lnTo>
                      <a:pt x="0" y="332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9" name="Google Shape;169;p28"/>
              <p:cNvSpPr/>
              <p:nvPr/>
            </p:nvSpPr>
            <p:spPr>
              <a:xfrm>
                <a:off x="3576425" y="1642475"/>
                <a:ext cx="180125" cy="187125"/>
              </a:xfrm>
              <a:custGeom>
                <a:avLst/>
                <a:gdLst/>
                <a:ahLst/>
                <a:cxnLst/>
                <a:rect l="l" t="t" r="r" b="b"/>
                <a:pathLst>
                  <a:path w="7205" h="7485" extrusionOk="0">
                    <a:moveTo>
                      <a:pt x="7189" y="1"/>
                    </a:moveTo>
                    <a:lnTo>
                      <a:pt x="7205" y="3332"/>
                    </a:lnTo>
                    <a:lnTo>
                      <a:pt x="11" y="7484"/>
                    </a:lnTo>
                    <a:lnTo>
                      <a:pt x="1" y="4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0" name="Google Shape;170;p28"/>
              <p:cNvSpPr/>
              <p:nvPr/>
            </p:nvSpPr>
            <p:spPr>
              <a:xfrm>
                <a:off x="3472550" y="1576850"/>
                <a:ext cx="104200" cy="120250"/>
              </a:xfrm>
              <a:custGeom>
                <a:avLst/>
                <a:gdLst/>
                <a:ahLst/>
                <a:cxnLst/>
                <a:rect l="l" t="t" r="r" b="b"/>
                <a:pathLst>
                  <a:path w="4168" h="4810" extrusionOk="0">
                    <a:moveTo>
                      <a:pt x="4167" y="4810"/>
                    </a:moveTo>
                    <a:lnTo>
                      <a:pt x="4162" y="2407"/>
                    </a:lnTo>
                    <a:lnTo>
                      <a:pt x="1" y="1"/>
                    </a:lnTo>
                    <a:lnTo>
                      <a:pt x="1" y="24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1" name="Google Shape;171;p28"/>
              <p:cNvSpPr/>
              <p:nvPr/>
            </p:nvSpPr>
            <p:spPr>
              <a:xfrm>
                <a:off x="3576600" y="1576850"/>
                <a:ext cx="104225" cy="120250"/>
              </a:xfrm>
              <a:custGeom>
                <a:avLst/>
                <a:gdLst/>
                <a:ahLst/>
                <a:cxnLst/>
                <a:rect l="l" t="t" r="r" b="b"/>
                <a:pathLst>
                  <a:path w="4169" h="4810" extrusionOk="0">
                    <a:moveTo>
                      <a:pt x="4168" y="1"/>
                    </a:moveTo>
                    <a:lnTo>
                      <a:pt x="4168" y="2405"/>
                    </a:lnTo>
                    <a:lnTo>
                      <a:pt x="5" y="4810"/>
                    </a:lnTo>
                    <a:lnTo>
                      <a:pt x="0" y="24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2" name="Google Shape;172;p28"/>
              <p:cNvSpPr/>
              <p:nvPr/>
            </p:nvSpPr>
            <p:spPr>
              <a:xfrm>
                <a:off x="3472550" y="1516500"/>
                <a:ext cx="208275" cy="120550"/>
              </a:xfrm>
              <a:custGeom>
                <a:avLst/>
                <a:gdLst/>
                <a:ahLst/>
                <a:cxnLst/>
                <a:rect l="l" t="t" r="r" b="b"/>
                <a:pathLst>
                  <a:path w="8331" h="4822" extrusionOk="0">
                    <a:moveTo>
                      <a:pt x="1" y="2415"/>
                    </a:moveTo>
                    <a:lnTo>
                      <a:pt x="4181" y="1"/>
                    </a:lnTo>
                    <a:lnTo>
                      <a:pt x="8330" y="2415"/>
                    </a:lnTo>
                    <a:lnTo>
                      <a:pt x="4162" y="48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3" name="Google Shape;173;p28"/>
              <p:cNvSpPr/>
              <p:nvPr/>
            </p:nvSpPr>
            <p:spPr>
              <a:xfrm>
                <a:off x="3622375" y="1954600"/>
                <a:ext cx="99300" cy="819950"/>
              </a:xfrm>
              <a:custGeom>
                <a:avLst/>
                <a:gdLst/>
                <a:ahLst/>
                <a:cxnLst/>
                <a:rect l="l" t="t" r="r" b="b"/>
                <a:pathLst>
                  <a:path w="3972" h="32798" extrusionOk="0">
                    <a:moveTo>
                      <a:pt x="0" y="596"/>
                    </a:moveTo>
                    <a:lnTo>
                      <a:pt x="1024" y="1"/>
                    </a:lnTo>
                    <a:lnTo>
                      <a:pt x="1024" y="9040"/>
                    </a:lnTo>
                    <a:lnTo>
                      <a:pt x="0" y="9630"/>
                    </a:lnTo>
                    <a:close/>
                    <a:moveTo>
                      <a:pt x="2948" y="20319"/>
                    </a:moveTo>
                    <a:lnTo>
                      <a:pt x="3972" y="19728"/>
                    </a:lnTo>
                    <a:lnTo>
                      <a:pt x="3972" y="10689"/>
                    </a:lnTo>
                    <a:lnTo>
                      <a:pt x="2948" y="11284"/>
                    </a:lnTo>
                    <a:close/>
                    <a:moveTo>
                      <a:pt x="166" y="32798"/>
                    </a:moveTo>
                    <a:lnTo>
                      <a:pt x="1190" y="32207"/>
                    </a:lnTo>
                    <a:lnTo>
                      <a:pt x="1190" y="23168"/>
                    </a:lnTo>
                    <a:lnTo>
                      <a:pt x="166" y="23763"/>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74" name="Google Shape;174;p28"/>
            <p:cNvGrpSpPr/>
            <p:nvPr/>
          </p:nvGrpSpPr>
          <p:grpSpPr>
            <a:xfrm>
              <a:off x="7536371" y="1214749"/>
              <a:ext cx="398664" cy="3966160"/>
              <a:chOff x="4366225" y="1399075"/>
              <a:chExt cx="359675" cy="3578275"/>
            </a:xfrm>
          </p:grpSpPr>
          <p:sp>
            <p:nvSpPr>
              <p:cNvPr id="175" name="Google Shape;175;p28"/>
              <p:cNvSpPr/>
              <p:nvPr/>
            </p:nvSpPr>
            <p:spPr>
              <a:xfrm>
                <a:off x="4366225" y="1502200"/>
                <a:ext cx="179900" cy="3475150"/>
              </a:xfrm>
              <a:custGeom>
                <a:avLst/>
                <a:gdLst/>
                <a:ahLst/>
                <a:cxnLst/>
                <a:rect l="l" t="t" r="r" b="b"/>
                <a:pathLst>
                  <a:path w="7196" h="139006" extrusionOk="0">
                    <a:moveTo>
                      <a:pt x="7195" y="139005"/>
                    </a:moveTo>
                    <a:lnTo>
                      <a:pt x="7195" y="4184"/>
                    </a:lnTo>
                    <a:lnTo>
                      <a:pt x="1" y="0"/>
                    </a:lnTo>
                    <a:lnTo>
                      <a:pt x="1" y="13484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6" name="Google Shape;176;p28"/>
              <p:cNvSpPr/>
              <p:nvPr/>
            </p:nvSpPr>
            <p:spPr>
              <a:xfrm>
                <a:off x="4546100" y="1503600"/>
                <a:ext cx="179800" cy="3466075"/>
              </a:xfrm>
              <a:custGeom>
                <a:avLst/>
                <a:gdLst/>
                <a:ahLst/>
                <a:cxnLst/>
                <a:rect l="l" t="t" r="r" b="b"/>
                <a:pathLst>
                  <a:path w="7192" h="138643" extrusionOk="0">
                    <a:moveTo>
                      <a:pt x="0" y="138643"/>
                    </a:moveTo>
                    <a:lnTo>
                      <a:pt x="7191" y="134544"/>
                    </a:lnTo>
                    <a:lnTo>
                      <a:pt x="7191" y="1"/>
                    </a:lnTo>
                    <a:lnTo>
                      <a:pt x="0" y="4128"/>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7" name="Google Shape;177;p28"/>
              <p:cNvSpPr/>
              <p:nvPr/>
            </p:nvSpPr>
            <p:spPr>
              <a:xfrm>
                <a:off x="4366225" y="1399075"/>
                <a:ext cx="359675" cy="207725"/>
              </a:xfrm>
              <a:custGeom>
                <a:avLst/>
                <a:gdLst/>
                <a:ahLst/>
                <a:cxnLst/>
                <a:rect l="l" t="t" r="r" b="b"/>
                <a:pathLst>
                  <a:path w="14387" h="8309" extrusionOk="0">
                    <a:moveTo>
                      <a:pt x="7141" y="1"/>
                    </a:moveTo>
                    <a:lnTo>
                      <a:pt x="14386" y="4125"/>
                    </a:lnTo>
                    <a:lnTo>
                      <a:pt x="7195" y="8309"/>
                    </a:lnTo>
                    <a:lnTo>
                      <a:pt x="1" y="4125"/>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8" name="Google Shape;178;p28"/>
              <p:cNvSpPr/>
              <p:nvPr/>
            </p:nvSpPr>
            <p:spPr>
              <a:xfrm>
                <a:off x="4573550" y="1647025"/>
                <a:ext cx="80800" cy="853975"/>
              </a:xfrm>
              <a:custGeom>
                <a:avLst/>
                <a:gdLst/>
                <a:ahLst/>
                <a:cxnLst/>
                <a:rect l="l" t="t" r="r" b="b"/>
                <a:pathLst>
                  <a:path w="3232" h="34159" extrusionOk="0">
                    <a:moveTo>
                      <a:pt x="0" y="409"/>
                    </a:moveTo>
                    <a:lnTo>
                      <a:pt x="704" y="1"/>
                    </a:lnTo>
                    <a:lnTo>
                      <a:pt x="704" y="6214"/>
                    </a:lnTo>
                    <a:lnTo>
                      <a:pt x="0" y="6620"/>
                    </a:lnTo>
                    <a:close/>
                    <a:moveTo>
                      <a:pt x="2528" y="15615"/>
                    </a:moveTo>
                    <a:lnTo>
                      <a:pt x="3231" y="15208"/>
                    </a:lnTo>
                    <a:lnTo>
                      <a:pt x="3231" y="8994"/>
                    </a:lnTo>
                    <a:lnTo>
                      <a:pt x="2528" y="9402"/>
                    </a:lnTo>
                    <a:close/>
                    <a:moveTo>
                      <a:pt x="0" y="28329"/>
                    </a:moveTo>
                    <a:lnTo>
                      <a:pt x="704" y="27922"/>
                    </a:lnTo>
                    <a:lnTo>
                      <a:pt x="704" y="21709"/>
                    </a:lnTo>
                    <a:lnTo>
                      <a:pt x="0" y="22118"/>
                    </a:lnTo>
                    <a:close/>
                    <a:moveTo>
                      <a:pt x="2528" y="34158"/>
                    </a:moveTo>
                    <a:lnTo>
                      <a:pt x="3231" y="33752"/>
                    </a:lnTo>
                    <a:lnTo>
                      <a:pt x="3231" y="27537"/>
                    </a:lnTo>
                    <a:lnTo>
                      <a:pt x="2528" y="279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79" name="Google Shape;179;p28"/>
            <p:cNvGrpSpPr/>
            <p:nvPr/>
          </p:nvGrpSpPr>
          <p:grpSpPr>
            <a:xfrm>
              <a:off x="5373919" y="2280667"/>
              <a:ext cx="574317" cy="3119363"/>
              <a:chOff x="2506200" y="2301225"/>
              <a:chExt cx="518150" cy="2814294"/>
            </a:xfrm>
          </p:grpSpPr>
          <p:sp>
            <p:nvSpPr>
              <p:cNvPr id="180" name="Google Shape;180;p28"/>
              <p:cNvSpPr/>
              <p:nvPr/>
            </p:nvSpPr>
            <p:spPr>
              <a:xfrm>
                <a:off x="2506200" y="2658325"/>
                <a:ext cx="268609" cy="2457194"/>
              </a:xfrm>
              <a:custGeom>
                <a:avLst/>
                <a:gdLst/>
                <a:ahLst/>
                <a:cxnLst/>
                <a:rect l="l" t="t" r="r" b="b"/>
                <a:pathLst>
                  <a:path w="10366" h="97984" extrusionOk="0">
                    <a:moveTo>
                      <a:pt x="10365" y="97983"/>
                    </a:moveTo>
                    <a:lnTo>
                      <a:pt x="10365" y="6027"/>
                    </a:lnTo>
                    <a:lnTo>
                      <a:pt x="0" y="0"/>
                    </a:lnTo>
                    <a:lnTo>
                      <a:pt x="0" y="91995"/>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1" name="Google Shape;181;p28"/>
              <p:cNvSpPr/>
              <p:nvPr/>
            </p:nvSpPr>
            <p:spPr>
              <a:xfrm>
                <a:off x="2765325" y="2665800"/>
                <a:ext cx="259025" cy="2438575"/>
              </a:xfrm>
              <a:custGeom>
                <a:avLst/>
                <a:gdLst/>
                <a:ahLst/>
                <a:cxnLst/>
                <a:rect l="l" t="t" r="r" b="b"/>
                <a:pathLst>
                  <a:path w="10361" h="97543" extrusionOk="0">
                    <a:moveTo>
                      <a:pt x="0" y="97543"/>
                    </a:moveTo>
                    <a:lnTo>
                      <a:pt x="10361" y="91555"/>
                    </a:lnTo>
                    <a:lnTo>
                      <a:pt x="10361" y="0"/>
                    </a:lnTo>
                    <a:lnTo>
                      <a:pt x="0" y="6027"/>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2" name="Google Shape;182;p28"/>
              <p:cNvSpPr/>
              <p:nvPr/>
            </p:nvSpPr>
            <p:spPr>
              <a:xfrm>
                <a:off x="2506200" y="2517200"/>
                <a:ext cx="518150" cy="299300"/>
              </a:xfrm>
              <a:custGeom>
                <a:avLst/>
                <a:gdLst/>
                <a:ahLst/>
                <a:cxnLst/>
                <a:rect l="l" t="t" r="r" b="b"/>
                <a:pathLst>
                  <a:path w="20726" h="11972" extrusionOk="0">
                    <a:moveTo>
                      <a:pt x="10287" y="0"/>
                    </a:moveTo>
                    <a:lnTo>
                      <a:pt x="20726" y="5944"/>
                    </a:lnTo>
                    <a:lnTo>
                      <a:pt x="10365" y="11971"/>
                    </a:lnTo>
                    <a:lnTo>
                      <a:pt x="0" y="594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3" name="Google Shape;183;p28"/>
              <p:cNvSpPr/>
              <p:nvPr/>
            </p:nvSpPr>
            <p:spPr>
              <a:xfrm>
                <a:off x="2540675" y="2328975"/>
                <a:ext cx="452275" cy="261475"/>
              </a:xfrm>
              <a:custGeom>
                <a:avLst/>
                <a:gdLst/>
                <a:ahLst/>
                <a:cxnLst/>
                <a:rect l="l" t="t" r="r" b="b"/>
                <a:pathLst>
                  <a:path w="18091" h="10459" extrusionOk="0">
                    <a:moveTo>
                      <a:pt x="9048" y="10458"/>
                    </a:moveTo>
                    <a:lnTo>
                      <a:pt x="0" y="5233"/>
                    </a:lnTo>
                    <a:lnTo>
                      <a:pt x="9062" y="1"/>
                    </a:lnTo>
                    <a:lnTo>
                      <a:pt x="18090" y="52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4" name="Google Shape;184;p28"/>
              <p:cNvSpPr/>
              <p:nvPr/>
            </p:nvSpPr>
            <p:spPr>
              <a:xfrm>
                <a:off x="2540675" y="2459800"/>
                <a:ext cx="226550" cy="235300"/>
              </a:xfrm>
              <a:custGeom>
                <a:avLst/>
                <a:gdLst/>
                <a:ahLst/>
                <a:cxnLst/>
                <a:rect l="l" t="t" r="r" b="b"/>
                <a:pathLst>
                  <a:path w="9062" h="9412" extrusionOk="0">
                    <a:moveTo>
                      <a:pt x="9048" y="5225"/>
                    </a:moveTo>
                    <a:lnTo>
                      <a:pt x="9062" y="9412"/>
                    </a:lnTo>
                    <a:lnTo>
                      <a:pt x="0" y="4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5" name="Google Shape;185;p28"/>
              <p:cNvSpPr/>
              <p:nvPr/>
            </p:nvSpPr>
            <p:spPr>
              <a:xfrm>
                <a:off x="2766850" y="2459675"/>
                <a:ext cx="226625" cy="235425"/>
              </a:xfrm>
              <a:custGeom>
                <a:avLst/>
                <a:gdLst/>
                <a:ahLst/>
                <a:cxnLst/>
                <a:rect l="l" t="t" r="r" b="b"/>
                <a:pathLst>
                  <a:path w="9065" h="9417" extrusionOk="0">
                    <a:moveTo>
                      <a:pt x="9043" y="1"/>
                    </a:moveTo>
                    <a:lnTo>
                      <a:pt x="9064" y="4193"/>
                    </a:lnTo>
                    <a:lnTo>
                      <a:pt x="15" y="9417"/>
                    </a:lnTo>
                    <a:lnTo>
                      <a:pt x="1" y="52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6" name="Google Shape;186;p28"/>
              <p:cNvSpPr/>
              <p:nvPr/>
            </p:nvSpPr>
            <p:spPr>
              <a:xfrm>
                <a:off x="2636200" y="2377150"/>
                <a:ext cx="131050" cy="151250"/>
              </a:xfrm>
              <a:custGeom>
                <a:avLst/>
                <a:gdLst/>
                <a:ahLst/>
                <a:cxnLst/>
                <a:rect l="l" t="t" r="r" b="b"/>
                <a:pathLst>
                  <a:path w="5242" h="6050" extrusionOk="0">
                    <a:moveTo>
                      <a:pt x="5242" y="6050"/>
                    </a:moveTo>
                    <a:lnTo>
                      <a:pt x="5234" y="3028"/>
                    </a:lnTo>
                    <a:lnTo>
                      <a:pt x="1" y="0"/>
                    </a:lnTo>
                    <a:lnTo>
                      <a:pt x="1" y="30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7" name="Google Shape;187;p28"/>
              <p:cNvSpPr/>
              <p:nvPr/>
            </p:nvSpPr>
            <p:spPr>
              <a:xfrm>
                <a:off x="2767050" y="2377150"/>
                <a:ext cx="131150" cy="151250"/>
              </a:xfrm>
              <a:custGeom>
                <a:avLst/>
                <a:gdLst/>
                <a:ahLst/>
                <a:cxnLst/>
                <a:rect l="l" t="t" r="r" b="b"/>
                <a:pathLst>
                  <a:path w="5246" h="6050" extrusionOk="0">
                    <a:moveTo>
                      <a:pt x="5245" y="0"/>
                    </a:moveTo>
                    <a:lnTo>
                      <a:pt x="5245" y="3025"/>
                    </a:lnTo>
                    <a:lnTo>
                      <a:pt x="8" y="6050"/>
                    </a:lnTo>
                    <a:lnTo>
                      <a:pt x="0" y="3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8" name="Google Shape;188;p28"/>
              <p:cNvSpPr/>
              <p:nvPr/>
            </p:nvSpPr>
            <p:spPr>
              <a:xfrm>
                <a:off x="2636200" y="2301225"/>
                <a:ext cx="262000" cy="151650"/>
              </a:xfrm>
              <a:custGeom>
                <a:avLst/>
                <a:gdLst/>
                <a:ahLst/>
                <a:cxnLst/>
                <a:rect l="l" t="t" r="r" b="b"/>
                <a:pathLst>
                  <a:path w="10480" h="6066" extrusionOk="0">
                    <a:moveTo>
                      <a:pt x="1" y="3037"/>
                    </a:moveTo>
                    <a:lnTo>
                      <a:pt x="5260" y="1"/>
                    </a:lnTo>
                    <a:lnTo>
                      <a:pt x="10479" y="3037"/>
                    </a:lnTo>
                    <a:lnTo>
                      <a:pt x="5234" y="60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89" name="Google Shape;189;p28"/>
              <p:cNvSpPr/>
              <p:nvPr/>
            </p:nvSpPr>
            <p:spPr>
              <a:xfrm>
                <a:off x="2827500" y="2901275"/>
                <a:ext cx="143000" cy="1845175"/>
              </a:xfrm>
              <a:custGeom>
                <a:avLst/>
                <a:gdLst/>
                <a:ahLst/>
                <a:cxnLst/>
                <a:rect l="l" t="t" r="r" b="b"/>
                <a:pathLst>
                  <a:path w="5720" h="73807" extrusionOk="0">
                    <a:moveTo>
                      <a:pt x="1" y="818"/>
                    </a:moveTo>
                    <a:lnTo>
                      <a:pt x="1408" y="0"/>
                    </a:lnTo>
                    <a:lnTo>
                      <a:pt x="1408" y="12437"/>
                    </a:lnTo>
                    <a:lnTo>
                      <a:pt x="1" y="13248"/>
                    </a:lnTo>
                    <a:close/>
                    <a:moveTo>
                      <a:pt x="4312" y="21776"/>
                    </a:moveTo>
                    <a:lnTo>
                      <a:pt x="5719" y="20962"/>
                    </a:lnTo>
                    <a:lnTo>
                      <a:pt x="5719" y="8527"/>
                    </a:lnTo>
                    <a:lnTo>
                      <a:pt x="4312" y="9345"/>
                    </a:lnTo>
                    <a:close/>
                    <a:moveTo>
                      <a:pt x="3607" y="51334"/>
                    </a:moveTo>
                    <a:lnTo>
                      <a:pt x="5015" y="50521"/>
                    </a:lnTo>
                    <a:lnTo>
                      <a:pt x="5015" y="38085"/>
                    </a:lnTo>
                    <a:lnTo>
                      <a:pt x="3607" y="38903"/>
                    </a:lnTo>
                    <a:close/>
                    <a:moveTo>
                      <a:pt x="4503" y="73806"/>
                    </a:moveTo>
                    <a:lnTo>
                      <a:pt x="5527" y="73216"/>
                    </a:lnTo>
                    <a:lnTo>
                      <a:pt x="5527" y="64177"/>
                    </a:lnTo>
                    <a:lnTo>
                      <a:pt x="4503" y="64771"/>
                    </a:lnTo>
                    <a:close/>
                    <a:moveTo>
                      <a:pt x="1" y="70801"/>
                    </a:moveTo>
                    <a:lnTo>
                      <a:pt x="1408" y="69988"/>
                    </a:lnTo>
                    <a:lnTo>
                      <a:pt x="1408" y="57552"/>
                    </a:lnTo>
                    <a:lnTo>
                      <a:pt x="1" y="58371"/>
                    </a:lnTo>
                    <a:close/>
                    <a:moveTo>
                      <a:pt x="1" y="43957"/>
                    </a:moveTo>
                    <a:lnTo>
                      <a:pt x="1408" y="43144"/>
                    </a:lnTo>
                    <a:lnTo>
                      <a:pt x="1408" y="30709"/>
                    </a:lnTo>
                    <a:lnTo>
                      <a:pt x="1" y="31527"/>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90" name="Google Shape;190;p28"/>
            <p:cNvGrpSpPr/>
            <p:nvPr/>
          </p:nvGrpSpPr>
          <p:grpSpPr>
            <a:xfrm>
              <a:off x="4355896" y="3862903"/>
              <a:ext cx="595294" cy="1410162"/>
              <a:chOff x="1717700" y="3849300"/>
              <a:chExt cx="537075" cy="1272250"/>
            </a:xfrm>
          </p:grpSpPr>
          <p:sp>
            <p:nvSpPr>
              <p:cNvPr id="191" name="Google Shape;191;p28"/>
              <p:cNvSpPr/>
              <p:nvPr/>
            </p:nvSpPr>
            <p:spPr>
              <a:xfrm>
                <a:off x="1717700" y="4033725"/>
                <a:ext cx="268600" cy="1087825"/>
              </a:xfrm>
              <a:custGeom>
                <a:avLst/>
                <a:gdLst/>
                <a:ahLst/>
                <a:cxnLst/>
                <a:rect l="l" t="t" r="r" b="b"/>
                <a:pathLst>
                  <a:path w="10744" h="43513" extrusionOk="0">
                    <a:moveTo>
                      <a:pt x="10744" y="43513"/>
                    </a:moveTo>
                    <a:lnTo>
                      <a:pt x="10744" y="6248"/>
                    </a:lnTo>
                    <a:lnTo>
                      <a:pt x="0" y="0"/>
                    </a:lnTo>
                    <a:lnTo>
                      <a:pt x="0" y="37307"/>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2" name="Google Shape;192;p28"/>
              <p:cNvSpPr/>
              <p:nvPr/>
            </p:nvSpPr>
            <p:spPr>
              <a:xfrm>
                <a:off x="1986275" y="4033725"/>
                <a:ext cx="268500" cy="1087825"/>
              </a:xfrm>
              <a:custGeom>
                <a:avLst/>
                <a:gdLst/>
                <a:ahLst/>
                <a:cxnLst/>
                <a:rect l="l" t="t" r="r" b="b"/>
                <a:pathLst>
                  <a:path w="10740" h="43513" extrusionOk="0">
                    <a:moveTo>
                      <a:pt x="1" y="43513"/>
                    </a:moveTo>
                    <a:lnTo>
                      <a:pt x="10740" y="37307"/>
                    </a:lnTo>
                    <a:lnTo>
                      <a:pt x="10740" y="0"/>
                    </a:lnTo>
                    <a:lnTo>
                      <a:pt x="1" y="6248"/>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3" name="Google Shape;193;p28"/>
              <p:cNvSpPr/>
              <p:nvPr/>
            </p:nvSpPr>
            <p:spPr>
              <a:xfrm>
                <a:off x="1717700" y="3879675"/>
                <a:ext cx="537075" cy="310250"/>
              </a:xfrm>
              <a:custGeom>
                <a:avLst/>
                <a:gdLst/>
                <a:ahLst/>
                <a:cxnLst/>
                <a:rect l="l" t="t" r="r" b="b"/>
                <a:pathLst>
                  <a:path w="21483" h="12410" extrusionOk="0">
                    <a:moveTo>
                      <a:pt x="10663" y="1"/>
                    </a:moveTo>
                    <a:lnTo>
                      <a:pt x="21483" y="6162"/>
                    </a:lnTo>
                    <a:lnTo>
                      <a:pt x="10744" y="12410"/>
                    </a:lnTo>
                    <a:lnTo>
                      <a:pt x="0" y="616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4" name="Google Shape;194;p28"/>
              <p:cNvSpPr/>
              <p:nvPr/>
            </p:nvSpPr>
            <p:spPr>
              <a:xfrm>
                <a:off x="1816275" y="3849300"/>
                <a:ext cx="339475" cy="196250"/>
              </a:xfrm>
              <a:custGeom>
                <a:avLst/>
                <a:gdLst/>
                <a:ahLst/>
                <a:cxnLst/>
                <a:rect l="l" t="t" r="r" b="b"/>
                <a:pathLst>
                  <a:path w="13579" h="7850" extrusionOk="0">
                    <a:moveTo>
                      <a:pt x="6793" y="7850"/>
                    </a:moveTo>
                    <a:lnTo>
                      <a:pt x="1" y="3928"/>
                    </a:lnTo>
                    <a:lnTo>
                      <a:pt x="6803" y="1"/>
                    </a:lnTo>
                    <a:lnTo>
                      <a:pt x="13579" y="392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5" name="Google Shape;195;p28"/>
              <p:cNvSpPr/>
              <p:nvPr/>
            </p:nvSpPr>
            <p:spPr>
              <a:xfrm>
                <a:off x="1918150" y="3888675"/>
                <a:ext cx="67975" cy="78475"/>
              </a:xfrm>
              <a:custGeom>
                <a:avLst/>
                <a:gdLst/>
                <a:ahLst/>
                <a:cxnLst/>
                <a:rect l="l" t="t" r="r" b="b"/>
                <a:pathLst>
                  <a:path w="2719" h="3139" extrusionOk="0">
                    <a:moveTo>
                      <a:pt x="2718" y="3138"/>
                    </a:moveTo>
                    <a:lnTo>
                      <a:pt x="2715" y="1571"/>
                    </a:lnTo>
                    <a:lnTo>
                      <a:pt x="1" y="1"/>
                    </a:lnTo>
                    <a:lnTo>
                      <a:pt x="1" y="15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6" name="Google Shape;196;p28"/>
              <p:cNvSpPr/>
              <p:nvPr/>
            </p:nvSpPr>
            <p:spPr>
              <a:xfrm>
                <a:off x="1986000" y="3888675"/>
                <a:ext cx="68025" cy="78475"/>
              </a:xfrm>
              <a:custGeom>
                <a:avLst/>
                <a:gdLst/>
                <a:ahLst/>
                <a:cxnLst/>
                <a:rect l="l" t="t" r="r" b="b"/>
                <a:pathLst>
                  <a:path w="2721" h="3139" extrusionOk="0">
                    <a:moveTo>
                      <a:pt x="2720" y="1"/>
                    </a:moveTo>
                    <a:lnTo>
                      <a:pt x="2720" y="1569"/>
                    </a:lnTo>
                    <a:lnTo>
                      <a:pt x="4" y="3138"/>
                    </a:lnTo>
                    <a:lnTo>
                      <a:pt x="1" y="15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7" name="Google Shape;197;p28"/>
              <p:cNvSpPr/>
              <p:nvPr/>
            </p:nvSpPr>
            <p:spPr>
              <a:xfrm>
                <a:off x="1918150" y="3849300"/>
                <a:ext cx="135875" cy="78650"/>
              </a:xfrm>
              <a:custGeom>
                <a:avLst/>
                <a:gdLst/>
                <a:ahLst/>
                <a:cxnLst/>
                <a:rect l="l" t="t" r="r" b="b"/>
                <a:pathLst>
                  <a:path w="5435" h="3146" extrusionOk="0">
                    <a:moveTo>
                      <a:pt x="1" y="1576"/>
                    </a:moveTo>
                    <a:lnTo>
                      <a:pt x="2728" y="1"/>
                    </a:lnTo>
                    <a:lnTo>
                      <a:pt x="5434" y="1576"/>
                    </a:lnTo>
                    <a:lnTo>
                      <a:pt x="2715" y="31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8" name="Google Shape;198;p28"/>
              <p:cNvSpPr/>
              <p:nvPr/>
            </p:nvSpPr>
            <p:spPr>
              <a:xfrm>
                <a:off x="1816275" y="3947475"/>
                <a:ext cx="170075" cy="176650"/>
              </a:xfrm>
              <a:custGeom>
                <a:avLst/>
                <a:gdLst/>
                <a:ahLst/>
                <a:cxnLst/>
                <a:rect l="l" t="t" r="r" b="b"/>
                <a:pathLst>
                  <a:path w="6803" h="7066" extrusionOk="0">
                    <a:moveTo>
                      <a:pt x="6793" y="3923"/>
                    </a:moveTo>
                    <a:lnTo>
                      <a:pt x="6803" y="7065"/>
                    </a:lnTo>
                    <a:lnTo>
                      <a:pt x="1" y="313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99" name="Google Shape;199;p28"/>
              <p:cNvSpPr/>
              <p:nvPr/>
            </p:nvSpPr>
            <p:spPr>
              <a:xfrm>
                <a:off x="1986100" y="3947400"/>
                <a:ext cx="170050" cy="176725"/>
              </a:xfrm>
              <a:custGeom>
                <a:avLst/>
                <a:gdLst/>
                <a:ahLst/>
                <a:cxnLst/>
                <a:rect l="l" t="t" r="r" b="b"/>
                <a:pathLst>
                  <a:path w="6802" h="7069" extrusionOk="0">
                    <a:moveTo>
                      <a:pt x="6786" y="1"/>
                    </a:moveTo>
                    <a:lnTo>
                      <a:pt x="6802" y="3147"/>
                    </a:lnTo>
                    <a:lnTo>
                      <a:pt x="10" y="7068"/>
                    </a:lnTo>
                    <a:lnTo>
                      <a:pt x="0" y="39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200" name="Google Shape;200;p28"/>
            <p:cNvGrpSpPr/>
            <p:nvPr/>
          </p:nvGrpSpPr>
          <p:grpSpPr>
            <a:xfrm>
              <a:off x="6495389" y="2498858"/>
              <a:ext cx="1775657" cy="2955044"/>
              <a:chOff x="3427050" y="2557600"/>
              <a:chExt cx="1602000" cy="2666045"/>
            </a:xfrm>
          </p:grpSpPr>
          <p:grpSp>
            <p:nvGrpSpPr>
              <p:cNvPr id="201" name="Google Shape;201;p28"/>
              <p:cNvGrpSpPr/>
              <p:nvPr/>
            </p:nvGrpSpPr>
            <p:grpSpPr>
              <a:xfrm>
                <a:off x="3745250" y="3110500"/>
                <a:ext cx="913875" cy="2113145"/>
                <a:chOff x="3745250" y="3110500"/>
                <a:chExt cx="913875" cy="2113145"/>
              </a:xfrm>
            </p:grpSpPr>
            <p:sp>
              <p:nvSpPr>
                <p:cNvPr id="202" name="Google Shape;202;p28"/>
                <p:cNvSpPr/>
                <p:nvPr/>
              </p:nvSpPr>
              <p:spPr>
                <a:xfrm>
                  <a:off x="3745250" y="3373175"/>
                  <a:ext cx="489382" cy="1850470"/>
                </a:xfrm>
                <a:custGeom>
                  <a:avLst/>
                  <a:gdLst/>
                  <a:ahLst/>
                  <a:cxnLst/>
                  <a:rect l="l" t="t" r="r" b="b"/>
                  <a:pathLst>
                    <a:path w="18281" h="74041" extrusionOk="0">
                      <a:moveTo>
                        <a:pt x="18281" y="74040"/>
                      </a:moveTo>
                      <a:lnTo>
                        <a:pt x="18281" y="10631"/>
                      </a:lnTo>
                      <a:lnTo>
                        <a:pt x="0" y="0"/>
                      </a:lnTo>
                      <a:lnTo>
                        <a:pt x="0" y="63481"/>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03" name="Google Shape;203;p28"/>
                <p:cNvSpPr/>
                <p:nvPr/>
              </p:nvSpPr>
              <p:spPr>
                <a:xfrm>
                  <a:off x="4202250" y="3372575"/>
                  <a:ext cx="456875" cy="1851025"/>
                </a:xfrm>
                <a:custGeom>
                  <a:avLst/>
                  <a:gdLst/>
                  <a:ahLst/>
                  <a:cxnLst/>
                  <a:rect l="l" t="t" r="r" b="b"/>
                  <a:pathLst>
                    <a:path w="18275" h="74041" extrusionOk="0">
                      <a:moveTo>
                        <a:pt x="1" y="74040"/>
                      </a:moveTo>
                      <a:lnTo>
                        <a:pt x="18275" y="63481"/>
                      </a:lnTo>
                      <a:lnTo>
                        <a:pt x="18275" y="0"/>
                      </a:lnTo>
                      <a:lnTo>
                        <a:pt x="1" y="10631"/>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04" name="Google Shape;204;p28"/>
                <p:cNvSpPr/>
                <p:nvPr/>
              </p:nvSpPr>
              <p:spPr>
                <a:xfrm>
                  <a:off x="3745250" y="3110500"/>
                  <a:ext cx="913875" cy="527850"/>
                </a:xfrm>
                <a:custGeom>
                  <a:avLst/>
                  <a:gdLst/>
                  <a:ahLst/>
                  <a:cxnLst/>
                  <a:rect l="l" t="t" r="r" b="b"/>
                  <a:pathLst>
                    <a:path w="36555" h="21114" extrusionOk="0">
                      <a:moveTo>
                        <a:pt x="18144" y="0"/>
                      </a:moveTo>
                      <a:lnTo>
                        <a:pt x="36555" y="10483"/>
                      </a:lnTo>
                      <a:lnTo>
                        <a:pt x="18281" y="21114"/>
                      </a:lnTo>
                      <a:lnTo>
                        <a:pt x="0" y="1048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205" name="Google Shape;205;p28"/>
              <p:cNvGrpSpPr/>
              <p:nvPr/>
            </p:nvGrpSpPr>
            <p:grpSpPr>
              <a:xfrm>
                <a:off x="3710225" y="2557600"/>
                <a:ext cx="1027600" cy="1087125"/>
                <a:chOff x="3710225" y="2557600"/>
                <a:chExt cx="1027600" cy="1087125"/>
              </a:xfrm>
            </p:grpSpPr>
            <p:sp>
              <p:nvSpPr>
                <p:cNvPr id="206" name="Google Shape;206;p28"/>
                <p:cNvSpPr/>
                <p:nvPr/>
              </p:nvSpPr>
              <p:spPr>
                <a:xfrm>
                  <a:off x="3710250" y="3276525"/>
                  <a:ext cx="992950" cy="368200"/>
                </a:xfrm>
                <a:custGeom>
                  <a:avLst/>
                  <a:gdLst/>
                  <a:ahLst/>
                  <a:cxnLst/>
                  <a:rect l="l" t="t" r="r" b="b"/>
                  <a:pathLst>
                    <a:path w="39718" h="14728" extrusionOk="0">
                      <a:moveTo>
                        <a:pt x="15" y="84"/>
                      </a:moveTo>
                      <a:cubicBezTo>
                        <a:pt x="16" y="86"/>
                        <a:pt x="17" y="90"/>
                        <a:pt x="17" y="93"/>
                      </a:cubicBezTo>
                      <a:cubicBezTo>
                        <a:pt x="28" y="120"/>
                        <a:pt x="41" y="146"/>
                        <a:pt x="57" y="170"/>
                      </a:cubicBezTo>
                      <a:cubicBezTo>
                        <a:pt x="61" y="175"/>
                        <a:pt x="63" y="179"/>
                        <a:pt x="66" y="183"/>
                      </a:cubicBezTo>
                      <a:cubicBezTo>
                        <a:pt x="85" y="210"/>
                        <a:pt x="108" y="234"/>
                        <a:pt x="132" y="256"/>
                      </a:cubicBezTo>
                      <a:cubicBezTo>
                        <a:pt x="150" y="272"/>
                        <a:pt x="169" y="285"/>
                        <a:pt x="190" y="298"/>
                      </a:cubicBezTo>
                      <a:cubicBezTo>
                        <a:pt x="206" y="312"/>
                        <a:pt x="224" y="324"/>
                        <a:pt x="242" y="335"/>
                      </a:cubicBezTo>
                      <a:lnTo>
                        <a:pt x="22889" y="13496"/>
                      </a:lnTo>
                      <a:cubicBezTo>
                        <a:pt x="22941" y="13525"/>
                        <a:pt x="22995" y="13549"/>
                        <a:pt x="23051" y="13567"/>
                      </a:cubicBezTo>
                      <a:cubicBezTo>
                        <a:pt x="23072" y="13575"/>
                        <a:pt x="23093" y="13581"/>
                        <a:pt x="23113" y="13587"/>
                      </a:cubicBezTo>
                      <a:cubicBezTo>
                        <a:pt x="23141" y="13594"/>
                        <a:pt x="23168" y="13602"/>
                        <a:pt x="23196" y="13608"/>
                      </a:cubicBezTo>
                      <a:cubicBezTo>
                        <a:pt x="23230" y="13614"/>
                        <a:pt x="23263" y="13621"/>
                        <a:pt x="23296" y="13625"/>
                      </a:cubicBezTo>
                      <a:cubicBezTo>
                        <a:pt x="23305" y="13625"/>
                        <a:pt x="23313" y="13627"/>
                        <a:pt x="23322" y="13628"/>
                      </a:cubicBezTo>
                      <a:cubicBezTo>
                        <a:pt x="23366" y="13632"/>
                        <a:pt x="23414" y="13636"/>
                        <a:pt x="23460" y="13636"/>
                      </a:cubicBezTo>
                      <a:lnTo>
                        <a:pt x="23482" y="13636"/>
                      </a:lnTo>
                      <a:cubicBezTo>
                        <a:pt x="23529" y="13636"/>
                        <a:pt x="23575" y="13632"/>
                        <a:pt x="23621" y="13628"/>
                      </a:cubicBezTo>
                      <a:cubicBezTo>
                        <a:pt x="23627" y="13627"/>
                        <a:pt x="23633" y="13627"/>
                        <a:pt x="23641" y="13627"/>
                      </a:cubicBezTo>
                      <a:cubicBezTo>
                        <a:pt x="23685" y="13621"/>
                        <a:pt x="23730" y="13613"/>
                        <a:pt x="23774" y="13603"/>
                      </a:cubicBezTo>
                      <a:cubicBezTo>
                        <a:pt x="23781" y="13602"/>
                        <a:pt x="23790" y="13599"/>
                        <a:pt x="23797" y="13597"/>
                      </a:cubicBezTo>
                      <a:cubicBezTo>
                        <a:pt x="23837" y="13588"/>
                        <a:pt x="23875" y="13576"/>
                        <a:pt x="23912" y="13562"/>
                      </a:cubicBezTo>
                      <a:cubicBezTo>
                        <a:pt x="23918" y="13560"/>
                        <a:pt x="23926" y="13558"/>
                        <a:pt x="23931" y="13555"/>
                      </a:cubicBezTo>
                      <a:cubicBezTo>
                        <a:pt x="23976" y="13539"/>
                        <a:pt x="24019" y="13519"/>
                        <a:pt x="24059" y="13495"/>
                      </a:cubicBezTo>
                      <a:lnTo>
                        <a:pt x="39470" y="4599"/>
                      </a:lnTo>
                      <a:cubicBezTo>
                        <a:pt x="39634" y="4504"/>
                        <a:pt x="39715" y="4379"/>
                        <a:pt x="39715" y="4257"/>
                      </a:cubicBezTo>
                      <a:lnTo>
                        <a:pt x="39718" y="5348"/>
                      </a:lnTo>
                      <a:cubicBezTo>
                        <a:pt x="39718" y="5471"/>
                        <a:pt x="39638" y="5594"/>
                        <a:pt x="39473" y="5689"/>
                      </a:cubicBezTo>
                      <a:lnTo>
                        <a:pt x="24062" y="14587"/>
                      </a:lnTo>
                      <a:cubicBezTo>
                        <a:pt x="24024" y="14609"/>
                        <a:pt x="23984" y="14628"/>
                        <a:pt x="23943" y="14644"/>
                      </a:cubicBezTo>
                      <a:cubicBezTo>
                        <a:pt x="23940" y="14645"/>
                        <a:pt x="23938" y="14646"/>
                        <a:pt x="23936" y="14646"/>
                      </a:cubicBezTo>
                      <a:cubicBezTo>
                        <a:pt x="23929" y="14649"/>
                        <a:pt x="23922" y="14651"/>
                        <a:pt x="23915" y="14654"/>
                      </a:cubicBezTo>
                      <a:cubicBezTo>
                        <a:pt x="23892" y="14662"/>
                        <a:pt x="23866" y="14671"/>
                        <a:pt x="23842" y="14678"/>
                      </a:cubicBezTo>
                      <a:lnTo>
                        <a:pt x="23800" y="14688"/>
                      </a:lnTo>
                      <a:cubicBezTo>
                        <a:pt x="23793" y="14690"/>
                        <a:pt x="23784" y="14692"/>
                        <a:pt x="23776" y="14694"/>
                      </a:cubicBezTo>
                      <a:cubicBezTo>
                        <a:pt x="23770" y="14696"/>
                        <a:pt x="23762" y="14697"/>
                        <a:pt x="23756" y="14699"/>
                      </a:cubicBezTo>
                      <a:cubicBezTo>
                        <a:pt x="23728" y="14705"/>
                        <a:pt x="23700" y="14710"/>
                        <a:pt x="23673" y="14713"/>
                      </a:cubicBezTo>
                      <a:cubicBezTo>
                        <a:pt x="23662" y="14715"/>
                        <a:pt x="23654" y="14715"/>
                        <a:pt x="23644" y="14717"/>
                      </a:cubicBezTo>
                      <a:cubicBezTo>
                        <a:pt x="23638" y="14718"/>
                        <a:pt x="23630" y="14718"/>
                        <a:pt x="23623" y="14719"/>
                      </a:cubicBezTo>
                      <a:cubicBezTo>
                        <a:pt x="23612" y="14721"/>
                        <a:pt x="23604" y="14722"/>
                        <a:pt x="23592" y="14723"/>
                      </a:cubicBezTo>
                      <a:cubicBezTo>
                        <a:pt x="23565" y="14725"/>
                        <a:pt x="23538" y="14726"/>
                        <a:pt x="23511" y="14726"/>
                      </a:cubicBezTo>
                      <a:cubicBezTo>
                        <a:pt x="23503" y="14727"/>
                        <a:pt x="23494" y="14727"/>
                        <a:pt x="23485" y="14726"/>
                      </a:cubicBezTo>
                      <a:lnTo>
                        <a:pt x="23463" y="14726"/>
                      </a:lnTo>
                      <a:cubicBezTo>
                        <a:pt x="23451" y="14726"/>
                        <a:pt x="23439" y="14727"/>
                        <a:pt x="23426" y="14726"/>
                      </a:cubicBezTo>
                      <a:cubicBezTo>
                        <a:pt x="23395" y="14725"/>
                        <a:pt x="23364" y="14723"/>
                        <a:pt x="23333" y="14721"/>
                      </a:cubicBezTo>
                      <a:cubicBezTo>
                        <a:pt x="23330" y="14720"/>
                        <a:pt x="23327" y="14720"/>
                        <a:pt x="23324" y="14719"/>
                      </a:cubicBezTo>
                      <a:cubicBezTo>
                        <a:pt x="23315" y="14718"/>
                        <a:pt x="23309" y="14717"/>
                        <a:pt x="23300" y="14715"/>
                      </a:cubicBezTo>
                      <a:cubicBezTo>
                        <a:pt x="23277" y="14712"/>
                        <a:pt x="23252" y="14710"/>
                        <a:pt x="23229" y="14706"/>
                      </a:cubicBezTo>
                      <a:cubicBezTo>
                        <a:pt x="23218" y="14704"/>
                        <a:pt x="23209" y="14701"/>
                        <a:pt x="23199" y="14698"/>
                      </a:cubicBezTo>
                      <a:cubicBezTo>
                        <a:pt x="23171" y="14692"/>
                        <a:pt x="23144" y="14686"/>
                        <a:pt x="23116" y="14677"/>
                      </a:cubicBezTo>
                      <a:cubicBezTo>
                        <a:pt x="23101" y="14674"/>
                        <a:pt x="23087" y="14672"/>
                        <a:pt x="23073" y="14668"/>
                      </a:cubicBezTo>
                      <a:cubicBezTo>
                        <a:pt x="23066" y="14665"/>
                        <a:pt x="23061" y="14661"/>
                        <a:pt x="23055" y="14659"/>
                      </a:cubicBezTo>
                      <a:cubicBezTo>
                        <a:pt x="22998" y="14640"/>
                        <a:pt x="22944" y="14617"/>
                        <a:pt x="22892" y="14588"/>
                      </a:cubicBezTo>
                      <a:lnTo>
                        <a:pt x="244" y="1426"/>
                      </a:lnTo>
                      <a:cubicBezTo>
                        <a:pt x="241" y="1424"/>
                        <a:pt x="238" y="1423"/>
                        <a:pt x="233" y="1421"/>
                      </a:cubicBezTo>
                      <a:cubicBezTo>
                        <a:pt x="219" y="1411"/>
                        <a:pt x="206" y="1400"/>
                        <a:pt x="192" y="1390"/>
                      </a:cubicBezTo>
                      <a:cubicBezTo>
                        <a:pt x="173" y="1375"/>
                        <a:pt x="151" y="1362"/>
                        <a:pt x="134" y="1346"/>
                      </a:cubicBezTo>
                      <a:cubicBezTo>
                        <a:pt x="132" y="1345"/>
                        <a:pt x="131" y="1343"/>
                        <a:pt x="129" y="1343"/>
                      </a:cubicBezTo>
                      <a:cubicBezTo>
                        <a:pt x="110" y="1325"/>
                        <a:pt x="93" y="1307"/>
                        <a:pt x="77" y="1288"/>
                      </a:cubicBezTo>
                      <a:cubicBezTo>
                        <a:pt x="74" y="1283"/>
                        <a:pt x="72" y="1279"/>
                        <a:pt x="68" y="1275"/>
                      </a:cubicBezTo>
                      <a:cubicBezTo>
                        <a:pt x="66" y="1271"/>
                        <a:pt x="62" y="1265"/>
                        <a:pt x="60" y="1261"/>
                      </a:cubicBezTo>
                      <a:cubicBezTo>
                        <a:pt x="55" y="1254"/>
                        <a:pt x="49" y="1246"/>
                        <a:pt x="45" y="1238"/>
                      </a:cubicBezTo>
                      <a:cubicBezTo>
                        <a:pt x="35" y="1224"/>
                        <a:pt x="28" y="1208"/>
                        <a:pt x="23" y="1192"/>
                      </a:cubicBezTo>
                      <a:cubicBezTo>
                        <a:pt x="22" y="1190"/>
                        <a:pt x="22" y="1186"/>
                        <a:pt x="20" y="1184"/>
                      </a:cubicBezTo>
                      <a:cubicBezTo>
                        <a:pt x="19" y="1181"/>
                        <a:pt x="18" y="1178"/>
                        <a:pt x="18" y="1176"/>
                      </a:cubicBezTo>
                      <a:cubicBezTo>
                        <a:pt x="14" y="1165"/>
                        <a:pt x="12" y="1155"/>
                        <a:pt x="9" y="1145"/>
                      </a:cubicBezTo>
                      <a:cubicBezTo>
                        <a:pt x="7" y="1129"/>
                        <a:pt x="5" y="1113"/>
                        <a:pt x="3" y="1097"/>
                      </a:cubicBezTo>
                      <a:lnTo>
                        <a:pt x="3" y="1091"/>
                      </a:lnTo>
                      <a:lnTo>
                        <a:pt x="0" y="0"/>
                      </a:lnTo>
                      <a:cubicBezTo>
                        <a:pt x="1" y="28"/>
                        <a:pt x="7" y="57"/>
                        <a:pt x="15" y="84"/>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07" name="Google Shape;207;p28"/>
                <p:cNvSpPr/>
                <p:nvPr/>
              </p:nvSpPr>
              <p:spPr>
                <a:xfrm>
                  <a:off x="4099625" y="3090225"/>
                  <a:ext cx="526050" cy="332950"/>
                </a:xfrm>
                <a:custGeom>
                  <a:avLst/>
                  <a:gdLst/>
                  <a:ahLst/>
                  <a:cxnLst/>
                  <a:rect l="l" t="t" r="r" b="b"/>
                  <a:pathLst>
                    <a:path w="21042" h="13318" extrusionOk="0">
                      <a:moveTo>
                        <a:pt x="0" y="0"/>
                      </a:moveTo>
                      <a:lnTo>
                        <a:pt x="3" y="1090"/>
                      </a:lnTo>
                      <a:lnTo>
                        <a:pt x="21042" y="13318"/>
                      </a:lnTo>
                      <a:lnTo>
                        <a:pt x="21038" y="12228"/>
                      </a:lnTo>
                      <a:lnTo>
                        <a:pt x="0" y="0"/>
                      </a:lnTo>
                      <a:close/>
                    </a:path>
                  </a:pathLst>
                </a:custGeom>
                <a:solidFill>
                  <a:srgbClr val="B7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08" name="Google Shape;208;p28"/>
                <p:cNvSpPr/>
                <p:nvPr/>
              </p:nvSpPr>
              <p:spPr>
                <a:xfrm>
                  <a:off x="3898200" y="3090225"/>
                  <a:ext cx="727400" cy="422000"/>
                </a:xfrm>
                <a:custGeom>
                  <a:avLst/>
                  <a:gdLst/>
                  <a:ahLst/>
                  <a:cxnLst/>
                  <a:rect l="l" t="t" r="r" b="b"/>
                  <a:pathLst>
                    <a:path w="29096" h="16880" extrusionOk="0">
                      <a:moveTo>
                        <a:pt x="0" y="4653"/>
                      </a:moveTo>
                      <a:lnTo>
                        <a:pt x="21039" y="16880"/>
                      </a:lnTo>
                      <a:lnTo>
                        <a:pt x="29095" y="12228"/>
                      </a:lnTo>
                      <a:lnTo>
                        <a:pt x="8057" y="0"/>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09" name="Google Shape;209;p28"/>
                <p:cNvSpPr/>
                <p:nvPr/>
              </p:nvSpPr>
              <p:spPr>
                <a:xfrm>
                  <a:off x="3710225" y="3043975"/>
                  <a:ext cx="995350" cy="576875"/>
                </a:xfrm>
                <a:custGeom>
                  <a:avLst/>
                  <a:gdLst/>
                  <a:ahLst/>
                  <a:cxnLst/>
                  <a:rect l="l" t="t" r="r" b="b"/>
                  <a:pathLst>
                    <a:path w="39814" h="23075" extrusionOk="0">
                      <a:moveTo>
                        <a:pt x="15712" y="186"/>
                      </a:moveTo>
                      <a:cubicBezTo>
                        <a:pt x="16037" y="0"/>
                        <a:pt x="16560" y="0"/>
                        <a:pt x="16882" y="186"/>
                      </a:cubicBezTo>
                      <a:lnTo>
                        <a:pt x="39493" y="13328"/>
                      </a:lnTo>
                      <a:cubicBezTo>
                        <a:pt x="39814" y="13514"/>
                        <a:pt x="39812" y="13818"/>
                        <a:pt x="39488" y="14004"/>
                      </a:cubicBezTo>
                      <a:lnTo>
                        <a:pt x="24101" y="22888"/>
                      </a:lnTo>
                      <a:cubicBezTo>
                        <a:pt x="23778" y="23075"/>
                        <a:pt x="23255" y="23075"/>
                        <a:pt x="22933" y="22889"/>
                      </a:cubicBezTo>
                      <a:lnTo>
                        <a:pt x="320" y="9747"/>
                      </a:lnTo>
                      <a:cubicBezTo>
                        <a:pt x="0" y="9561"/>
                        <a:pt x="1" y="9258"/>
                        <a:pt x="326" y="9071"/>
                      </a:cubicBezTo>
                      <a:close/>
                      <a:moveTo>
                        <a:pt x="28558" y="18730"/>
                      </a:moveTo>
                      <a:lnTo>
                        <a:pt x="36614" y="14078"/>
                      </a:lnTo>
                      <a:lnTo>
                        <a:pt x="15576" y="1850"/>
                      </a:lnTo>
                      <a:lnTo>
                        <a:pt x="7519" y="6503"/>
                      </a:lnTo>
                      <a:lnTo>
                        <a:pt x="28558" y="18730"/>
                      </a:lnTo>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0" name="Google Shape;210;p28"/>
                <p:cNvSpPr/>
                <p:nvPr/>
              </p:nvSpPr>
              <p:spPr>
                <a:xfrm>
                  <a:off x="3905800" y="3094700"/>
                  <a:ext cx="712050" cy="413050"/>
                </a:xfrm>
                <a:custGeom>
                  <a:avLst/>
                  <a:gdLst/>
                  <a:ahLst/>
                  <a:cxnLst/>
                  <a:rect l="l" t="t" r="r" b="b"/>
                  <a:pathLst>
                    <a:path w="28482" h="16522" extrusionOk="0">
                      <a:moveTo>
                        <a:pt x="7718" y="45"/>
                      </a:moveTo>
                      <a:cubicBezTo>
                        <a:pt x="7796" y="0"/>
                        <a:pt x="7921" y="0"/>
                        <a:pt x="8000" y="45"/>
                      </a:cubicBezTo>
                      <a:lnTo>
                        <a:pt x="8970" y="610"/>
                      </a:lnTo>
                      <a:cubicBezTo>
                        <a:pt x="9048" y="654"/>
                        <a:pt x="9047" y="728"/>
                        <a:pt x="8969" y="773"/>
                      </a:cubicBezTo>
                      <a:lnTo>
                        <a:pt x="8221" y="1205"/>
                      </a:lnTo>
                      <a:cubicBezTo>
                        <a:pt x="8143" y="1250"/>
                        <a:pt x="8017" y="1250"/>
                        <a:pt x="7938" y="1205"/>
                      </a:cubicBezTo>
                      <a:lnTo>
                        <a:pt x="6968" y="642"/>
                      </a:lnTo>
                      <a:cubicBezTo>
                        <a:pt x="6890" y="596"/>
                        <a:pt x="6891" y="523"/>
                        <a:pt x="6970" y="478"/>
                      </a:cubicBezTo>
                      <a:close/>
                      <a:moveTo>
                        <a:pt x="8331" y="1268"/>
                      </a:moveTo>
                      <a:cubicBezTo>
                        <a:pt x="8252" y="1314"/>
                        <a:pt x="8251" y="1388"/>
                        <a:pt x="8329" y="1432"/>
                      </a:cubicBezTo>
                      <a:lnTo>
                        <a:pt x="9299" y="1996"/>
                      </a:lnTo>
                      <a:cubicBezTo>
                        <a:pt x="9378" y="2042"/>
                        <a:pt x="9503" y="2041"/>
                        <a:pt x="9583" y="1996"/>
                      </a:cubicBezTo>
                      <a:lnTo>
                        <a:pt x="10330" y="1564"/>
                      </a:lnTo>
                      <a:cubicBezTo>
                        <a:pt x="10408" y="1519"/>
                        <a:pt x="10410" y="1446"/>
                        <a:pt x="10331" y="1400"/>
                      </a:cubicBezTo>
                      <a:lnTo>
                        <a:pt x="9361" y="836"/>
                      </a:lnTo>
                      <a:cubicBezTo>
                        <a:pt x="9283" y="792"/>
                        <a:pt x="9156" y="792"/>
                        <a:pt x="9079" y="836"/>
                      </a:cubicBezTo>
                      <a:close/>
                      <a:moveTo>
                        <a:pt x="9718" y="2075"/>
                      </a:moveTo>
                      <a:cubicBezTo>
                        <a:pt x="9640" y="2121"/>
                        <a:pt x="9640" y="2195"/>
                        <a:pt x="9716" y="2239"/>
                      </a:cubicBezTo>
                      <a:lnTo>
                        <a:pt x="10686" y="2803"/>
                      </a:lnTo>
                      <a:cubicBezTo>
                        <a:pt x="10765" y="2848"/>
                        <a:pt x="10892" y="2848"/>
                        <a:pt x="10972" y="2803"/>
                      </a:cubicBezTo>
                      <a:lnTo>
                        <a:pt x="11719" y="2371"/>
                      </a:lnTo>
                      <a:cubicBezTo>
                        <a:pt x="11796" y="2326"/>
                        <a:pt x="11796" y="2252"/>
                        <a:pt x="11719" y="2207"/>
                      </a:cubicBezTo>
                      <a:lnTo>
                        <a:pt x="10748" y="1644"/>
                      </a:lnTo>
                      <a:cubicBezTo>
                        <a:pt x="10672" y="1598"/>
                        <a:pt x="10544" y="1598"/>
                        <a:pt x="10466" y="1644"/>
                      </a:cubicBezTo>
                      <a:close/>
                      <a:moveTo>
                        <a:pt x="11123" y="2891"/>
                      </a:moveTo>
                      <a:cubicBezTo>
                        <a:pt x="11043" y="2937"/>
                        <a:pt x="11043" y="3009"/>
                        <a:pt x="11120" y="3055"/>
                      </a:cubicBezTo>
                      <a:lnTo>
                        <a:pt x="12090" y="3619"/>
                      </a:lnTo>
                      <a:cubicBezTo>
                        <a:pt x="12168" y="3664"/>
                        <a:pt x="12294" y="3663"/>
                        <a:pt x="12373" y="3619"/>
                      </a:cubicBezTo>
                      <a:lnTo>
                        <a:pt x="13121" y="3187"/>
                      </a:lnTo>
                      <a:cubicBezTo>
                        <a:pt x="13199" y="3141"/>
                        <a:pt x="13200" y="3069"/>
                        <a:pt x="13122" y="3023"/>
                      </a:cubicBezTo>
                      <a:lnTo>
                        <a:pt x="12151" y="2459"/>
                      </a:lnTo>
                      <a:cubicBezTo>
                        <a:pt x="12074" y="2414"/>
                        <a:pt x="11947" y="2414"/>
                        <a:pt x="11870" y="2459"/>
                      </a:cubicBezTo>
                      <a:close/>
                      <a:moveTo>
                        <a:pt x="12510" y="3697"/>
                      </a:moveTo>
                      <a:cubicBezTo>
                        <a:pt x="12431" y="3742"/>
                        <a:pt x="12430" y="3816"/>
                        <a:pt x="12508" y="3861"/>
                      </a:cubicBezTo>
                      <a:lnTo>
                        <a:pt x="13478" y="4425"/>
                      </a:lnTo>
                      <a:cubicBezTo>
                        <a:pt x="13557" y="4471"/>
                        <a:pt x="13684" y="4471"/>
                        <a:pt x="13762" y="4425"/>
                      </a:cubicBezTo>
                      <a:lnTo>
                        <a:pt x="14509" y="3993"/>
                      </a:lnTo>
                      <a:cubicBezTo>
                        <a:pt x="14588" y="3948"/>
                        <a:pt x="14589" y="3875"/>
                        <a:pt x="14509" y="3829"/>
                      </a:cubicBezTo>
                      <a:lnTo>
                        <a:pt x="13540" y="3265"/>
                      </a:lnTo>
                      <a:cubicBezTo>
                        <a:pt x="13462" y="3221"/>
                        <a:pt x="13336" y="3221"/>
                        <a:pt x="13258" y="3265"/>
                      </a:cubicBezTo>
                      <a:close/>
                      <a:moveTo>
                        <a:pt x="13899" y="4505"/>
                      </a:moveTo>
                      <a:cubicBezTo>
                        <a:pt x="13821" y="4551"/>
                        <a:pt x="13820" y="4624"/>
                        <a:pt x="13898" y="4669"/>
                      </a:cubicBezTo>
                      <a:lnTo>
                        <a:pt x="14869" y="5234"/>
                      </a:lnTo>
                      <a:cubicBezTo>
                        <a:pt x="14945" y="5278"/>
                        <a:pt x="15073" y="5277"/>
                        <a:pt x="15151" y="5232"/>
                      </a:cubicBezTo>
                      <a:lnTo>
                        <a:pt x="15899" y="4800"/>
                      </a:lnTo>
                      <a:cubicBezTo>
                        <a:pt x="15976" y="4756"/>
                        <a:pt x="15978" y="4683"/>
                        <a:pt x="15900" y="4637"/>
                      </a:cubicBezTo>
                      <a:lnTo>
                        <a:pt x="14929" y="4073"/>
                      </a:lnTo>
                      <a:cubicBezTo>
                        <a:pt x="14852" y="4027"/>
                        <a:pt x="14725" y="4028"/>
                        <a:pt x="14647" y="4073"/>
                      </a:cubicBezTo>
                      <a:close/>
                      <a:moveTo>
                        <a:pt x="15288" y="5311"/>
                      </a:moveTo>
                      <a:cubicBezTo>
                        <a:pt x="15209" y="5357"/>
                        <a:pt x="15208" y="5432"/>
                        <a:pt x="15287" y="5476"/>
                      </a:cubicBezTo>
                      <a:lnTo>
                        <a:pt x="16257" y="6040"/>
                      </a:lnTo>
                      <a:cubicBezTo>
                        <a:pt x="16334" y="6085"/>
                        <a:pt x="16461" y="6085"/>
                        <a:pt x="16540" y="6040"/>
                      </a:cubicBezTo>
                      <a:lnTo>
                        <a:pt x="17288" y="5608"/>
                      </a:lnTo>
                      <a:cubicBezTo>
                        <a:pt x="17366" y="5563"/>
                        <a:pt x="17366" y="5490"/>
                        <a:pt x="17289" y="5444"/>
                      </a:cubicBezTo>
                      <a:lnTo>
                        <a:pt x="16319" y="4881"/>
                      </a:lnTo>
                      <a:cubicBezTo>
                        <a:pt x="16240" y="4836"/>
                        <a:pt x="16112" y="4836"/>
                        <a:pt x="16035" y="4881"/>
                      </a:cubicBezTo>
                      <a:close/>
                      <a:moveTo>
                        <a:pt x="16677" y="6120"/>
                      </a:moveTo>
                      <a:cubicBezTo>
                        <a:pt x="16600" y="6165"/>
                        <a:pt x="16599" y="6238"/>
                        <a:pt x="16675" y="6284"/>
                      </a:cubicBezTo>
                      <a:lnTo>
                        <a:pt x="17646" y="6847"/>
                      </a:lnTo>
                      <a:cubicBezTo>
                        <a:pt x="17724" y="6892"/>
                        <a:pt x="17852" y="6892"/>
                        <a:pt x="17930" y="6847"/>
                      </a:cubicBezTo>
                      <a:lnTo>
                        <a:pt x="18678" y="6416"/>
                      </a:lnTo>
                      <a:cubicBezTo>
                        <a:pt x="18755" y="6371"/>
                        <a:pt x="18755" y="6297"/>
                        <a:pt x="18678" y="6251"/>
                      </a:cubicBezTo>
                      <a:lnTo>
                        <a:pt x="17708" y="5688"/>
                      </a:lnTo>
                      <a:cubicBezTo>
                        <a:pt x="17631" y="5642"/>
                        <a:pt x="17503" y="5642"/>
                        <a:pt x="17425" y="5688"/>
                      </a:cubicBezTo>
                      <a:close/>
                      <a:moveTo>
                        <a:pt x="18067" y="6926"/>
                      </a:moveTo>
                      <a:cubicBezTo>
                        <a:pt x="17988" y="6972"/>
                        <a:pt x="17987" y="7046"/>
                        <a:pt x="18065" y="7090"/>
                      </a:cubicBezTo>
                      <a:lnTo>
                        <a:pt x="19035" y="7654"/>
                      </a:lnTo>
                      <a:cubicBezTo>
                        <a:pt x="19113" y="7700"/>
                        <a:pt x="19239" y="7699"/>
                        <a:pt x="19318" y="7654"/>
                      </a:cubicBezTo>
                      <a:lnTo>
                        <a:pt x="20066" y="7222"/>
                      </a:lnTo>
                      <a:cubicBezTo>
                        <a:pt x="20144" y="7177"/>
                        <a:pt x="20146" y="7104"/>
                        <a:pt x="20066" y="7058"/>
                      </a:cubicBezTo>
                      <a:lnTo>
                        <a:pt x="19096" y="6495"/>
                      </a:lnTo>
                      <a:cubicBezTo>
                        <a:pt x="19018" y="6450"/>
                        <a:pt x="18891" y="6450"/>
                        <a:pt x="18814" y="6495"/>
                      </a:cubicBezTo>
                      <a:close/>
                      <a:moveTo>
                        <a:pt x="19459" y="7735"/>
                      </a:moveTo>
                      <a:cubicBezTo>
                        <a:pt x="19380" y="7781"/>
                        <a:pt x="19379" y="7855"/>
                        <a:pt x="19457" y="7900"/>
                      </a:cubicBezTo>
                      <a:lnTo>
                        <a:pt x="20429" y="8464"/>
                      </a:lnTo>
                      <a:cubicBezTo>
                        <a:pt x="20505" y="8509"/>
                        <a:pt x="20633" y="8509"/>
                        <a:pt x="20712" y="8463"/>
                      </a:cubicBezTo>
                      <a:lnTo>
                        <a:pt x="21460" y="8031"/>
                      </a:lnTo>
                      <a:cubicBezTo>
                        <a:pt x="21537" y="7987"/>
                        <a:pt x="21537" y="7914"/>
                        <a:pt x="21461" y="7868"/>
                      </a:cubicBezTo>
                      <a:lnTo>
                        <a:pt x="20491" y="7304"/>
                      </a:lnTo>
                      <a:cubicBezTo>
                        <a:pt x="20412" y="7259"/>
                        <a:pt x="20285" y="7259"/>
                        <a:pt x="20206" y="7303"/>
                      </a:cubicBezTo>
                      <a:close/>
                      <a:moveTo>
                        <a:pt x="20848" y="8541"/>
                      </a:moveTo>
                      <a:cubicBezTo>
                        <a:pt x="20769" y="8587"/>
                        <a:pt x="20768" y="8661"/>
                        <a:pt x="20846" y="8706"/>
                      </a:cubicBezTo>
                      <a:lnTo>
                        <a:pt x="21816" y="9269"/>
                      </a:lnTo>
                      <a:cubicBezTo>
                        <a:pt x="21895" y="9315"/>
                        <a:pt x="22020" y="9315"/>
                        <a:pt x="22099" y="9269"/>
                      </a:cubicBezTo>
                      <a:lnTo>
                        <a:pt x="22847" y="8838"/>
                      </a:lnTo>
                      <a:cubicBezTo>
                        <a:pt x="22925" y="8794"/>
                        <a:pt x="22927" y="8719"/>
                        <a:pt x="22848" y="8674"/>
                      </a:cubicBezTo>
                      <a:lnTo>
                        <a:pt x="21878" y="8111"/>
                      </a:lnTo>
                      <a:cubicBezTo>
                        <a:pt x="21799" y="8065"/>
                        <a:pt x="21674" y="8066"/>
                        <a:pt x="21596" y="8111"/>
                      </a:cubicBezTo>
                      <a:close/>
                      <a:moveTo>
                        <a:pt x="22238" y="9350"/>
                      </a:moveTo>
                      <a:cubicBezTo>
                        <a:pt x="22158" y="9395"/>
                        <a:pt x="22158" y="9468"/>
                        <a:pt x="22235" y="9514"/>
                      </a:cubicBezTo>
                      <a:lnTo>
                        <a:pt x="23206" y="10078"/>
                      </a:lnTo>
                      <a:cubicBezTo>
                        <a:pt x="23283" y="10122"/>
                        <a:pt x="23410" y="10122"/>
                        <a:pt x="23490" y="10077"/>
                      </a:cubicBezTo>
                      <a:lnTo>
                        <a:pt x="24238" y="9645"/>
                      </a:lnTo>
                      <a:cubicBezTo>
                        <a:pt x="24314" y="9600"/>
                        <a:pt x="24315" y="9528"/>
                        <a:pt x="24238" y="9482"/>
                      </a:cubicBezTo>
                      <a:lnTo>
                        <a:pt x="23266" y="8918"/>
                      </a:lnTo>
                      <a:cubicBezTo>
                        <a:pt x="23189" y="8872"/>
                        <a:pt x="23062" y="8872"/>
                        <a:pt x="22984" y="8918"/>
                      </a:cubicBezTo>
                      <a:close/>
                      <a:moveTo>
                        <a:pt x="23625" y="10155"/>
                      </a:moveTo>
                      <a:cubicBezTo>
                        <a:pt x="23547" y="10201"/>
                        <a:pt x="23546" y="10276"/>
                        <a:pt x="23624" y="10320"/>
                      </a:cubicBezTo>
                      <a:lnTo>
                        <a:pt x="24593" y="10884"/>
                      </a:lnTo>
                      <a:cubicBezTo>
                        <a:pt x="24672" y="10929"/>
                        <a:pt x="24799" y="10929"/>
                        <a:pt x="24877" y="10884"/>
                      </a:cubicBezTo>
                      <a:lnTo>
                        <a:pt x="25625" y="10452"/>
                      </a:lnTo>
                      <a:cubicBezTo>
                        <a:pt x="25704" y="10408"/>
                        <a:pt x="25704" y="10333"/>
                        <a:pt x="25625" y="10287"/>
                      </a:cubicBezTo>
                      <a:lnTo>
                        <a:pt x="24655" y="9724"/>
                      </a:lnTo>
                      <a:cubicBezTo>
                        <a:pt x="24577" y="9680"/>
                        <a:pt x="24450" y="9680"/>
                        <a:pt x="24373" y="9724"/>
                      </a:cubicBezTo>
                      <a:close/>
                      <a:moveTo>
                        <a:pt x="25015" y="10964"/>
                      </a:moveTo>
                      <a:cubicBezTo>
                        <a:pt x="24937" y="11009"/>
                        <a:pt x="24936" y="11083"/>
                        <a:pt x="25013" y="11128"/>
                      </a:cubicBezTo>
                      <a:lnTo>
                        <a:pt x="25984" y="11692"/>
                      </a:lnTo>
                      <a:cubicBezTo>
                        <a:pt x="26061" y="11737"/>
                        <a:pt x="26188" y="11736"/>
                        <a:pt x="26267" y="11692"/>
                      </a:cubicBezTo>
                      <a:lnTo>
                        <a:pt x="27013" y="11260"/>
                      </a:lnTo>
                      <a:cubicBezTo>
                        <a:pt x="27091" y="11215"/>
                        <a:pt x="27093" y="11142"/>
                        <a:pt x="27016" y="11096"/>
                      </a:cubicBezTo>
                      <a:lnTo>
                        <a:pt x="26045" y="10533"/>
                      </a:lnTo>
                      <a:cubicBezTo>
                        <a:pt x="25968" y="10487"/>
                        <a:pt x="25841" y="10487"/>
                        <a:pt x="25763" y="10533"/>
                      </a:cubicBezTo>
                      <a:close/>
                      <a:moveTo>
                        <a:pt x="26403" y="11770"/>
                      </a:moveTo>
                      <a:cubicBezTo>
                        <a:pt x="26324" y="11816"/>
                        <a:pt x="26324" y="11890"/>
                        <a:pt x="26402" y="11935"/>
                      </a:cubicBezTo>
                      <a:lnTo>
                        <a:pt x="27373" y="12498"/>
                      </a:lnTo>
                      <a:cubicBezTo>
                        <a:pt x="27450" y="12543"/>
                        <a:pt x="27577" y="12543"/>
                        <a:pt x="27656" y="12498"/>
                      </a:cubicBezTo>
                      <a:lnTo>
                        <a:pt x="28404" y="12066"/>
                      </a:lnTo>
                      <a:cubicBezTo>
                        <a:pt x="28482" y="12022"/>
                        <a:pt x="28482" y="11948"/>
                        <a:pt x="28404" y="11903"/>
                      </a:cubicBezTo>
                      <a:lnTo>
                        <a:pt x="27434" y="11340"/>
                      </a:lnTo>
                      <a:cubicBezTo>
                        <a:pt x="27356" y="11294"/>
                        <a:pt x="27228" y="11294"/>
                        <a:pt x="27151" y="11338"/>
                      </a:cubicBezTo>
                      <a:close/>
                      <a:moveTo>
                        <a:pt x="5823" y="1140"/>
                      </a:moveTo>
                      <a:cubicBezTo>
                        <a:pt x="5744" y="1184"/>
                        <a:pt x="5744" y="1258"/>
                        <a:pt x="5822" y="1302"/>
                      </a:cubicBezTo>
                      <a:lnTo>
                        <a:pt x="9094" y="3204"/>
                      </a:lnTo>
                      <a:cubicBezTo>
                        <a:pt x="9171" y="3249"/>
                        <a:pt x="9297" y="3249"/>
                        <a:pt x="9376" y="3204"/>
                      </a:cubicBezTo>
                      <a:lnTo>
                        <a:pt x="10124" y="2773"/>
                      </a:lnTo>
                      <a:cubicBezTo>
                        <a:pt x="10202" y="2727"/>
                        <a:pt x="10202" y="2655"/>
                        <a:pt x="10125" y="2609"/>
                      </a:cubicBezTo>
                      <a:lnTo>
                        <a:pt x="6853" y="708"/>
                      </a:lnTo>
                      <a:cubicBezTo>
                        <a:pt x="6774" y="662"/>
                        <a:pt x="6650" y="662"/>
                        <a:pt x="6571" y="708"/>
                      </a:cubicBezTo>
                      <a:close/>
                      <a:moveTo>
                        <a:pt x="9521" y="3289"/>
                      </a:moveTo>
                      <a:cubicBezTo>
                        <a:pt x="9443" y="3333"/>
                        <a:pt x="9443" y="3407"/>
                        <a:pt x="9521" y="3453"/>
                      </a:cubicBezTo>
                      <a:lnTo>
                        <a:pt x="10492" y="4016"/>
                      </a:lnTo>
                      <a:cubicBezTo>
                        <a:pt x="10569" y="4061"/>
                        <a:pt x="10696" y="4061"/>
                        <a:pt x="10774" y="4016"/>
                      </a:cubicBezTo>
                      <a:lnTo>
                        <a:pt x="11523" y="3585"/>
                      </a:lnTo>
                      <a:cubicBezTo>
                        <a:pt x="11600" y="3539"/>
                        <a:pt x="11600" y="3465"/>
                        <a:pt x="11523" y="3421"/>
                      </a:cubicBezTo>
                      <a:lnTo>
                        <a:pt x="10552" y="2857"/>
                      </a:lnTo>
                      <a:cubicBezTo>
                        <a:pt x="10474" y="2812"/>
                        <a:pt x="10348" y="2811"/>
                        <a:pt x="10269" y="2857"/>
                      </a:cubicBezTo>
                      <a:close/>
                      <a:moveTo>
                        <a:pt x="10910" y="4095"/>
                      </a:moveTo>
                      <a:cubicBezTo>
                        <a:pt x="10831" y="4141"/>
                        <a:pt x="10830" y="4213"/>
                        <a:pt x="10909" y="4259"/>
                      </a:cubicBezTo>
                      <a:lnTo>
                        <a:pt x="11880" y="4823"/>
                      </a:lnTo>
                      <a:cubicBezTo>
                        <a:pt x="11958" y="4868"/>
                        <a:pt x="12084" y="4869"/>
                        <a:pt x="12163" y="4823"/>
                      </a:cubicBezTo>
                      <a:lnTo>
                        <a:pt x="12911" y="4391"/>
                      </a:lnTo>
                      <a:cubicBezTo>
                        <a:pt x="12990" y="4345"/>
                        <a:pt x="12990" y="4273"/>
                        <a:pt x="12911" y="4227"/>
                      </a:cubicBezTo>
                      <a:lnTo>
                        <a:pt x="11941" y="3664"/>
                      </a:lnTo>
                      <a:cubicBezTo>
                        <a:pt x="11862" y="3618"/>
                        <a:pt x="11737" y="3618"/>
                        <a:pt x="11658" y="3664"/>
                      </a:cubicBezTo>
                      <a:close/>
                      <a:moveTo>
                        <a:pt x="12300" y="4903"/>
                      </a:moveTo>
                      <a:cubicBezTo>
                        <a:pt x="12222" y="4949"/>
                        <a:pt x="12221" y="5021"/>
                        <a:pt x="12299" y="5067"/>
                      </a:cubicBezTo>
                      <a:lnTo>
                        <a:pt x="13270" y="5630"/>
                      </a:lnTo>
                      <a:cubicBezTo>
                        <a:pt x="13347" y="5675"/>
                        <a:pt x="13474" y="5675"/>
                        <a:pt x="13552" y="5630"/>
                      </a:cubicBezTo>
                      <a:lnTo>
                        <a:pt x="14301" y="5199"/>
                      </a:lnTo>
                      <a:cubicBezTo>
                        <a:pt x="14378" y="5154"/>
                        <a:pt x="14380" y="5080"/>
                        <a:pt x="14301" y="5036"/>
                      </a:cubicBezTo>
                      <a:lnTo>
                        <a:pt x="13330" y="4471"/>
                      </a:lnTo>
                      <a:cubicBezTo>
                        <a:pt x="13253" y="4426"/>
                        <a:pt x="13127" y="4426"/>
                        <a:pt x="13049" y="4471"/>
                      </a:cubicBezTo>
                      <a:close/>
                      <a:moveTo>
                        <a:pt x="13688" y="5709"/>
                      </a:moveTo>
                      <a:cubicBezTo>
                        <a:pt x="13609" y="5755"/>
                        <a:pt x="13610" y="5827"/>
                        <a:pt x="13688" y="5873"/>
                      </a:cubicBezTo>
                      <a:lnTo>
                        <a:pt x="14657" y="6437"/>
                      </a:lnTo>
                      <a:cubicBezTo>
                        <a:pt x="14736" y="6482"/>
                        <a:pt x="14862" y="6483"/>
                        <a:pt x="14940" y="6437"/>
                      </a:cubicBezTo>
                      <a:lnTo>
                        <a:pt x="15688" y="6005"/>
                      </a:lnTo>
                      <a:cubicBezTo>
                        <a:pt x="15767" y="5959"/>
                        <a:pt x="15767" y="5887"/>
                        <a:pt x="15688" y="5841"/>
                      </a:cubicBezTo>
                      <a:lnTo>
                        <a:pt x="14719" y="5277"/>
                      </a:lnTo>
                      <a:cubicBezTo>
                        <a:pt x="14641" y="5233"/>
                        <a:pt x="14514" y="5233"/>
                        <a:pt x="14437" y="5277"/>
                      </a:cubicBezTo>
                      <a:close/>
                      <a:moveTo>
                        <a:pt x="15078" y="6517"/>
                      </a:moveTo>
                      <a:cubicBezTo>
                        <a:pt x="15000" y="6561"/>
                        <a:pt x="15000" y="6635"/>
                        <a:pt x="15077" y="6681"/>
                      </a:cubicBezTo>
                      <a:lnTo>
                        <a:pt x="16046" y="7244"/>
                      </a:lnTo>
                      <a:cubicBezTo>
                        <a:pt x="16125" y="7289"/>
                        <a:pt x="16251" y="7289"/>
                        <a:pt x="16329" y="7244"/>
                      </a:cubicBezTo>
                      <a:lnTo>
                        <a:pt x="17077" y="6813"/>
                      </a:lnTo>
                      <a:cubicBezTo>
                        <a:pt x="17156" y="6767"/>
                        <a:pt x="17156" y="6694"/>
                        <a:pt x="17079" y="6649"/>
                      </a:cubicBezTo>
                      <a:lnTo>
                        <a:pt x="16108" y="6085"/>
                      </a:lnTo>
                      <a:cubicBezTo>
                        <a:pt x="16029" y="6040"/>
                        <a:pt x="15904" y="6040"/>
                        <a:pt x="15825" y="6085"/>
                      </a:cubicBezTo>
                      <a:close/>
                      <a:moveTo>
                        <a:pt x="16466" y="7323"/>
                      </a:moveTo>
                      <a:cubicBezTo>
                        <a:pt x="16387" y="7369"/>
                        <a:pt x="16388" y="7442"/>
                        <a:pt x="16466" y="7488"/>
                      </a:cubicBezTo>
                      <a:lnTo>
                        <a:pt x="17436" y="8052"/>
                      </a:lnTo>
                      <a:cubicBezTo>
                        <a:pt x="17513" y="8097"/>
                        <a:pt x="17639" y="8097"/>
                        <a:pt x="17718" y="8052"/>
                      </a:cubicBezTo>
                      <a:lnTo>
                        <a:pt x="18466" y="7619"/>
                      </a:lnTo>
                      <a:cubicBezTo>
                        <a:pt x="18545" y="7574"/>
                        <a:pt x="18544" y="7501"/>
                        <a:pt x="18467" y="7456"/>
                      </a:cubicBezTo>
                      <a:lnTo>
                        <a:pt x="17496" y="6892"/>
                      </a:lnTo>
                      <a:cubicBezTo>
                        <a:pt x="17418" y="6847"/>
                        <a:pt x="17291" y="6847"/>
                        <a:pt x="17213" y="6892"/>
                      </a:cubicBezTo>
                      <a:close/>
                      <a:moveTo>
                        <a:pt x="17859" y="8133"/>
                      </a:moveTo>
                      <a:cubicBezTo>
                        <a:pt x="17781" y="8179"/>
                        <a:pt x="17782" y="8252"/>
                        <a:pt x="17858" y="8297"/>
                      </a:cubicBezTo>
                      <a:lnTo>
                        <a:pt x="18828" y="8861"/>
                      </a:lnTo>
                      <a:cubicBezTo>
                        <a:pt x="18906" y="8906"/>
                        <a:pt x="19033" y="8906"/>
                        <a:pt x="19112" y="8862"/>
                      </a:cubicBezTo>
                      <a:lnTo>
                        <a:pt x="19859" y="8430"/>
                      </a:lnTo>
                      <a:cubicBezTo>
                        <a:pt x="19937" y="8384"/>
                        <a:pt x="19937" y="8311"/>
                        <a:pt x="19859" y="8265"/>
                      </a:cubicBezTo>
                      <a:lnTo>
                        <a:pt x="18889" y="7702"/>
                      </a:lnTo>
                      <a:cubicBezTo>
                        <a:pt x="18812" y="7656"/>
                        <a:pt x="18685" y="7656"/>
                        <a:pt x="18607" y="7702"/>
                      </a:cubicBezTo>
                      <a:close/>
                      <a:moveTo>
                        <a:pt x="19248" y="8940"/>
                      </a:moveTo>
                      <a:cubicBezTo>
                        <a:pt x="19168" y="8986"/>
                        <a:pt x="19168" y="9058"/>
                        <a:pt x="19247" y="9104"/>
                      </a:cubicBezTo>
                      <a:lnTo>
                        <a:pt x="20217" y="9667"/>
                      </a:lnTo>
                      <a:cubicBezTo>
                        <a:pt x="20295" y="9713"/>
                        <a:pt x="20421" y="9713"/>
                        <a:pt x="20499" y="9667"/>
                      </a:cubicBezTo>
                      <a:lnTo>
                        <a:pt x="21247" y="9235"/>
                      </a:lnTo>
                      <a:cubicBezTo>
                        <a:pt x="21326" y="9189"/>
                        <a:pt x="21326" y="9117"/>
                        <a:pt x="21248" y="9071"/>
                      </a:cubicBezTo>
                      <a:lnTo>
                        <a:pt x="20278" y="8508"/>
                      </a:lnTo>
                      <a:cubicBezTo>
                        <a:pt x="20200" y="8463"/>
                        <a:pt x="20075" y="8463"/>
                        <a:pt x="19996" y="8508"/>
                      </a:cubicBezTo>
                      <a:close/>
                      <a:moveTo>
                        <a:pt x="20636" y="9747"/>
                      </a:moveTo>
                      <a:cubicBezTo>
                        <a:pt x="20559" y="9793"/>
                        <a:pt x="20559" y="9866"/>
                        <a:pt x="20637" y="9911"/>
                      </a:cubicBezTo>
                      <a:lnTo>
                        <a:pt x="21608" y="10475"/>
                      </a:lnTo>
                      <a:cubicBezTo>
                        <a:pt x="21684" y="10519"/>
                        <a:pt x="21811" y="10520"/>
                        <a:pt x="21890" y="10475"/>
                      </a:cubicBezTo>
                      <a:lnTo>
                        <a:pt x="22636" y="10043"/>
                      </a:lnTo>
                      <a:cubicBezTo>
                        <a:pt x="22715" y="9998"/>
                        <a:pt x="22715" y="9925"/>
                        <a:pt x="22638" y="9880"/>
                      </a:cubicBezTo>
                      <a:lnTo>
                        <a:pt x="21667" y="9316"/>
                      </a:lnTo>
                      <a:cubicBezTo>
                        <a:pt x="21590" y="9270"/>
                        <a:pt x="21462" y="9269"/>
                        <a:pt x="21383" y="9315"/>
                      </a:cubicBezTo>
                      <a:close/>
                      <a:moveTo>
                        <a:pt x="22026" y="10554"/>
                      </a:moveTo>
                      <a:cubicBezTo>
                        <a:pt x="21947" y="10600"/>
                        <a:pt x="21946" y="10672"/>
                        <a:pt x="22025" y="10718"/>
                      </a:cubicBezTo>
                      <a:lnTo>
                        <a:pt x="22996" y="11281"/>
                      </a:lnTo>
                      <a:cubicBezTo>
                        <a:pt x="23074" y="11327"/>
                        <a:pt x="23200" y="11327"/>
                        <a:pt x="23279" y="11282"/>
                      </a:cubicBezTo>
                      <a:lnTo>
                        <a:pt x="24027" y="10850"/>
                      </a:lnTo>
                      <a:cubicBezTo>
                        <a:pt x="24105" y="10804"/>
                        <a:pt x="24105" y="10732"/>
                        <a:pt x="24027" y="10685"/>
                      </a:cubicBezTo>
                      <a:lnTo>
                        <a:pt x="23056" y="10122"/>
                      </a:lnTo>
                      <a:cubicBezTo>
                        <a:pt x="22978" y="10077"/>
                        <a:pt x="22851" y="10077"/>
                        <a:pt x="22774" y="10122"/>
                      </a:cubicBezTo>
                      <a:close/>
                      <a:moveTo>
                        <a:pt x="23415" y="11362"/>
                      </a:moveTo>
                      <a:cubicBezTo>
                        <a:pt x="23338" y="11408"/>
                        <a:pt x="23337" y="11480"/>
                        <a:pt x="23415" y="11526"/>
                      </a:cubicBezTo>
                      <a:lnTo>
                        <a:pt x="24385" y="12090"/>
                      </a:lnTo>
                      <a:cubicBezTo>
                        <a:pt x="24463" y="12134"/>
                        <a:pt x="24589" y="12134"/>
                        <a:pt x="24668" y="12090"/>
                      </a:cubicBezTo>
                      <a:lnTo>
                        <a:pt x="25414" y="11658"/>
                      </a:lnTo>
                      <a:cubicBezTo>
                        <a:pt x="25494" y="11612"/>
                        <a:pt x="25494" y="11540"/>
                        <a:pt x="25417" y="11494"/>
                      </a:cubicBezTo>
                      <a:lnTo>
                        <a:pt x="24445" y="10930"/>
                      </a:lnTo>
                      <a:cubicBezTo>
                        <a:pt x="24367" y="10885"/>
                        <a:pt x="24242" y="10885"/>
                        <a:pt x="24163" y="10930"/>
                      </a:cubicBezTo>
                      <a:close/>
                      <a:moveTo>
                        <a:pt x="24804" y="12168"/>
                      </a:moveTo>
                      <a:cubicBezTo>
                        <a:pt x="24725" y="12213"/>
                        <a:pt x="24726" y="12288"/>
                        <a:pt x="24804" y="12331"/>
                      </a:cubicBezTo>
                      <a:lnTo>
                        <a:pt x="25773" y="12896"/>
                      </a:lnTo>
                      <a:cubicBezTo>
                        <a:pt x="25852" y="12941"/>
                        <a:pt x="25978" y="12942"/>
                        <a:pt x="26057" y="12896"/>
                      </a:cubicBezTo>
                      <a:lnTo>
                        <a:pt x="26804" y="12464"/>
                      </a:lnTo>
                      <a:cubicBezTo>
                        <a:pt x="26883" y="12418"/>
                        <a:pt x="26883" y="12345"/>
                        <a:pt x="26804" y="12299"/>
                      </a:cubicBezTo>
                      <a:lnTo>
                        <a:pt x="25835" y="11736"/>
                      </a:lnTo>
                      <a:cubicBezTo>
                        <a:pt x="25758" y="11692"/>
                        <a:pt x="25630" y="11691"/>
                        <a:pt x="25552" y="11736"/>
                      </a:cubicBezTo>
                      <a:close/>
                      <a:moveTo>
                        <a:pt x="4669" y="1805"/>
                      </a:moveTo>
                      <a:cubicBezTo>
                        <a:pt x="4590" y="1850"/>
                        <a:pt x="4590" y="1923"/>
                        <a:pt x="4668" y="1968"/>
                      </a:cubicBezTo>
                      <a:lnTo>
                        <a:pt x="5716" y="2578"/>
                      </a:lnTo>
                      <a:cubicBezTo>
                        <a:pt x="5794" y="2623"/>
                        <a:pt x="5920" y="2623"/>
                        <a:pt x="5998" y="2578"/>
                      </a:cubicBezTo>
                      <a:lnTo>
                        <a:pt x="6747" y="2146"/>
                      </a:lnTo>
                      <a:cubicBezTo>
                        <a:pt x="6824" y="2100"/>
                        <a:pt x="6824" y="2028"/>
                        <a:pt x="6747" y="1982"/>
                      </a:cubicBezTo>
                      <a:lnTo>
                        <a:pt x="5698" y="1374"/>
                      </a:lnTo>
                      <a:cubicBezTo>
                        <a:pt x="5620" y="1328"/>
                        <a:pt x="5494" y="1328"/>
                        <a:pt x="5416" y="1374"/>
                      </a:cubicBezTo>
                      <a:close/>
                      <a:moveTo>
                        <a:pt x="6115" y="2645"/>
                      </a:moveTo>
                      <a:cubicBezTo>
                        <a:pt x="6035" y="2691"/>
                        <a:pt x="6036" y="2763"/>
                        <a:pt x="6115" y="2809"/>
                      </a:cubicBezTo>
                      <a:lnTo>
                        <a:pt x="7163" y="3419"/>
                      </a:lnTo>
                      <a:cubicBezTo>
                        <a:pt x="7240" y="3463"/>
                        <a:pt x="7366" y="3463"/>
                        <a:pt x="7445" y="3419"/>
                      </a:cubicBezTo>
                      <a:lnTo>
                        <a:pt x="8193" y="2987"/>
                      </a:lnTo>
                      <a:cubicBezTo>
                        <a:pt x="8271" y="2941"/>
                        <a:pt x="8272" y="2869"/>
                        <a:pt x="8194" y="2823"/>
                      </a:cubicBezTo>
                      <a:lnTo>
                        <a:pt x="7146" y="2214"/>
                      </a:lnTo>
                      <a:cubicBezTo>
                        <a:pt x="7067" y="2168"/>
                        <a:pt x="6940" y="2167"/>
                        <a:pt x="6862" y="2213"/>
                      </a:cubicBezTo>
                      <a:close/>
                      <a:moveTo>
                        <a:pt x="2378" y="3128"/>
                      </a:moveTo>
                      <a:cubicBezTo>
                        <a:pt x="2298" y="3174"/>
                        <a:pt x="2298" y="3246"/>
                        <a:pt x="2377" y="3292"/>
                      </a:cubicBezTo>
                      <a:lnTo>
                        <a:pt x="3111" y="3718"/>
                      </a:lnTo>
                      <a:cubicBezTo>
                        <a:pt x="3190" y="3763"/>
                        <a:pt x="3314" y="3763"/>
                        <a:pt x="3394" y="3718"/>
                      </a:cubicBezTo>
                      <a:lnTo>
                        <a:pt x="5281" y="2628"/>
                      </a:lnTo>
                      <a:cubicBezTo>
                        <a:pt x="5359" y="2582"/>
                        <a:pt x="5360" y="2510"/>
                        <a:pt x="5283" y="2464"/>
                      </a:cubicBezTo>
                      <a:lnTo>
                        <a:pt x="4549" y="2039"/>
                      </a:lnTo>
                      <a:cubicBezTo>
                        <a:pt x="4471" y="1993"/>
                        <a:pt x="4343" y="1993"/>
                        <a:pt x="4265" y="2039"/>
                      </a:cubicBezTo>
                      <a:close/>
                      <a:moveTo>
                        <a:pt x="4671" y="3141"/>
                      </a:moveTo>
                      <a:cubicBezTo>
                        <a:pt x="4593" y="3186"/>
                        <a:pt x="4592" y="3259"/>
                        <a:pt x="4671" y="3305"/>
                      </a:cubicBezTo>
                      <a:lnTo>
                        <a:pt x="5719" y="3914"/>
                      </a:lnTo>
                      <a:cubicBezTo>
                        <a:pt x="5797" y="3959"/>
                        <a:pt x="5925" y="3959"/>
                        <a:pt x="6002" y="3915"/>
                      </a:cubicBezTo>
                      <a:lnTo>
                        <a:pt x="6750" y="3483"/>
                      </a:lnTo>
                      <a:cubicBezTo>
                        <a:pt x="6830" y="3438"/>
                        <a:pt x="6830" y="3363"/>
                        <a:pt x="6751" y="3319"/>
                      </a:cubicBezTo>
                      <a:lnTo>
                        <a:pt x="5703" y="2709"/>
                      </a:lnTo>
                      <a:cubicBezTo>
                        <a:pt x="5625" y="2663"/>
                        <a:pt x="5499" y="2664"/>
                        <a:pt x="5420" y="2709"/>
                      </a:cubicBezTo>
                      <a:close/>
                      <a:moveTo>
                        <a:pt x="9045" y="4342"/>
                      </a:moveTo>
                      <a:cubicBezTo>
                        <a:pt x="8967" y="4387"/>
                        <a:pt x="8965" y="4459"/>
                        <a:pt x="9044" y="4505"/>
                      </a:cubicBezTo>
                      <a:lnTo>
                        <a:pt x="10014" y="5069"/>
                      </a:lnTo>
                      <a:cubicBezTo>
                        <a:pt x="10092" y="5114"/>
                        <a:pt x="10219" y="5113"/>
                        <a:pt x="10296" y="5069"/>
                      </a:cubicBezTo>
                      <a:lnTo>
                        <a:pt x="11044" y="4637"/>
                      </a:lnTo>
                      <a:cubicBezTo>
                        <a:pt x="11123" y="4591"/>
                        <a:pt x="11125" y="4519"/>
                        <a:pt x="11046" y="4473"/>
                      </a:cubicBezTo>
                      <a:lnTo>
                        <a:pt x="10076" y="3909"/>
                      </a:lnTo>
                      <a:cubicBezTo>
                        <a:pt x="9997" y="3863"/>
                        <a:pt x="9871" y="3864"/>
                        <a:pt x="9793" y="3909"/>
                      </a:cubicBezTo>
                      <a:close/>
                      <a:moveTo>
                        <a:pt x="6496" y="4187"/>
                      </a:moveTo>
                      <a:cubicBezTo>
                        <a:pt x="6417" y="4232"/>
                        <a:pt x="6417" y="4307"/>
                        <a:pt x="6496" y="4353"/>
                      </a:cubicBezTo>
                      <a:lnTo>
                        <a:pt x="8414" y="5468"/>
                      </a:lnTo>
                      <a:cubicBezTo>
                        <a:pt x="8493" y="5512"/>
                        <a:pt x="8619" y="5512"/>
                        <a:pt x="8698" y="5467"/>
                      </a:cubicBezTo>
                      <a:lnTo>
                        <a:pt x="9445" y="5035"/>
                      </a:lnTo>
                      <a:cubicBezTo>
                        <a:pt x="9524" y="4990"/>
                        <a:pt x="9525" y="4917"/>
                        <a:pt x="9447" y="4872"/>
                      </a:cubicBezTo>
                      <a:lnTo>
                        <a:pt x="8638" y="4402"/>
                      </a:lnTo>
                      <a:lnTo>
                        <a:pt x="9642" y="3822"/>
                      </a:lnTo>
                      <a:cubicBezTo>
                        <a:pt x="9720" y="3777"/>
                        <a:pt x="9720" y="3703"/>
                        <a:pt x="9644" y="3658"/>
                      </a:cubicBezTo>
                      <a:lnTo>
                        <a:pt x="8673" y="3094"/>
                      </a:lnTo>
                      <a:cubicBezTo>
                        <a:pt x="8596" y="3049"/>
                        <a:pt x="8468" y="3049"/>
                        <a:pt x="8389" y="3094"/>
                      </a:cubicBezTo>
                      <a:lnTo>
                        <a:pt x="7245" y="3755"/>
                      </a:lnTo>
                      <a:lnTo>
                        <a:pt x="6970" y="3913"/>
                      </a:lnTo>
                      <a:close/>
                      <a:moveTo>
                        <a:pt x="10432" y="5149"/>
                      </a:moveTo>
                      <a:cubicBezTo>
                        <a:pt x="10354" y="5193"/>
                        <a:pt x="10354" y="5267"/>
                        <a:pt x="10432" y="5312"/>
                      </a:cubicBezTo>
                      <a:lnTo>
                        <a:pt x="11403" y="5875"/>
                      </a:lnTo>
                      <a:cubicBezTo>
                        <a:pt x="11480" y="5921"/>
                        <a:pt x="11608" y="5921"/>
                        <a:pt x="11685" y="5875"/>
                      </a:cubicBezTo>
                      <a:lnTo>
                        <a:pt x="12433" y="5444"/>
                      </a:lnTo>
                      <a:cubicBezTo>
                        <a:pt x="12511" y="5399"/>
                        <a:pt x="12512" y="5325"/>
                        <a:pt x="12434" y="5280"/>
                      </a:cubicBezTo>
                      <a:lnTo>
                        <a:pt x="11465" y="4717"/>
                      </a:lnTo>
                      <a:cubicBezTo>
                        <a:pt x="11386" y="4671"/>
                        <a:pt x="11259" y="4671"/>
                        <a:pt x="11180" y="4717"/>
                      </a:cubicBezTo>
                      <a:close/>
                      <a:moveTo>
                        <a:pt x="11823" y="5956"/>
                      </a:moveTo>
                      <a:cubicBezTo>
                        <a:pt x="11745" y="6001"/>
                        <a:pt x="11744" y="6075"/>
                        <a:pt x="11823" y="6119"/>
                      </a:cubicBezTo>
                      <a:lnTo>
                        <a:pt x="12792" y="6684"/>
                      </a:lnTo>
                      <a:cubicBezTo>
                        <a:pt x="12870" y="6728"/>
                        <a:pt x="12997" y="6728"/>
                        <a:pt x="13075" y="6684"/>
                      </a:cubicBezTo>
                      <a:lnTo>
                        <a:pt x="13823" y="6252"/>
                      </a:lnTo>
                      <a:cubicBezTo>
                        <a:pt x="13902" y="6207"/>
                        <a:pt x="13902" y="6133"/>
                        <a:pt x="13824" y="6087"/>
                      </a:cubicBezTo>
                      <a:lnTo>
                        <a:pt x="12854" y="5523"/>
                      </a:lnTo>
                      <a:cubicBezTo>
                        <a:pt x="12776" y="5479"/>
                        <a:pt x="12648" y="5479"/>
                        <a:pt x="12571" y="5524"/>
                      </a:cubicBezTo>
                      <a:close/>
                      <a:moveTo>
                        <a:pt x="13210" y="6763"/>
                      </a:moveTo>
                      <a:cubicBezTo>
                        <a:pt x="13132" y="6807"/>
                        <a:pt x="13132" y="6881"/>
                        <a:pt x="13210" y="6926"/>
                      </a:cubicBezTo>
                      <a:lnTo>
                        <a:pt x="14180" y="7490"/>
                      </a:lnTo>
                      <a:cubicBezTo>
                        <a:pt x="14258" y="7536"/>
                        <a:pt x="14384" y="7535"/>
                        <a:pt x="14462" y="7490"/>
                      </a:cubicBezTo>
                      <a:lnTo>
                        <a:pt x="15210" y="7058"/>
                      </a:lnTo>
                      <a:cubicBezTo>
                        <a:pt x="15289" y="7013"/>
                        <a:pt x="15290" y="6940"/>
                        <a:pt x="15212" y="6894"/>
                      </a:cubicBezTo>
                      <a:lnTo>
                        <a:pt x="14242" y="6331"/>
                      </a:lnTo>
                      <a:cubicBezTo>
                        <a:pt x="14163" y="6285"/>
                        <a:pt x="14037" y="6285"/>
                        <a:pt x="13957" y="6331"/>
                      </a:cubicBezTo>
                      <a:close/>
                      <a:moveTo>
                        <a:pt x="14601" y="7570"/>
                      </a:moveTo>
                      <a:cubicBezTo>
                        <a:pt x="14522" y="7615"/>
                        <a:pt x="14522" y="7689"/>
                        <a:pt x="14598" y="7734"/>
                      </a:cubicBezTo>
                      <a:lnTo>
                        <a:pt x="15570" y="8298"/>
                      </a:lnTo>
                      <a:cubicBezTo>
                        <a:pt x="15648" y="8342"/>
                        <a:pt x="15774" y="8342"/>
                        <a:pt x="15852" y="8298"/>
                      </a:cubicBezTo>
                      <a:lnTo>
                        <a:pt x="16600" y="7866"/>
                      </a:lnTo>
                      <a:cubicBezTo>
                        <a:pt x="16680" y="7821"/>
                        <a:pt x="16680" y="7748"/>
                        <a:pt x="16602" y="7702"/>
                      </a:cubicBezTo>
                      <a:lnTo>
                        <a:pt x="15632" y="7138"/>
                      </a:lnTo>
                      <a:cubicBezTo>
                        <a:pt x="15554" y="7093"/>
                        <a:pt x="15426" y="7093"/>
                        <a:pt x="15349" y="7138"/>
                      </a:cubicBezTo>
                      <a:close/>
                      <a:moveTo>
                        <a:pt x="15989" y="8378"/>
                      </a:moveTo>
                      <a:cubicBezTo>
                        <a:pt x="15911" y="8422"/>
                        <a:pt x="15910" y="8496"/>
                        <a:pt x="15989" y="8540"/>
                      </a:cubicBezTo>
                      <a:lnTo>
                        <a:pt x="16958" y="9104"/>
                      </a:lnTo>
                      <a:cubicBezTo>
                        <a:pt x="17037" y="9150"/>
                        <a:pt x="17163" y="9149"/>
                        <a:pt x="17241" y="9104"/>
                      </a:cubicBezTo>
                      <a:lnTo>
                        <a:pt x="17988" y="8673"/>
                      </a:lnTo>
                      <a:cubicBezTo>
                        <a:pt x="18067" y="8628"/>
                        <a:pt x="18069" y="8554"/>
                        <a:pt x="17990" y="8508"/>
                      </a:cubicBezTo>
                      <a:lnTo>
                        <a:pt x="17020" y="7946"/>
                      </a:lnTo>
                      <a:cubicBezTo>
                        <a:pt x="16941" y="7899"/>
                        <a:pt x="16816" y="7900"/>
                        <a:pt x="16737" y="7946"/>
                      </a:cubicBezTo>
                      <a:close/>
                      <a:moveTo>
                        <a:pt x="17382" y="9186"/>
                      </a:moveTo>
                      <a:cubicBezTo>
                        <a:pt x="17304" y="9231"/>
                        <a:pt x="17303" y="9305"/>
                        <a:pt x="17382" y="9350"/>
                      </a:cubicBezTo>
                      <a:lnTo>
                        <a:pt x="18351" y="9914"/>
                      </a:lnTo>
                      <a:cubicBezTo>
                        <a:pt x="18429" y="9960"/>
                        <a:pt x="18556" y="9959"/>
                        <a:pt x="18633" y="9914"/>
                      </a:cubicBezTo>
                      <a:lnTo>
                        <a:pt x="19381" y="9483"/>
                      </a:lnTo>
                      <a:cubicBezTo>
                        <a:pt x="19460" y="9437"/>
                        <a:pt x="19461" y="9364"/>
                        <a:pt x="19383" y="9318"/>
                      </a:cubicBezTo>
                      <a:lnTo>
                        <a:pt x="18413" y="8754"/>
                      </a:lnTo>
                      <a:cubicBezTo>
                        <a:pt x="18334" y="8710"/>
                        <a:pt x="18207" y="8710"/>
                        <a:pt x="18129" y="8754"/>
                      </a:cubicBezTo>
                      <a:close/>
                      <a:moveTo>
                        <a:pt x="18770" y="9994"/>
                      </a:moveTo>
                      <a:cubicBezTo>
                        <a:pt x="18692" y="10038"/>
                        <a:pt x="18692" y="10112"/>
                        <a:pt x="18769" y="10158"/>
                      </a:cubicBezTo>
                      <a:lnTo>
                        <a:pt x="19739" y="10720"/>
                      </a:lnTo>
                      <a:cubicBezTo>
                        <a:pt x="19817" y="10766"/>
                        <a:pt x="19945" y="10766"/>
                        <a:pt x="20022" y="10721"/>
                      </a:cubicBezTo>
                      <a:lnTo>
                        <a:pt x="20770" y="10289"/>
                      </a:lnTo>
                      <a:cubicBezTo>
                        <a:pt x="20849" y="10245"/>
                        <a:pt x="20850" y="10170"/>
                        <a:pt x="20771" y="10125"/>
                      </a:cubicBezTo>
                      <a:lnTo>
                        <a:pt x="19800" y="9561"/>
                      </a:lnTo>
                      <a:cubicBezTo>
                        <a:pt x="19723" y="9516"/>
                        <a:pt x="19596" y="9516"/>
                        <a:pt x="19517" y="9561"/>
                      </a:cubicBezTo>
                      <a:close/>
                      <a:moveTo>
                        <a:pt x="20160" y="10801"/>
                      </a:moveTo>
                      <a:cubicBezTo>
                        <a:pt x="20082" y="10847"/>
                        <a:pt x="20080" y="10919"/>
                        <a:pt x="20159" y="10965"/>
                      </a:cubicBezTo>
                      <a:lnTo>
                        <a:pt x="21130" y="11528"/>
                      </a:lnTo>
                      <a:cubicBezTo>
                        <a:pt x="21208" y="11574"/>
                        <a:pt x="21334" y="11574"/>
                        <a:pt x="21412" y="11528"/>
                      </a:cubicBezTo>
                      <a:lnTo>
                        <a:pt x="22160" y="11097"/>
                      </a:lnTo>
                      <a:cubicBezTo>
                        <a:pt x="22239" y="11051"/>
                        <a:pt x="22240" y="10978"/>
                        <a:pt x="22162" y="10932"/>
                      </a:cubicBezTo>
                      <a:lnTo>
                        <a:pt x="21192" y="10369"/>
                      </a:lnTo>
                      <a:cubicBezTo>
                        <a:pt x="21113" y="10323"/>
                        <a:pt x="20987" y="10323"/>
                        <a:pt x="20908" y="10369"/>
                      </a:cubicBezTo>
                      <a:close/>
                      <a:moveTo>
                        <a:pt x="21548" y="11608"/>
                      </a:moveTo>
                      <a:cubicBezTo>
                        <a:pt x="21470" y="11652"/>
                        <a:pt x="21470" y="11726"/>
                        <a:pt x="21548" y="11772"/>
                      </a:cubicBezTo>
                      <a:lnTo>
                        <a:pt x="22517" y="12336"/>
                      </a:lnTo>
                      <a:cubicBezTo>
                        <a:pt x="22595" y="12380"/>
                        <a:pt x="22723" y="12380"/>
                        <a:pt x="22800" y="12336"/>
                      </a:cubicBezTo>
                      <a:lnTo>
                        <a:pt x="23548" y="11903"/>
                      </a:lnTo>
                      <a:cubicBezTo>
                        <a:pt x="23627" y="11858"/>
                        <a:pt x="23628" y="11784"/>
                        <a:pt x="23550" y="11740"/>
                      </a:cubicBezTo>
                      <a:lnTo>
                        <a:pt x="22580" y="11176"/>
                      </a:lnTo>
                      <a:cubicBezTo>
                        <a:pt x="22501" y="11131"/>
                        <a:pt x="22375" y="11131"/>
                        <a:pt x="22296" y="11176"/>
                      </a:cubicBezTo>
                      <a:close/>
                      <a:moveTo>
                        <a:pt x="22958" y="12427"/>
                      </a:moveTo>
                      <a:cubicBezTo>
                        <a:pt x="22879" y="12473"/>
                        <a:pt x="22878" y="12545"/>
                        <a:pt x="22957" y="12591"/>
                      </a:cubicBezTo>
                      <a:lnTo>
                        <a:pt x="25078" y="13824"/>
                      </a:lnTo>
                      <a:cubicBezTo>
                        <a:pt x="25155" y="13869"/>
                        <a:pt x="25282" y="13869"/>
                        <a:pt x="25360" y="13824"/>
                      </a:cubicBezTo>
                      <a:lnTo>
                        <a:pt x="26108" y="13392"/>
                      </a:lnTo>
                      <a:cubicBezTo>
                        <a:pt x="26187" y="13346"/>
                        <a:pt x="26187" y="13273"/>
                        <a:pt x="26110" y="13227"/>
                      </a:cubicBezTo>
                      <a:lnTo>
                        <a:pt x="23990" y="11995"/>
                      </a:lnTo>
                      <a:cubicBezTo>
                        <a:pt x="23911" y="11949"/>
                        <a:pt x="23784" y="11950"/>
                        <a:pt x="23707" y="11995"/>
                      </a:cubicBezTo>
                      <a:close/>
                      <a:moveTo>
                        <a:pt x="8834" y="5546"/>
                      </a:moveTo>
                      <a:cubicBezTo>
                        <a:pt x="8755" y="5591"/>
                        <a:pt x="8755" y="5666"/>
                        <a:pt x="8832" y="5710"/>
                      </a:cubicBezTo>
                      <a:lnTo>
                        <a:pt x="9802" y="6273"/>
                      </a:lnTo>
                      <a:cubicBezTo>
                        <a:pt x="9880" y="6319"/>
                        <a:pt x="10008" y="6319"/>
                        <a:pt x="10086" y="6273"/>
                      </a:cubicBezTo>
                      <a:lnTo>
                        <a:pt x="10834" y="5842"/>
                      </a:lnTo>
                      <a:cubicBezTo>
                        <a:pt x="10912" y="5798"/>
                        <a:pt x="10912" y="5723"/>
                        <a:pt x="10834" y="5678"/>
                      </a:cubicBezTo>
                      <a:lnTo>
                        <a:pt x="9863" y="5114"/>
                      </a:lnTo>
                      <a:cubicBezTo>
                        <a:pt x="9786" y="5069"/>
                        <a:pt x="9659" y="5069"/>
                        <a:pt x="9581" y="5114"/>
                      </a:cubicBezTo>
                      <a:close/>
                      <a:moveTo>
                        <a:pt x="10224" y="6354"/>
                      </a:moveTo>
                      <a:cubicBezTo>
                        <a:pt x="10145" y="6400"/>
                        <a:pt x="10144" y="6472"/>
                        <a:pt x="10221" y="6518"/>
                      </a:cubicBezTo>
                      <a:lnTo>
                        <a:pt x="11192" y="7082"/>
                      </a:lnTo>
                      <a:cubicBezTo>
                        <a:pt x="11269" y="7126"/>
                        <a:pt x="11397" y="7125"/>
                        <a:pt x="11475" y="7081"/>
                      </a:cubicBezTo>
                      <a:lnTo>
                        <a:pt x="12223" y="6650"/>
                      </a:lnTo>
                      <a:cubicBezTo>
                        <a:pt x="12300" y="6604"/>
                        <a:pt x="12301" y="6531"/>
                        <a:pt x="12223" y="6486"/>
                      </a:cubicBezTo>
                      <a:lnTo>
                        <a:pt x="11253" y="5922"/>
                      </a:lnTo>
                      <a:cubicBezTo>
                        <a:pt x="11176" y="5876"/>
                        <a:pt x="11049" y="5877"/>
                        <a:pt x="10970" y="5922"/>
                      </a:cubicBezTo>
                      <a:close/>
                      <a:moveTo>
                        <a:pt x="11612" y="7159"/>
                      </a:moveTo>
                      <a:cubicBezTo>
                        <a:pt x="11533" y="7205"/>
                        <a:pt x="11533" y="7280"/>
                        <a:pt x="11610" y="7325"/>
                      </a:cubicBezTo>
                      <a:lnTo>
                        <a:pt x="12581" y="7889"/>
                      </a:lnTo>
                      <a:cubicBezTo>
                        <a:pt x="12659" y="7933"/>
                        <a:pt x="12786" y="7933"/>
                        <a:pt x="12864" y="7888"/>
                      </a:cubicBezTo>
                      <a:lnTo>
                        <a:pt x="13613" y="7456"/>
                      </a:lnTo>
                      <a:cubicBezTo>
                        <a:pt x="13691" y="7412"/>
                        <a:pt x="13691" y="7338"/>
                        <a:pt x="13613" y="7292"/>
                      </a:cubicBezTo>
                      <a:lnTo>
                        <a:pt x="12643" y="6730"/>
                      </a:lnTo>
                      <a:cubicBezTo>
                        <a:pt x="12565" y="6684"/>
                        <a:pt x="12438" y="6684"/>
                        <a:pt x="12360" y="6730"/>
                      </a:cubicBezTo>
                      <a:close/>
                      <a:moveTo>
                        <a:pt x="13002" y="7968"/>
                      </a:moveTo>
                      <a:cubicBezTo>
                        <a:pt x="12923" y="8014"/>
                        <a:pt x="12923" y="8088"/>
                        <a:pt x="12999" y="8132"/>
                      </a:cubicBezTo>
                      <a:lnTo>
                        <a:pt x="13971" y="8696"/>
                      </a:lnTo>
                      <a:cubicBezTo>
                        <a:pt x="14048" y="8741"/>
                        <a:pt x="14176" y="8741"/>
                        <a:pt x="14255" y="8696"/>
                      </a:cubicBezTo>
                      <a:lnTo>
                        <a:pt x="15003" y="8264"/>
                      </a:lnTo>
                      <a:cubicBezTo>
                        <a:pt x="15080" y="8219"/>
                        <a:pt x="15080" y="8146"/>
                        <a:pt x="15003" y="8100"/>
                      </a:cubicBezTo>
                      <a:lnTo>
                        <a:pt x="14032" y="7537"/>
                      </a:lnTo>
                      <a:cubicBezTo>
                        <a:pt x="13955" y="7492"/>
                        <a:pt x="13828" y="7492"/>
                        <a:pt x="13751" y="7537"/>
                      </a:cubicBezTo>
                      <a:close/>
                      <a:moveTo>
                        <a:pt x="14390" y="8775"/>
                      </a:moveTo>
                      <a:cubicBezTo>
                        <a:pt x="14312" y="8820"/>
                        <a:pt x="14310" y="8894"/>
                        <a:pt x="14389" y="8939"/>
                      </a:cubicBezTo>
                      <a:lnTo>
                        <a:pt x="15358" y="9503"/>
                      </a:lnTo>
                      <a:cubicBezTo>
                        <a:pt x="15437" y="9548"/>
                        <a:pt x="15563" y="9548"/>
                        <a:pt x="15642" y="9502"/>
                      </a:cubicBezTo>
                      <a:lnTo>
                        <a:pt x="16390" y="9070"/>
                      </a:lnTo>
                      <a:cubicBezTo>
                        <a:pt x="16468" y="9025"/>
                        <a:pt x="16469" y="8952"/>
                        <a:pt x="16391" y="8907"/>
                      </a:cubicBezTo>
                      <a:lnTo>
                        <a:pt x="15421" y="8344"/>
                      </a:lnTo>
                      <a:cubicBezTo>
                        <a:pt x="15342" y="8298"/>
                        <a:pt x="15216" y="8299"/>
                        <a:pt x="15139" y="8344"/>
                      </a:cubicBezTo>
                      <a:close/>
                      <a:moveTo>
                        <a:pt x="15784" y="9584"/>
                      </a:moveTo>
                      <a:cubicBezTo>
                        <a:pt x="15705" y="9630"/>
                        <a:pt x="15704" y="9704"/>
                        <a:pt x="15783" y="9749"/>
                      </a:cubicBezTo>
                      <a:lnTo>
                        <a:pt x="16752" y="10313"/>
                      </a:lnTo>
                      <a:cubicBezTo>
                        <a:pt x="16830" y="10358"/>
                        <a:pt x="16957" y="10358"/>
                        <a:pt x="17036" y="10312"/>
                      </a:cubicBezTo>
                      <a:lnTo>
                        <a:pt x="17784" y="9881"/>
                      </a:lnTo>
                      <a:cubicBezTo>
                        <a:pt x="17862" y="9835"/>
                        <a:pt x="17862" y="9761"/>
                        <a:pt x="17785" y="9717"/>
                      </a:cubicBezTo>
                      <a:lnTo>
                        <a:pt x="16815" y="9153"/>
                      </a:lnTo>
                      <a:cubicBezTo>
                        <a:pt x="16736" y="9107"/>
                        <a:pt x="16608" y="9107"/>
                        <a:pt x="16531" y="9153"/>
                      </a:cubicBezTo>
                      <a:close/>
                      <a:moveTo>
                        <a:pt x="17172" y="10391"/>
                      </a:moveTo>
                      <a:cubicBezTo>
                        <a:pt x="17093" y="10436"/>
                        <a:pt x="17092" y="10511"/>
                        <a:pt x="17170" y="10555"/>
                      </a:cubicBezTo>
                      <a:lnTo>
                        <a:pt x="18140" y="11119"/>
                      </a:lnTo>
                      <a:cubicBezTo>
                        <a:pt x="18218" y="11164"/>
                        <a:pt x="18346" y="11164"/>
                        <a:pt x="18424" y="11119"/>
                      </a:cubicBezTo>
                      <a:lnTo>
                        <a:pt x="19171" y="10686"/>
                      </a:lnTo>
                      <a:cubicBezTo>
                        <a:pt x="19249" y="10643"/>
                        <a:pt x="19251" y="10569"/>
                        <a:pt x="19172" y="10524"/>
                      </a:cubicBezTo>
                      <a:lnTo>
                        <a:pt x="18201" y="9960"/>
                      </a:lnTo>
                      <a:cubicBezTo>
                        <a:pt x="18124" y="9915"/>
                        <a:pt x="17997" y="9915"/>
                        <a:pt x="17919" y="9960"/>
                      </a:cubicBezTo>
                      <a:close/>
                      <a:moveTo>
                        <a:pt x="18562" y="11199"/>
                      </a:moveTo>
                      <a:cubicBezTo>
                        <a:pt x="18482" y="11244"/>
                        <a:pt x="18482" y="11317"/>
                        <a:pt x="18561" y="11364"/>
                      </a:cubicBezTo>
                      <a:lnTo>
                        <a:pt x="19530" y="11927"/>
                      </a:lnTo>
                      <a:cubicBezTo>
                        <a:pt x="19609" y="11973"/>
                        <a:pt x="19735" y="11972"/>
                        <a:pt x="19814" y="11926"/>
                      </a:cubicBezTo>
                      <a:lnTo>
                        <a:pt x="20561" y="11494"/>
                      </a:lnTo>
                      <a:cubicBezTo>
                        <a:pt x="20638" y="11449"/>
                        <a:pt x="20641" y="11377"/>
                        <a:pt x="20562" y="11331"/>
                      </a:cubicBezTo>
                      <a:lnTo>
                        <a:pt x="19592" y="10767"/>
                      </a:lnTo>
                      <a:cubicBezTo>
                        <a:pt x="19514" y="10721"/>
                        <a:pt x="19386" y="10721"/>
                        <a:pt x="19309" y="10767"/>
                      </a:cubicBezTo>
                      <a:close/>
                      <a:moveTo>
                        <a:pt x="19951" y="12005"/>
                      </a:moveTo>
                      <a:cubicBezTo>
                        <a:pt x="19871" y="12051"/>
                        <a:pt x="19871" y="12125"/>
                        <a:pt x="19948" y="12169"/>
                      </a:cubicBezTo>
                      <a:lnTo>
                        <a:pt x="20919" y="12733"/>
                      </a:lnTo>
                      <a:cubicBezTo>
                        <a:pt x="20997" y="12779"/>
                        <a:pt x="21125" y="12779"/>
                        <a:pt x="21203" y="12733"/>
                      </a:cubicBezTo>
                      <a:lnTo>
                        <a:pt x="21951" y="12301"/>
                      </a:lnTo>
                      <a:cubicBezTo>
                        <a:pt x="22028" y="12257"/>
                        <a:pt x="22029" y="12183"/>
                        <a:pt x="21951" y="12137"/>
                      </a:cubicBezTo>
                      <a:lnTo>
                        <a:pt x="20980" y="11574"/>
                      </a:lnTo>
                      <a:cubicBezTo>
                        <a:pt x="20902" y="11529"/>
                        <a:pt x="20776" y="11529"/>
                        <a:pt x="20698" y="11574"/>
                      </a:cubicBezTo>
                      <a:close/>
                      <a:moveTo>
                        <a:pt x="21341" y="12813"/>
                      </a:moveTo>
                      <a:cubicBezTo>
                        <a:pt x="21261" y="12859"/>
                        <a:pt x="21261" y="12932"/>
                        <a:pt x="21338" y="12977"/>
                      </a:cubicBezTo>
                      <a:lnTo>
                        <a:pt x="22309" y="13542"/>
                      </a:lnTo>
                      <a:cubicBezTo>
                        <a:pt x="22386" y="13587"/>
                        <a:pt x="22513" y="13587"/>
                        <a:pt x="22592" y="13540"/>
                      </a:cubicBezTo>
                      <a:lnTo>
                        <a:pt x="23340" y="13109"/>
                      </a:lnTo>
                      <a:cubicBezTo>
                        <a:pt x="23417" y="13064"/>
                        <a:pt x="23420" y="12991"/>
                        <a:pt x="23341" y="12945"/>
                      </a:cubicBezTo>
                      <a:lnTo>
                        <a:pt x="22370" y="12382"/>
                      </a:lnTo>
                      <a:cubicBezTo>
                        <a:pt x="22292" y="12336"/>
                        <a:pt x="22165" y="12336"/>
                        <a:pt x="22089" y="12382"/>
                      </a:cubicBezTo>
                      <a:close/>
                      <a:moveTo>
                        <a:pt x="22728" y="13620"/>
                      </a:moveTo>
                      <a:cubicBezTo>
                        <a:pt x="22648" y="13665"/>
                        <a:pt x="22648" y="13740"/>
                        <a:pt x="22727" y="13784"/>
                      </a:cubicBezTo>
                      <a:lnTo>
                        <a:pt x="23932" y="14485"/>
                      </a:lnTo>
                      <a:cubicBezTo>
                        <a:pt x="24010" y="14529"/>
                        <a:pt x="24138" y="14529"/>
                        <a:pt x="24216" y="14485"/>
                      </a:cubicBezTo>
                      <a:lnTo>
                        <a:pt x="24963" y="14053"/>
                      </a:lnTo>
                      <a:cubicBezTo>
                        <a:pt x="25041" y="14008"/>
                        <a:pt x="25042" y="13934"/>
                        <a:pt x="24964" y="13890"/>
                      </a:cubicBezTo>
                      <a:lnTo>
                        <a:pt x="23759" y="13189"/>
                      </a:lnTo>
                      <a:cubicBezTo>
                        <a:pt x="23680" y="13144"/>
                        <a:pt x="23554" y="13144"/>
                        <a:pt x="23476" y="13189"/>
                      </a:cubicBezTo>
                      <a:close/>
                      <a:moveTo>
                        <a:pt x="3533" y="3798"/>
                      </a:moveTo>
                      <a:cubicBezTo>
                        <a:pt x="3454" y="3844"/>
                        <a:pt x="3454" y="3918"/>
                        <a:pt x="3531" y="3962"/>
                      </a:cubicBezTo>
                      <a:lnTo>
                        <a:pt x="4581" y="4571"/>
                      </a:lnTo>
                      <a:cubicBezTo>
                        <a:pt x="4658" y="4618"/>
                        <a:pt x="4785" y="4618"/>
                        <a:pt x="4864" y="4572"/>
                      </a:cubicBezTo>
                      <a:lnTo>
                        <a:pt x="5611" y="4141"/>
                      </a:lnTo>
                      <a:cubicBezTo>
                        <a:pt x="5690" y="4094"/>
                        <a:pt x="5689" y="4022"/>
                        <a:pt x="5610" y="3976"/>
                      </a:cubicBezTo>
                      <a:lnTo>
                        <a:pt x="4563" y="3367"/>
                      </a:lnTo>
                      <a:cubicBezTo>
                        <a:pt x="4485" y="3322"/>
                        <a:pt x="4359" y="3322"/>
                        <a:pt x="4280" y="3367"/>
                      </a:cubicBezTo>
                      <a:close/>
                      <a:moveTo>
                        <a:pt x="5041" y="4669"/>
                      </a:moveTo>
                      <a:cubicBezTo>
                        <a:pt x="4965" y="4713"/>
                        <a:pt x="4964" y="4787"/>
                        <a:pt x="5041" y="4833"/>
                      </a:cubicBezTo>
                      <a:lnTo>
                        <a:pt x="6321" y="5576"/>
                      </a:lnTo>
                      <a:cubicBezTo>
                        <a:pt x="6398" y="5621"/>
                        <a:pt x="6525" y="5621"/>
                        <a:pt x="6604" y="5576"/>
                      </a:cubicBezTo>
                      <a:lnTo>
                        <a:pt x="7351" y="5144"/>
                      </a:lnTo>
                      <a:cubicBezTo>
                        <a:pt x="7431" y="5099"/>
                        <a:pt x="7431" y="5025"/>
                        <a:pt x="7353" y="4980"/>
                      </a:cubicBezTo>
                      <a:lnTo>
                        <a:pt x="6074" y="4236"/>
                      </a:lnTo>
                      <a:cubicBezTo>
                        <a:pt x="5996" y="4191"/>
                        <a:pt x="5869" y="4191"/>
                        <a:pt x="5789" y="4236"/>
                      </a:cubicBezTo>
                      <a:close/>
                      <a:moveTo>
                        <a:pt x="6755" y="5663"/>
                      </a:moveTo>
                      <a:cubicBezTo>
                        <a:pt x="6678" y="5709"/>
                        <a:pt x="6675" y="5782"/>
                        <a:pt x="6754" y="5827"/>
                      </a:cubicBezTo>
                      <a:lnTo>
                        <a:pt x="7723" y="6391"/>
                      </a:lnTo>
                      <a:cubicBezTo>
                        <a:pt x="7802" y="6437"/>
                        <a:pt x="7929" y="6436"/>
                        <a:pt x="8006" y="6391"/>
                      </a:cubicBezTo>
                      <a:lnTo>
                        <a:pt x="8753" y="5959"/>
                      </a:lnTo>
                      <a:cubicBezTo>
                        <a:pt x="8832" y="5913"/>
                        <a:pt x="8833" y="5841"/>
                        <a:pt x="8755" y="5795"/>
                      </a:cubicBezTo>
                      <a:lnTo>
                        <a:pt x="7786" y="5232"/>
                      </a:lnTo>
                      <a:cubicBezTo>
                        <a:pt x="7707" y="5186"/>
                        <a:pt x="7582" y="5187"/>
                        <a:pt x="7502" y="5233"/>
                      </a:cubicBezTo>
                      <a:close/>
                      <a:moveTo>
                        <a:pt x="8143" y="6470"/>
                      </a:moveTo>
                      <a:cubicBezTo>
                        <a:pt x="8065" y="6516"/>
                        <a:pt x="8065" y="6589"/>
                        <a:pt x="8143" y="6635"/>
                      </a:cubicBezTo>
                      <a:lnTo>
                        <a:pt x="9114" y="7199"/>
                      </a:lnTo>
                      <a:cubicBezTo>
                        <a:pt x="9191" y="7243"/>
                        <a:pt x="9318" y="7243"/>
                        <a:pt x="9396" y="7199"/>
                      </a:cubicBezTo>
                      <a:lnTo>
                        <a:pt x="10143" y="6767"/>
                      </a:lnTo>
                      <a:cubicBezTo>
                        <a:pt x="10221" y="6721"/>
                        <a:pt x="10223" y="6648"/>
                        <a:pt x="10145" y="6603"/>
                      </a:cubicBezTo>
                      <a:lnTo>
                        <a:pt x="9176" y="6039"/>
                      </a:lnTo>
                      <a:cubicBezTo>
                        <a:pt x="9097" y="5993"/>
                        <a:pt x="8969" y="5993"/>
                        <a:pt x="8890" y="6039"/>
                      </a:cubicBezTo>
                      <a:close/>
                      <a:moveTo>
                        <a:pt x="9532" y="7279"/>
                      </a:moveTo>
                      <a:cubicBezTo>
                        <a:pt x="9454" y="7324"/>
                        <a:pt x="9454" y="7397"/>
                        <a:pt x="9531" y="7441"/>
                      </a:cubicBezTo>
                      <a:lnTo>
                        <a:pt x="10501" y="8005"/>
                      </a:lnTo>
                      <a:cubicBezTo>
                        <a:pt x="10579" y="8051"/>
                        <a:pt x="10708" y="8051"/>
                        <a:pt x="10785" y="8006"/>
                      </a:cubicBezTo>
                      <a:lnTo>
                        <a:pt x="11532" y="7574"/>
                      </a:lnTo>
                      <a:cubicBezTo>
                        <a:pt x="11611" y="7529"/>
                        <a:pt x="11612" y="7455"/>
                        <a:pt x="11533" y="7409"/>
                      </a:cubicBezTo>
                      <a:lnTo>
                        <a:pt x="10564" y="6847"/>
                      </a:lnTo>
                      <a:cubicBezTo>
                        <a:pt x="10486" y="6801"/>
                        <a:pt x="10359" y="6801"/>
                        <a:pt x="10280" y="6847"/>
                      </a:cubicBezTo>
                      <a:close/>
                      <a:moveTo>
                        <a:pt x="10920" y="8085"/>
                      </a:moveTo>
                      <a:cubicBezTo>
                        <a:pt x="10843" y="8130"/>
                        <a:pt x="10843" y="8204"/>
                        <a:pt x="10920" y="8250"/>
                      </a:cubicBezTo>
                      <a:lnTo>
                        <a:pt x="11891" y="8813"/>
                      </a:lnTo>
                      <a:cubicBezTo>
                        <a:pt x="11968" y="8858"/>
                        <a:pt x="12095" y="8858"/>
                        <a:pt x="12173" y="8813"/>
                      </a:cubicBezTo>
                      <a:lnTo>
                        <a:pt x="12921" y="8382"/>
                      </a:lnTo>
                      <a:cubicBezTo>
                        <a:pt x="12999" y="8336"/>
                        <a:pt x="13000" y="8263"/>
                        <a:pt x="12923" y="8217"/>
                      </a:cubicBezTo>
                      <a:lnTo>
                        <a:pt x="11951" y="7653"/>
                      </a:lnTo>
                      <a:cubicBezTo>
                        <a:pt x="11874" y="7608"/>
                        <a:pt x="11747" y="7608"/>
                        <a:pt x="11668" y="7653"/>
                      </a:cubicBezTo>
                      <a:close/>
                      <a:moveTo>
                        <a:pt x="12311" y="8893"/>
                      </a:moveTo>
                      <a:cubicBezTo>
                        <a:pt x="12232" y="8938"/>
                        <a:pt x="12232" y="9012"/>
                        <a:pt x="12310" y="9056"/>
                      </a:cubicBezTo>
                      <a:lnTo>
                        <a:pt x="13280" y="9620"/>
                      </a:lnTo>
                      <a:cubicBezTo>
                        <a:pt x="13357" y="9665"/>
                        <a:pt x="13485" y="9665"/>
                        <a:pt x="13562" y="9620"/>
                      </a:cubicBezTo>
                      <a:lnTo>
                        <a:pt x="14310" y="9189"/>
                      </a:lnTo>
                      <a:cubicBezTo>
                        <a:pt x="14388" y="9144"/>
                        <a:pt x="14390" y="9069"/>
                        <a:pt x="14312" y="9024"/>
                      </a:cubicBezTo>
                      <a:lnTo>
                        <a:pt x="13341" y="8461"/>
                      </a:lnTo>
                      <a:cubicBezTo>
                        <a:pt x="13263" y="8416"/>
                        <a:pt x="13137" y="8416"/>
                        <a:pt x="13058" y="8462"/>
                      </a:cubicBezTo>
                      <a:close/>
                      <a:moveTo>
                        <a:pt x="13699" y="9700"/>
                      </a:moveTo>
                      <a:cubicBezTo>
                        <a:pt x="13622" y="9745"/>
                        <a:pt x="13620" y="9818"/>
                        <a:pt x="13698" y="9864"/>
                      </a:cubicBezTo>
                      <a:lnTo>
                        <a:pt x="14668" y="10427"/>
                      </a:lnTo>
                      <a:cubicBezTo>
                        <a:pt x="14746" y="10474"/>
                        <a:pt x="14873" y="10472"/>
                        <a:pt x="14951" y="10427"/>
                      </a:cubicBezTo>
                      <a:lnTo>
                        <a:pt x="15699" y="9996"/>
                      </a:lnTo>
                      <a:cubicBezTo>
                        <a:pt x="15777" y="9950"/>
                        <a:pt x="15778" y="9877"/>
                        <a:pt x="15701" y="9831"/>
                      </a:cubicBezTo>
                      <a:lnTo>
                        <a:pt x="14730" y="9267"/>
                      </a:lnTo>
                      <a:cubicBezTo>
                        <a:pt x="14652" y="9222"/>
                        <a:pt x="14525" y="9222"/>
                        <a:pt x="14447" y="9267"/>
                      </a:cubicBezTo>
                      <a:close/>
                      <a:moveTo>
                        <a:pt x="15091" y="10509"/>
                      </a:moveTo>
                      <a:cubicBezTo>
                        <a:pt x="15013" y="10553"/>
                        <a:pt x="15013" y="10628"/>
                        <a:pt x="15091" y="10674"/>
                      </a:cubicBezTo>
                      <a:lnTo>
                        <a:pt x="16060" y="11236"/>
                      </a:lnTo>
                      <a:cubicBezTo>
                        <a:pt x="16139" y="11282"/>
                        <a:pt x="16266" y="11282"/>
                        <a:pt x="16343" y="11236"/>
                      </a:cubicBezTo>
                      <a:lnTo>
                        <a:pt x="17091" y="10805"/>
                      </a:lnTo>
                      <a:cubicBezTo>
                        <a:pt x="17170" y="10760"/>
                        <a:pt x="17171" y="10686"/>
                        <a:pt x="17092" y="10642"/>
                      </a:cubicBezTo>
                      <a:lnTo>
                        <a:pt x="16123" y="10078"/>
                      </a:lnTo>
                      <a:cubicBezTo>
                        <a:pt x="16045" y="10032"/>
                        <a:pt x="15917" y="10032"/>
                        <a:pt x="15838" y="10078"/>
                      </a:cubicBezTo>
                      <a:close/>
                      <a:moveTo>
                        <a:pt x="16481" y="11316"/>
                      </a:moveTo>
                      <a:cubicBezTo>
                        <a:pt x="16403" y="11361"/>
                        <a:pt x="16402" y="11434"/>
                        <a:pt x="16478" y="11480"/>
                      </a:cubicBezTo>
                      <a:lnTo>
                        <a:pt x="17449" y="12043"/>
                      </a:lnTo>
                      <a:cubicBezTo>
                        <a:pt x="17527" y="12089"/>
                        <a:pt x="17654" y="12089"/>
                        <a:pt x="17732" y="12044"/>
                      </a:cubicBezTo>
                      <a:lnTo>
                        <a:pt x="18480" y="11612"/>
                      </a:lnTo>
                      <a:cubicBezTo>
                        <a:pt x="18559" y="11567"/>
                        <a:pt x="18559" y="11493"/>
                        <a:pt x="18482" y="11447"/>
                      </a:cubicBezTo>
                      <a:lnTo>
                        <a:pt x="17510" y="10884"/>
                      </a:lnTo>
                      <a:cubicBezTo>
                        <a:pt x="17433" y="10840"/>
                        <a:pt x="17306" y="10840"/>
                        <a:pt x="17227" y="10884"/>
                      </a:cubicBezTo>
                      <a:close/>
                      <a:moveTo>
                        <a:pt x="17870" y="12124"/>
                      </a:moveTo>
                      <a:cubicBezTo>
                        <a:pt x="17792" y="12168"/>
                        <a:pt x="17791" y="12242"/>
                        <a:pt x="17870" y="12288"/>
                      </a:cubicBezTo>
                      <a:lnTo>
                        <a:pt x="18839" y="12851"/>
                      </a:lnTo>
                      <a:cubicBezTo>
                        <a:pt x="18917" y="12896"/>
                        <a:pt x="19045" y="12896"/>
                        <a:pt x="19122" y="12851"/>
                      </a:cubicBezTo>
                      <a:lnTo>
                        <a:pt x="19870" y="12419"/>
                      </a:lnTo>
                      <a:cubicBezTo>
                        <a:pt x="19948" y="12374"/>
                        <a:pt x="19950" y="12300"/>
                        <a:pt x="19871" y="12255"/>
                      </a:cubicBezTo>
                      <a:lnTo>
                        <a:pt x="18902" y="11692"/>
                      </a:lnTo>
                      <a:cubicBezTo>
                        <a:pt x="18823" y="11646"/>
                        <a:pt x="18697" y="11646"/>
                        <a:pt x="18618" y="11692"/>
                      </a:cubicBezTo>
                      <a:close/>
                      <a:moveTo>
                        <a:pt x="19257" y="12930"/>
                      </a:moveTo>
                      <a:cubicBezTo>
                        <a:pt x="19180" y="12975"/>
                        <a:pt x="19180" y="13048"/>
                        <a:pt x="19257" y="13094"/>
                      </a:cubicBezTo>
                      <a:lnTo>
                        <a:pt x="20229" y="13658"/>
                      </a:lnTo>
                      <a:cubicBezTo>
                        <a:pt x="20305" y="13703"/>
                        <a:pt x="20433" y="13703"/>
                        <a:pt x="20511" y="13658"/>
                      </a:cubicBezTo>
                      <a:lnTo>
                        <a:pt x="21259" y="13227"/>
                      </a:lnTo>
                      <a:cubicBezTo>
                        <a:pt x="21337" y="13181"/>
                        <a:pt x="21337" y="13107"/>
                        <a:pt x="21261" y="13062"/>
                      </a:cubicBezTo>
                      <a:lnTo>
                        <a:pt x="20291" y="12498"/>
                      </a:lnTo>
                      <a:cubicBezTo>
                        <a:pt x="20212" y="12452"/>
                        <a:pt x="20085" y="12452"/>
                        <a:pt x="20006" y="12498"/>
                      </a:cubicBezTo>
                      <a:close/>
                      <a:moveTo>
                        <a:pt x="20667" y="13749"/>
                      </a:moveTo>
                      <a:cubicBezTo>
                        <a:pt x="20591" y="13794"/>
                        <a:pt x="20589" y="13867"/>
                        <a:pt x="20667" y="13913"/>
                      </a:cubicBezTo>
                      <a:lnTo>
                        <a:pt x="22789" y="15145"/>
                      </a:lnTo>
                      <a:cubicBezTo>
                        <a:pt x="22865" y="15190"/>
                        <a:pt x="22994" y="15190"/>
                        <a:pt x="23072" y="15145"/>
                      </a:cubicBezTo>
                      <a:lnTo>
                        <a:pt x="23819" y="14713"/>
                      </a:lnTo>
                      <a:cubicBezTo>
                        <a:pt x="23897" y="14669"/>
                        <a:pt x="23897" y="14595"/>
                        <a:pt x="23821" y="14549"/>
                      </a:cubicBezTo>
                      <a:lnTo>
                        <a:pt x="21699" y="13316"/>
                      </a:lnTo>
                      <a:cubicBezTo>
                        <a:pt x="21620" y="13272"/>
                        <a:pt x="21495" y="13273"/>
                        <a:pt x="21416" y="13317"/>
                      </a:cubicBezTo>
                      <a:close/>
                      <a:moveTo>
                        <a:pt x="80" y="4455"/>
                      </a:moveTo>
                      <a:cubicBezTo>
                        <a:pt x="1" y="4501"/>
                        <a:pt x="0" y="4574"/>
                        <a:pt x="78" y="4619"/>
                      </a:cubicBezTo>
                      <a:lnTo>
                        <a:pt x="812" y="5046"/>
                      </a:lnTo>
                      <a:cubicBezTo>
                        <a:pt x="891" y="5091"/>
                        <a:pt x="1017" y="5091"/>
                        <a:pt x="1096" y="5045"/>
                      </a:cubicBezTo>
                      <a:lnTo>
                        <a:pt x="2991" y="3952"/>
                      </a:lnTo>
                      <a:cubicBezTo>
                        <a:pt x="3070" y="3906"/>
                        <a:pt x="3071" y="3832"/>
                        <a:pt x="2993" y="3788"/>
                      </a:cubicBezTo>
                      <a:lnTo>
                        <a:pt x="2259" y="3360"/>
                      </a:lnTo>
                      <a:cubicBezTo>
                        <a:pt x="2180" y="3315"/>
                        <a:pt x="2054" y="3316"/>
                        <a:pt x="1974" y="3361"/>
                      </a:cubicBezTo>
                      <a:close/>
                      <a:moveTo>
                        <a:pt x="2354" y="4446"/>
                      </a:moveTo>
                      <a:cubicBezTo>
                        <a:pt x="2275" y="4491"/>
                        <a:pt x="2274" y="4564"/>
                        <a:pt x="2352" y="4610"/>
                      </a:cubicBezTo>
                      <a:lnTo>
                        <a:pt x="3458" y="5253"/>
                      </a:lnTo>
                      <a:cubicBezTo>
                        <a:pt x="3537" y="5299"/>
                        <a:pt x="3663" y="5299"/>
                        <a:pt x="3741" y="5253"/>
                      </a:cubicBezTo>
                      <a:lnTo>
                        <a:pt x="4490" y="4823"/>
                      </a:lnTo>
                      <a:cubicBezTo>
                        <a:pt x="4569" y="4777"/>
                        <a:pt x="4569" y="4703"/>
                        <a:pt x="4490" y="4657"/>
                      </a:cubicBezTo>
                      <a:lnTo>
                        <a:pt x="3384" y="4014"/>
                      </a:lnTo>
                      <a:cubicBezTo>
                        <a:pt x="3305" y="3969"/>
                        <a:pt x="3178" y="3970"/>
                        <a:pt x="3101" y="4014"/>
                      </a:cubicBezTo>
                      <a:close/>
                      <a:moveTo>
                        <a:pt x="3884" y="5337"/>
                      </a:moveTo>
                      <a:cubicBezTo>
                        <a:pt x="3806" y="5382"/>
                        <a:pt x="3806" y="5455"/>
                        <a:pt x="3884" y="5501"/>
                      </a:cubicBezTo>
                      <a:lnTo>
                        <a:pt x="4432" y="5820"/>
                      </a:lnTo>
                      <a:cubicBezTo>
                        <a:pt x="4509" y="5865"/>
                        <a:pt x="4637" y="5865"/>
                        <a:pt x="4715" y="5821"/>
                      </a:cubicBezTo>
                      <a:lnTo>
                        <a:pt x="5464" y="5388"/>
                      </a:lnTo>
                      <a:cubicBezTo>
                        <a:pt x="5542" y="5343"/>
                        <a:pt x="5542" y="5269"/>
                        <a:pt x="5464" y="5224"/>
                      </a:cubicBezTo>
                      <a:lnTo>
                        <a:pt x="4916" y="4905"/>
                      </a:lnTo>
                      <a:cubicBezTo>
                        <a:pt x="4838" y="4860"/>
                        <a:pt x="4710" y="4860"/>
                        <a:pt x="4632" y="4905"/>
                      </a:cubicBezTo>
                      <a:close/>
                      <a:moveTo>
                        <a:pt x="4899" y="5926"/>
                      </a:moveTo>
                      <a:cubicBezTo>
                        <a:pt x="4821" y="5971"/>
                        <a:pt x="4820" y="6044"/>
                        <a:pt x="4898" y="6090"/>
                      </a:cubicBezTo>
                      <a:lnTo>
                        <a:pt x="5472" y="6423"/>
                      </a:lnTo>
                      <a:cubicBezTo>
                        <a:pt x="5550" y="6469"/>
                        <a:pt x="5677" y="6469"/>
                        <a:pt x="5755" y="6423"/>
                      </a:cubicBezTo>
                      <a:lnTo>
                        <a:pt x="6503" y="5992"/>
                      </a:lnTo>
                      <a:cubicBezTo>
                        <a:pt x="6582" y="5946"/>
                        <a:pt x="6582" y="5872"/>
                        <a:pt x="6504" y="5827"/>
                      </a:cubicBezTo>
                      <a:lnTo>
                        <a:pt x="5930" y="5494"/>
                      </a:lnTo>
                      <a:cubicBezTo>
                        <a:pt x="5852" y="5449"/>
                        <a:pt x="5725" y="5450"/>
                        <a:pt x="5647" y="5495"/>
                      </a:cubicBezTo>
                      <a:close/>
                      <a:moveTo>
                        <a:pt x="5911" y="6515"/>
                      </a:moveTo>
                      <a:cubicBezTo>
                        <a:pt x="5834" y="6560"/>
                        <a:pt x="5834" y="6634"/>
                        <a:pt x="5910" y="6678"/>
                      </a:cubicBezTo>
                      <a:lnTo>
                        <a:pt x="7501" y="7602"/>
                      </a:lnTo>
                      <a:cubicBezTo>
                        <a:pt x="7579" y="7648"/>
                        <a:pt x="7706" y="7648"/>
                        <a:pt x="7784" y="7602"/>
                      </a:cubicBezTo>
                      <a:lnTo>
                        <a:pt x="8532" y="7171"/>
                      </a:lnTo>
                      <a:cubicBezTo>
                        <a:pt x="8611" y="7125"/>
                        <a:pt x="8612" y="7051"/>
                        <a:pt x="8532" y="7006"/>
                      </a:cubicBezTo>
                      <a:lnTo>
                        <a:pt x="6942" y="6082"/>
                      </a:lnTo>
                      <a:cubicBezTo>
                        <a:pt x="6866" y="6037"/>
                        <a:pt x="6737" y="6037"/>
                        <a:pt x="6659" y="6083"/>
                      </a:cubicBezTo>
                      <a:close/>
                      <a:moveTo>
                        <a:pt x="7921" y="7683"/>
                      </a:moveTo>
                      <a:cubicBezTo>
                        <a:pt x="7844" y="7727"/>
                        <a:pt x="7843" y="7801"/>
                        <a:pt x="7920" y="7847"/>
                      </a:cubicBezTo>
                      <a:lnTo>
                        <a:pt x="8890" y="8409"/>
                      </a:lnTo>
                      <a:cubicBezTo>
                        <a:pt x="8968" y="8455"/>
                        <a:pt x="9096" y="8454"/>
                        <a:pt x="9172" y="8409"/>
                      </a:cubicBezTo>
                      <a:lnTo>
                        <a:pt x="9920" y="7979"/>
                      </a:lnTo>
                      <a:cubicBezTo>
                        <a:pt x="9999" y="7933"/>
                        <a:pt x="10000" y="7858"/>
                        <a:pt x="9923" y="7815"/>
                      </a:cubicBezTo>
                      <a:lnTo>
                        <a:pt x="8952" y="7252"/>
                      </a:lnTo>
                      <a:cubicBezTo>
                        <a:pt x="8875" y="7206"/>
                        <a:pt x="8748" y="7207"/>
                        <a:pt x="8669" y="7252"/>
                      </a:cubicBezTo>
                      <a:close/>
                      <a:moveTo>
                        <a:pt x="9309" y="8488"/>
                      </a:moveTo>
                      <a:cubicBezTo>
                        <a:pt x="9232" y="8534"/>
                        <a:pt x="9231" y="8608"/>
                        <a:pt x="9309" y="8654"/>
                      </a:cubicBezTo>
                      <a:lnTo>
                        <a:pt x="10279" y="9217"/>
                      </a:lnTo>
                      <a:cubicBezTo>
                        <a:pt x="10357" y="9262"/>
                        <a:pt x="10484" y="9262"/>
                        <a:pt x="10561" y="9217"/>
                      </a:cubicBezTo>
                      <a:lnTo>
                        <a:pt x="11309" y="8785"/>
                      </a:lnTo>
                      <a:cubicBezTo>
                        <a:pt x="11388" y="8740"/>
                        <a:pt x="11389" y="8666"/>
                        <a:pt x="11311" y="8621"/>
                      </a:cubicBezTo>
                      <a:lnTo>
                        <a:pt x="10341" y="8057"/>
                      </a:lnTo>
                      <a:cubicBezTo>
                        <a:pt x="10262" y="8013"/>
                        <a:pt x="10135" y="8013"/>
                        <a:pt x="10057" y="8057"/>
                      </a:cubicBezTo>
                      <a:close/>
                      <a:moveTo>
                        <a:pt x="10699" y="9297"/>
                      </a:moveTo>
                      <a:cubicBezTo>
                        <a:pt x="10622" y="9341"/>
                        <a:pt x="10620" y="9416"/>
                        <a:pt x="10698" y="9461"/>
                      </a:cubicBezTo>
                      <a:lnTo>
                        <a:pt x="11668" y="10023"/>
                      </a:lnTo>
                      <a:cubicBezTo>
                        <a:pt x="11746" y="10069"/>
                        <a:pt x="11874" y="10069"/>
                        <a:pt x="11951" y="10026"/>
                      </a:cubicBezTo>
                      <a:lnTo>
                        <a:pt x="12699" y="9594"/>
                      </a:lnTo>
                      <a:cubicBezTo>
                        <a:pt x="12779" y="9548"/>
                        <a:pt x="12779" y="9473"/>
                        <a:pt x="12700" y="9429"/>
                      </a:cubicBezTo>
                      <a:lnTo>
                        <a:pt x="11730" y="8865"/>
                      </a:lnTo>
                      <a:cubicBezTo>
                        <a:pt x="11652" y="8820"/>
                        <a:pt x="11525" y="8820"/>
                        <a:pt x="11446" y="8866"/>
                      </a:cubicBezTo>
                      <a:close/>
                      <a:moveTo>
                        <a:pt x="12088" y="10104"/>
                      </a:moveTo>
                      <a:cubicBezTo>
                        <a:pt x="12011" y="10149"/>
                        <a:pt x="12009" y="10222"/>
                        <a:pt x="12088" y="10267"/>
                      </a:cubicBezTo>
                      <a:lnTo>
                        <a:pt x="13057" y="10831"/>
                      </a:lnTo>
                      <a:cubicBezTo>
                        <a:pt x="13136" y="10877"/>
                        <a:pt x="13262" y="10876"/>
                        <a:pt x="13340" y="10831"/>
                      </a:cubicBezTo>
                      <a:lnTo>
                        <a:pt x="14087" y="10400"/>
                      </a:lnTo>
                      <a:cubicBezTo>
                        <a:pt x="14167" y="10354"/>
                        <a:pt x="14168" y="10281"/>
                        <a:pt x="14089" y="10235"/>
                      </a:cubicBezTo>
                      <a:lnTo>
                        <a:pt x="13119" y="9672"/>
                      </a:lnTo>
                      <a:cubicBezTo>
                        <a:pt x="13041" y="9627"/>
                        <a:pt x="12914" y="9627"/>
                        <a:pt x="12836" y="9672"/>
                      </a:cubicBezTo>
                      <a:close/>
                      <a:moveTo>
                        <a:pt x="13480" y="10914"/>
                      </a:moveTo>
                      <a:cubicBezTo>
                        <a:pt x="13403" y="10958"/>
                        <a:pt x="13402" y="11032"/>
                        <a:pt x="13480" y="11077"/>
                      </a:cubicBezTo>
                      <a:lnTo>
                        <a:pt x="14450" y="11642"/>
                      </a:lnTo>
                      <a:cubicBezTo>
                        <a:pt x="14527" y="11686"/>
                        <a:pt x="14655" y="11686"/>
                        <a:pt x="14733" y="11642"/>
                      </a:cubicBezTo>
                      <a:lnTo>
                        <a:pt x="15480" y="11210"/>
                      </a:lnTo>
                      <a:cubicBezTo>
                        <a:pt x="15559" y="11164"/>
                        <a:pt x="15560" y="11090"/>
                        <a:pt x="15483" y="11045"/>
                      </a:cubicBezTo>
                      <a:lnTo>
                        <a:pt x="14512" y="10482"/>
                      </a:lnTo>
                      <a:cubicBezTo>
                        <a:pt x="14434" y="10436"/>
                        <a:pt x="14306" y="10436"/>
                        <a:pt x="14228" y="10482"/>
                      </a:cubicBezTo>
                      <a:close/>
                      <a:moveTo>
                        <a:pt x="14869" y="11720"/>
                      </a:moveTo>
                      <a:cubicBezTo>
                        <a:pt x="14792" y="11765"/>
                        <a:pt x="14789" y="11839"/>
                        <a:pt x="14869" y="11884"/>
                      </a:cubicBezTo>
                      <a:lnTo>
                        <a:pt x="15838" y="12447"/>
                      </a:lnTo>
                      <a:cubicBezTo>
                        <a:pt x="15916" y="12493"/>
                        <a:pt x="16042" y="12493"/>
                        <a:pt x="16120" y="12447"/>
                      </a:cubicBezTo>
                      <a:lnTo>
                        <a:pt x="16868" y="12015"/>
                      </a:lnTo>
                      <a:cubicBezTo>
                        <a:pt x="16947" y="11970"/>
                        <a:pt x="16949" y="11897"/>
                        <a:pt x="16870" y="11852"/>
                      </a:cubicBezTo>
                      <a:lnTo>
                        <a:pt x="15900" y="11287"/>
                      </a:lnTo>
                      <a:cubicBezTo>
                        <a:pt x="15822" y="11243"/>
                        <a:pt x="15695" y="11243"/>
                        <a:pt x="15617" y="11288"/>
                      </a:cubicBezTo>
                      <a:close/>
                      <a:moveTo>
                        <a:pt x="16257" y="12528"/>
                      </a:moveTo>
                      <a:cubicBezTo>
                        <a:pt x="16181" y="12573"/>
                        <a:pt x="16179" y="12646"/>
                        <a:pt x="16258" y="12691"/>
                      </a:cubicBezTo>
                      <a:lnTo>
                        <a:pt x="17227" y="13256"/>
                      </a:lnTo>
                      <a:cubicBezTo>
                        <a:pt x="17306" y="13301"/>
                        <a:pt x="17433" y="13300"/>
                        <a:pt x="17509" y="13256"/>
                      </a:cubicBezTo>
                      <a:lnTo>
                        <a:pt x="18258" y="12824"/>
                      </a:lnTo>
                      <a:cubicBezTo>
                        <a:pt x="18337" y="12778"/>
                        <a:pt x="18338" y="12705"/>
                        <a:pt x="18259" y="12659"/>
                      </a:cubicBezTo>
                      <a:lnTo>
                        <a:pt x="17290" y="12096"/>
                      </a:lnTo>
                      <a:cubicBezTo>
                        <a:pt x="17211" y="12050"/>
                        <a:pt x="17084" y="12050"/>
                        <a:pt x="17005" y="12096"/>
                      </a:cubicBezTo>
                      <a:close/>
                      <a:moveTo>
                        <a:pt x="17647" y="13334"/>
                      </a:moveTo>
                      <a:cubicBezTo>
                        <a:pt x="17569" y="13379"/>
                        <a:pt x="17569" y="13454"/>
                        <a:pt x="17646" y="13498"/>
                      </a:cubicBezTo>
                      <a:lnTo>
                        <a:pt x="18616" y="14062"/>
                      </a:lnTo>
                      <a:cubicBezTo>
                        <a:pt x="18694" y="14108"/>
                        <a:pt x="18821" y="14108"/>
                        <a:pt x="18899" y="14062"/>
                      </a:cubicBezTo>
                      <a:lnTo>
                        <a:pt x="19647" y="13630"/>
                      </a:lnTo>
                      <a:cubicBezTo>
                        <a:pt x="19726" y="13586"/>
                        <a:pt x="19726" y="13511"/>
                        <a:pt x="19649" y="13466"/>
                      </a:cubicBezTo>
                      <a:lnTo>
                        <a:pt x="18678" y="12902"/>
                      </a:lnTo>
                      <a:cubicBezTo>
                        <a:pt x="18600" y="12857"/>
                        <a:pt x="18473" y="12857"/>
                        <a:pt x="18395" y="12902"/>
                      </a:cubicBezTo>
                      <a:close/>
                      <a:moveTo>
                        <a:pt x="19037" y="14142"/>
                      </a:moveTo>
                      <a:cubicBezTo>
                        <a:pt x="18960" y="14188"/>
                        <a:pt x="18957" y="14260"/>
                        <a:pt x="19037" y="14306"/>
                      </a:cubicBezTo>
                      <a:lnTo>
                        <a:pt x="20006" y="14871"/>
                      </a:lnTo>
                      <a:cubicBezTo>
                        <a:pt x="20085" y="14914"/>
                        <a:pt x="20212" y="14914"/>
                        <a:pt x="20288" y="14871"/>
                      </a:cubicBezTo>
                      <a:lnTo>
                        <a:pt x="21036" y="14438"/>
                      </a:lnTo>
                      <a:cubicBezTo>
                        <a:pt x="21115" y="14392"/>
                        <a:pt x="21116" y="14319"/>
                        <a:pt x="21038" y="14274"/>
                      </a:cubicBezTo>
                      <a:lnTo>
                        <a:pt x="20068" y="13710"/>
                      </a:lnTo>
                      <a:cubicBezTo>
                        <a:pt x="19990" y="13664"/>
                        <a:pt x="19864" y="13665"/>
                        <a:pt x="19785" y="13710"/>
                      </a:cubicBezTo>
                      <a:close/>
                      <a:moveTo>
                        <a:pt x="20426" y="14949"/>
                      </a:moveTo>
                      <a:cubicBezTo>
                        <a:pt x="20348" y="14994"/>
                        <a:pt x="20347" y="15068"/>
                        <a:pt x="20426" y="15113"/>
                      </a:cubicBezTo>
                      <a:lnTo>
                        <a:pt x="21395" y="15677"/>
                      </a:lnTo>
                      <a:cubicBezTo>
                        <a:pt x="21473" y="15722"/>
                        <a:pt x="21600" y="15722"/>
                        <a:pt x="21678" y="15677"/>
                      </a:cubicBezTo>
                      <a:lnTo>
                        <a:pt x="22426" y="15245"/>
                      </a:lnTo>
                      <a:cubicBezTo>
                        <a:pt x="22503" y="15201"/>
                        <a:pt x="22505" y="15126"/>
                        <a:pt x="22427" y="15081"/>
                      </a:cubicBezTo>
                      <a:lnTo>
                        <a:pt x="21457" y="14518"/>
                      </a:lnTo>
                      <a:cubicBezTo>
                        <a:pt x="21379" y="14473"/>
                        <a:pt x="21252" y="14473"/>
                        <a:pt x="21174" y="14518"/>
                      </a:cubicBezTo>
                      <a:close/>
                      <a:moveTo>
                        <a:pt x="1658" y="5373"/>
                      </a:moveTo>
                      <a:cubicBezTo>
                        <a:pt x="1579" y="5418"/>
                        <a:pt x="1578" y="5491"/>
                        <a:pt x="1657" y="5537"/>
                      </a:cubicBezTo>
                      <a:lnTo>
                        <a:pt x="2626" y="6100"/>
                      </a:lnTo>
                      <a:cubicBezTo>
                        <a:pt x="2704" y="6146"/>
                        <a:pt x="2830" y="6145"/>
                        <a:pt x="2909" y="6100"/>
                      </a:cubicBezTo>
                      <a:lnTo>
                        <a:pt x="3658" y="5668"/>
                      </a:lnTo>
                      <a:cubicBezTo>
                        <a:pt x="3735" y="5624"/>
                        <a:pt x="3738" y="5550"/>
                        <a:pt x="3658" y="5505"/>
                      </a:cubicBezTo>
                      <a:lnTo>
                        <a:pt x="2688" y="4941"/>
                      </a:lnTo>
                      <a:cubicBezTo>
                        <a:pt x="2609" y="4895"/>
                        <a:pt x="2482" y="4896"/>
                        <a:pt x="2406" y="4941"/>
                      </a:cubicBezTo>
                      <a:close/>
                      <a:moveTo>
                        <a:pt x="3046" y="6179"/>
                      </a:moveTo>
                      <a:cubicBezTo>
                        <a:pt x="2968" y="6225"/>
                        <a:pt x="2967" y="6299"/>
                        <a:pt x="3045" y="6343"/>
                      </a:cubicBezTo>
                      <a:lnTo>
                        <a:pt x="4014" y="6907"/>
                      </a:lnTo>
                      <a:cubicBezTo>
                        <a:pt x="4092" y="6952"/>
                        <a:pt x="4220" y="6952"/>
                        <a:pt x="4299" y="6906"/>
                      </a:cubicBezTo>
                      <a:lnTo>
                        <a:pt x="5045" y="6475"/>
                      </a:lnTo>
                      <a:cubicBezTo>
                        <a:pt x="5123" y="6431"/>
                        <a:pt x="5123" y="6356"/>
                        <a:pt x="5047" y="6311"/>
                      </a:cubicBezTo>
                      <a:lnTo>
                        <a:pt x="4077" y="5749"/>
                      </a:lnTo>
                      <a:cubicBezTo>
                        <a:pt x="3999" y="5704"/>
                        <a:pt x="3871" y="5704"/>
                        <a:pt x="3793" y="5748"/>
                      </a:cubicBezTo>
                      <a:close/>
                      <a:moveTo>
                        <a:pt x="4450" y="6994"/>
                      </a:moveTo>
                      <a:cubicBezTo>
                        <a:pt x="4370" y="7040"/>
                        <a:pt x="4369" y="7114"/>
                        <a:pt x="4448" y="7158"/>
                      </a:cubicBezTo>
                      <a:lnTo>
                        <a:pt x="5418" y="7723"/>
                      </a:lnTo>
                      <a:cubicBezTo>
                        <a:pt x="5497" y="7768"/>
                        <a:pt x="5622" y="7767"/>
                        <a:pt x="5702" y="7722"/>
                      </a:cubicBezTo>
                      <a:lnTo>
                        <a:pt x="6448" y="7291"/>
                      </a:lnTo>
                      <a:cubicBezTo>
                        <a:pt x="6525" y="7246"/>
                        <a:pt x="6528" y="7173"/>
                        <a:pt x="6450" y="7127"/>
                      </a:cubicBezTo>
                      <a:lnTo>
                        <a:pt x="5478" y="6564"/>
                      </a:lnTo>
                      <a:cubicBezTo>
                        <a:pt x="5401" y="6519"/>
                        <a:pt x="5274" y="6519"/>
                        <a:pt x="5197" y="6564"/>
                      </a:cubicBezTo>
                      <a:close/>
                      <a:moveTo>
                        <a:pt x="5837" y="7801"/>
                      </a:moveTo>
                      <a:cubicBezTo>
                        <a:pt x="5759" y="7847"/>
                        <a:pt x="5758" y="7920"/>
                        <a:pt x="5837" y="7966"/>
                      </a:cubicBezTo>
                      <a:lnTo>
                        <a:pt x="6806" y="8530"/>
                      </a:lnTo>
                      <a:cubicBezTo>
                        <a:pt x="6884" y="8574"/>
                        <a:pt x="7011" y="8574"/>
                        <a:pt x="7090" y="8530"/>
                      </a:cubicBezTo>
                      <a:lnTo>
                        <a:pt x="7838" y="8097"/>
                      </a:lnTo>
                      <a:cubicBezTo>
                        <a:pt x="7916" y="8052"/>
                        <a:pt x="7916" y="7979"/>
                        <a:pt x="7838" y="7934"/>
                      </a:cubicBezTo>
                      <a:lnTo>
                        <a:pt x="6868" y="7370"/>
                      </a:lnTo>
                      <a:cubicBezTo>
                        <a:pt x="6791" y="7325"/>
                        <a:pt x="6664" y="7325"/>
                        <a:pt x="6585" y="7370"/>
                      </a:cubicBezTo>
                      <a:close/>
                      <a:moveTo>
                        <a:pt x="7228" y="8609"/>
                      </a:moveTo>
                      <a:cubicBezTo>
                        <a:pt x="7148" y="8654"/>
                        <a:pt x="7148" y="8728"/>
                        <a:pt x="7225" y="8773"/>
                      </a:cubicBezTo>
                      <a:lnTo>
                        <a:pt x="13755" y="12568"/>
                      </a:lnTo>
                      <a:cubicBezTo>
                        <a:pt x="13834" y="12613"/>
                        <a:pt x="13960" y="12612"/>
                        <a:pt x="14038" y="12568"/>
                      </a:cubicBezTo>
                      <a:lnTo>
                        <a:pt x="14786" y="12136"/>
                      </a:lnTo>
                      <a:cubicBezTo>
                        <a:pt x="14864" y="12091"/>
                        <a:pt x="14866" y="12017"/>
                        <a:pt x="14788" y="11973"/>
                      </a:cubicBezTo>
                      <a:lnTo>
                        <a:pt x="8257" y="8178"/>
                      </a:lnTo>
                      <a:cubicBezTo>
                        <a:pt x="8179" y="8133"/>
                        <a:pt x="8052" y="8133"/>
                        <a:pt x="7974" y="8178"/>
                      </a:cubicBezTo>
                      <a:close/>
                      <a:moveTo>
                        <a:pt x="14175" y="12646"/>
                      </a:moveTo>
                      <a:cubicBezTo>
                        <a:pt x="14096" y="12692"/>
                        <a:pt x="14096" y="12766"/>
                        <a:pt x="14173" y="12811"/>
                      </a:cubicBezTo>
                      <a:lnTo>
                        <a:pt x="15143" y="13375"/>
                      </a:lnTo>
                      <a:cubicBezTo>
                        <a:pt x="15221" y="13420"/>
                        <a:pt x="15349" y="13420"/>
                        <a:pt x="15427" y="13375"/>
                      </a:cubicBezTo>
                      <a:lnTo>
                        <a:pt x="16175" y="12944"/>
                      </a:lnTo>
                      <a:cubicBezTo>
                        <a:pt x="16253" y="12899"/>
                        <a:pt x="16253" y="12824"/>
                        <a:pt x="16175" y="12779"/>
                      </a:cubicBezTo>
                      <a:lnTo>
                        <a:pt x="15205" y="12215"/>
                      </a:lnTo>
                      <a:cubicBezTo>
                        <a:pt x="15128" y="12170"/>
                        <a:pt x="15001" y="12170"/>
                        <a:pt x="14922" y="12215"/>
                      </a:cubicBezTo>
                      <a:close/>
                      <a:moveTo>
                        <a:pt x="15565" y="13455"/>
                      </a:moveTo>
                      <a:cubicBezTo>
                        <a:pt x="15486" y="13500"/>
                        <a:pt x="15485" y="13573"/>
                        <a:pt x="15562" y="13618"/>
                      </a:cubicBezTo>
                      <a:lnTo>
                        <a:pt x="16533" y="14182"/>
                      </a:lnTo>
                      <a:cubicBezTo>
                        <a:pt x="16611" y="14228"/>
                        <a:pt x="16738" y="14227"/>
                        <a:pt x="16817" y="14182"/>
                      </a:cubicBezTo>
                      <a:lnTo>
                        <a:pt x="17565" y="13750"/>
                      </a:lnTo>
                      <a:cubicBezTo>
                        <a:pt x="17642" y="13705"/>
                        <a:pt x="17642" y="13632"/>
                        <a:pt x="17565" y="13587"/>
                      </a:cubicBezTo>
                      <a:lnTo>
                        <a:pt x="16593" y="13023"/>
                      </a:lnTo>
                      <a:cubicBezTo>
                        <a:pt x="16516" y="12977"/>
                        <a:pt x="16389" y="12978"/>
                        <a:pt x="16311" y="13023"/>
                      </a:cubicBezTo>
                      <a:close/>
                      <a:moveTo>
                        <a:pt x="16953" y="14261"/>
                      </a:moveTo>
                      <a:cubicBezTo>
                        <a:pt x="16874" y="14306"/>
                        <a:pt x="16874" y="14380"/>
                        <a:pt x="16953" y="14426"/>
                      </a:cubicBezTo>
                      <a:lnTo>
                        <a:pt x="17922" y="14990"/>
                      </a:lnTo>
                      <a:cubicBezTo>
                        <a:pt x="18000" y="15035"/>
                        <a:pt x="18126" y="15035"/>
                        <a:pt x="18205" y="14988"/>
                      </a:cubicBezTo>
                      <a:lnTo>
                        <a:pt x="18953" y="14557"/>
                      </a:lnTo>
                      <a:cubicBezTo>
                        <a:pt x="19031" y="14512"/>
                        <a:pt x="19031" y="14439"/>
                        <a:pt x="18954" y="14393"/>
                      </a:cubicBezTo>
                      <a:lnTo>
                        <a:pt x="17984" y="13830"/>
                      </a:lnTo>
                      <a:cubicBezTo>
                        <a:pt x="17906" y="13784"/>
                        <a:pt x="17779" y="13784"/>
                        <a:pt x="17701" y="13830"/>
                      </a:cubicBezTo>
                      <a:close/>
                      <a:moveTo>
                        <a:pt x="18342" y="15069"/>
                      </a:moveTo>
                      <a:cubicBezTo>
                        <a:pt x="18264" y="15114"/>
                        <a:pt x="18264" y="15189"/>
                        <a:pt x="18340" y="15232"/>
                      </a:cubicBezTo>
                      <a:lnTo>
                        <a:pt x="19311" y="15796"/>
                      </a:lnTo>
                      <a:cubicBezTo>
                        <a:pt x="19389" y="15842"/>
                        <a:pt x="19516" y="15842"/>
                        <a:pt x="19595" y="15796"/>
                      </a:cubicBezTo>
                      <a:lnTo>
                        <a:pt x="20343" y="15365"/>
                      </a:lnTo>
                      <a:cubicBezTo>
                        <a:pt x="20420" y="15320"/>
                        <a:pt x="20420" y="15246"/>
                        <a:pt x="20343" y="15201"/>
                      </a:cubicBezTo>
                      <a:lnTo>
                        <a:pt x="19372" y="14637"/>
                      </a:lnTo>
                      <a:cubicBezTo>
                        <a:pt x="19296" y="14592"/>
                        <a:pt x="19168" y="14592"/>
                        <a:pt x="19090" y="14637"/>
                      </a:cubicBezTo>
                      <a:close/>
                      <a:moveTo>
                        <a:pt x="19731" y="15875"/>
                      </a:moveTo>
                      <a:cubicBezTo>
                        <a:pt x="19652" y="15921"/>
                        <a:pt x="19651" y="15995"/>
                        <a:pt x="19731" y="16040"/>
                      </a:cubicBezTo>
                      <a:lnTo>
                        <a:pt x="20483" y="16477"/>
                      </a:lnTo>
                      <a:cubicBezTo>
                        <a:pt x="20559" y="16522"/>
                        <a:pt x="20687" y="16522"/>
                        <a:pt x="20766" y="16477"/>
                      </a:cubicBezTo>
                      <a:lnTo>
                        <a:pt x="21513" y="16045"/>
                      </a:lnTo>
                      <a:cubicBezTo>
                        <a:pt x="21591" y="16001"/>
                        <a:pt x="21592" y="15926"/>
                        <a:pt x="21514" y="15883"/>
                      </a:cubicBezTo>
                      <a:lnTo>
                        <a:pt x="20762" y="15444"/>
                      </a:lnTo>
                      <a:cubicBezTo>
                        <a:pt x="20683" y="15398"/>
                        <a:pt x="20555" y="15398"/>
                        <a:pt x="20478" y="15444"/>
                      </a:cubicBezTo>
                      <a:close/>
                    </a:path>
                  </a:pathLst>
                </a:custGeom>
                <a:gradFill>
                  <a:gsLst>
                    <a:gs pos="0">
                      <a:srgbClr val="FFFFFF">
                        <a:alpha val="11372"/>
                      </a:srgbClr>
                    </a:gs>
                    <a:gs pos="50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1" name="Google Shape;211;p28"/>
                <p:cNvSpPr/>
                <p:nvPr/>
              </p:nvSpPr>
              <p:spPr>
                <a:xfrm>
                  <a:off x="4129975" y="2963975"/>
                  <a:ext cx="40650" cy="43225"/>
                </a:xfrm>
                <a:custGeom>
                  <a:avLst/>
                  <a:gdLst/>
                  <a:ahLst/>
                  <a:cxnLst/>
                  <a:rect l="l" t="t" r="r" b="b"/>
                  <a:pathLst>
                    <a:path w="1626" h="1729" extrusionOk="0">
                      <a:moveTo>
                        <a:pt x="944" y="1"/>
                      </a:moveTo>
                      <a:cubicBezTo>
                        <a:pt x="944" y="46"/>
                        <a:pt x="946" y="90"/>
                        <a:pt x="952" y="134"/>
                      </a:cubicBezTo>
                      <a:cubicBezTo>
                        <a:pt x="956" y="166"/>
                        <a:pt x="961" y="198"/>
                        <a:pt x="968" y="229"/>
                      </a:cubicBezTo>
                      <a:cubicBezTo>
                        <a:pt x="974" y="254"/>
                        <a:pt x="980" y="281"/>
                        <a:pt x="987" y="307"/>
                      </a:cubicBezTo>
                      <a:cubicBezTo>
                        <a:pt x="995" y="330"/>
                        <a:pt x="1001" y="353"/>
                        <a:pt x="1009" y="377"/>
                      </a:cubicBezTo>
                      <a:cubicBezTo>
                        <a:pt x="1016" y="400"/>
                        <a:pt x="1024" y="419"/>
                        <a:pt x="1031" y="440"/>
                      </a:cubicBezTo>
                      <a:cubicBezTo>
                        <a:pt x="1040" y="462"/>
                        <a:pt x="1048" y="482"/>
                        <a:pt x="1057" y="502"/>
                      </a:cubicBezTo>
                      <a:cubicBezTo>
                        <a:pt x="1066" y="521"/>
                        <a:pt x="1075" y="541"/>
                        <a:pt x="1083" y="562"/>
                      </a:cubicBezTo>
                      <a:cubicBezTo>
                        <a:pt x="1093" y="582"/>
                        <a:pt x="1102" y="601"/>
                        <a:pt x="1113" y="620"/>
                      </a:cubicBezTo>
                      <a:cubicBezTo>
                        <a:pt x="1123" y="638"/>
                        <a:pt x="1134" y="658"/>
                        <a:pt x="1145" y="678"/>
                      </a:cubicBezTo>
                      <a:cubicBezTo>
                        <a:pt x="1157" y="697"/>
                        <a:pt x="1168" y="717"/>
                        <a:pt x="1180" y="736"/>
                      </a:cubicBezTo>
                      <a:cubicBezTo>
                        <a:pt x="1193" y="754"/>
                        <a:pt x="1207" y="776"/>
                        <a:pt x="1220" y="795"/>
                      </a:cubicBezTo>
                      <a:cubicBezTo>
                        <a:pt x="1233" y="814"/>
                        <a:pt x="1251" y="836"/>
                        <a:pt x="1266" y="856"/>
                      </a:cubicBezTo>
                      <a:cubicBezTo>
                        <a:pt x="1284" y="880"/>
                        <a:pt x="1302" y="902"/>
                        <a:pt x="1321" y="924"/>
                      </a:cubicBezTo>
                      <a:cubicBezTo>
                        <a:pt x="1346" y="952"/>
                        <a:pt x="1370" y="979"/>
                        <a:pt x="1397" y="1004"/>
                      </a:cubicBezTo>
                      <a:cubicBezTo>
                        <a:pt x="1465" y="1072"/>
                        <a:pt x="1542" y="1132"/>
                        <a:pt x="1626" y="1182"/>
                      </a:cubicBezTo>
                      <a:lnTo>
                        <a:pt x="683" y="1729"/>
                      </a:lnTo>
                      <a:cubicBezTo>
                        <a:pt x="600" y="1680"/>
                        <a:pt x="524" y="1620"/>
                        <a:pt x="454" y="1552"/>
                      </a:cubicBezTo>
                      <a:cubicBezTo>
                        <a:pt x="429" y="1527"/>
                        <a:pt x="404" y="1500"/>
                        <a:pt x="380" y="1472"/>
                      </a:cubicBezTo>
                      <a:cubicBezTo>
                        <a:pt x="361" y="1451"/>
                        <a:pt x="342" y="1429"/>
                        <a:pt x="325" y="1405"/>
                      </a:cubicBezTo>
                      <a:cubicBezTo>
                        <a:pt x="309" y="1384"/>
                        <a:pt x="294" y="1364"/>
                        <a:pt x="278" y="1344"/>
                      </a:cubicBezTo>
                      <a:cubicBezTo>
                        <a:pt x="263" y="1322"/>
                        <a:pt x="251" y="1304"/>
                        <a:pt x="238" y="1284"/>
                      </a:cubicBezTo>
                      <a:cubicBezTo>
                        <a:pt x="225" y="1264"/>
                        <a:pt x="215" y="1245"/>
                        <a:pt x="203" y="1226"/>
                      </a:cubicBezTo>
                      <a:cubicBezTo>
                        <a:pt x="192" y="1207"/>
                        <a:pt x="181" y="1187"/>
                        <a:pt x="170" y="1168"/>
                      </a:cubicBezTo>
                      <a:cubicBezTo>
                        <a:pt x="160" y="1149"/>
                        <a:pt x="150" y="1130"/>
                        <a:pt x="142" y="1110"/>
                      </a:cubicBezTo>
                      <a:cubicBezTo>
                        <a:pt x="132" y="1090"/>
                        <a:pt x="122" y="1070"/>
                        <a:pt x="115" y="1050"/>
                      </a:cubicBezTo>
                      <a:cubicBezTo>
                        <a:pt x="106" y="1031"/>
                        <a:pt x="97" y="1010"/>
                        <a:pt x="89" y="989"/>
                      </a:cubicBezTo>
                      <a:cubicBezTo>
                        <a:pt x="82" y="968"/>
                        <a:pt x="74" y="946"/>
                        <a:pt x="66" y="924"/>
                      </a:cubicBezTo>
                      <a:cubicBezTo>
                        <a:pt x="60" y="903"/>
                        <a:pt x="51" y="878"/>
                        <a:pt x="45" y="855"/>
                      </a:cubicBezTo>
                      <a:cubicBezTo>
                        <a:pt x="37" y="829"/>
                        <a:pt x="32" y="802"/>
                        <a:pt x="26" y="777"/>
                      </a:cubicBezTo>
                      <a:cubicBezTo>
                        <a:pt x="19" y="745"/>
                        <a:pt x="14" y="714"/>
                        <a:pt x="10" y="682"/>
                      </a:cubicBezTo>
                      <a:cubicBezTo>
                        <a:pt x="3" y="637"/>
                        <a:pt x="0" y="594"/>
                        <a:pt x="1" y="549"/>
                      </a:cubicBez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2" name="Google Shape;212;p28"/>
                <p:cNvSpPr/>
                <p:nvPr/>
              </p:nvSpPr>
              <p:spPr>
                <a:xfrm>
                  <a:off x="4130000" y="2605075"/>
                  <a:ext cx="24575" cy="372625"/>
                </a:xfrm>
                <a:custGeom>
                  <a:avLst/>
                  <a:gdLst/>
                  <a:ahLst/>
                  <a:cxnLst/>
                  <a:rect l="l" t="t" r="r" b="b"/>
                  <a:pathLst>
                    <a:path w="983" h="14905" extrusionOk="0">
                      <a:moveTo>
                        <a:pt x="0" y="14905"/>
                      </a:moveTo>
                      <a:lnTo>
                        <a:pt x="943" y="14357"/>
                      </a:lnTo>
                      <a:lnTo>
                        <a:pt x="982" y="380"/>
                      </a:lnTo>
                      <a:lnTo>
                        <a:pt x="0" y="0"/>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3" name="Google Shape;213;p28"/>
                <p:cNvSpPr/>
                <p:nvPr/>
              </p:nvSpPr>
              <p:spPr>
                <a:xfrm>
                  <a:off x="4147075" y="2993500"/>
                  <a:ext cx="552300" cy="327600"/>
                </a:xfrm>
                <a:custGeom>
                  <a:avLst/>
                  <a:gdLst/>
                  <a:ahLst/>
                  <a:cxnLst/>
                  <a:rect l="l" t="t" r="r" b="b"/>
                  <a:pathLst>
                    <a:path w="22092" h="13104" extrusionOk="0">
                      <a:moveTo>
                        <a:pt x="21532" y="13103"/>
                      </a:moveTo>
                      <a:lnTo>
                        <a:pt x="22092" y="12212"/>
                      </a:lnTo>
                      <a:lnTo>
                        <a:pt x="942" y="1"/>
                      </a:lnTo>
                      <a:lnTo>
                        <a:pt x="0" y="549"/>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4" name="Google Shape;214;p28"/>
                <p:cNvSpPr/>
                <p:nvPr/>
              </p:nvSpPr>
              <p:spPr>
                <a:xfrm>
                  <a:off x="4705225" y="2911875"/>
                  <a:ext cx="32550" cy="466150"/>
                </a:xfrm>
                <a:custGeom>
                  <a:avLst/>
                  <a:gdLst/>
                  <a:ahLst/>
                  <a:cxnLst/>
                  <a:rect l="l" t="t" r="r" b="b"/>
                  <a:pathLst>
                    <a:path w="1302" h="18646" extrusionOk="0">
                      <a:moveTo>
                        <a:pt x="1" y="18645"/>
                      </a:moveTo>
                      <a:lnTo>
                        <a:pt x="1168" y="17813"/>
                      </a:lnTo>
                      <a:cubicBezTo>
                        <a:pt x="1168" y="17813"/>
                        <a:pt x="1245" y="17721"/>
                        <a:pt x="1264" y="17685"/>
                      </a:cubicBezTo>
                      <a:cubicBezTo>
                        <a:pt x="1302" y="17614"/>
                        <a:pt x="1302" y="17400"/>
                        <a:pt x="1302" y="17400"/>
                      </a:cubicBezTo>
                      <a:lnTo>
                        <a:pt x="1302" y="1"/>
                      </a:lnTo>
                      <a:lnTo>
                        <a:pt x="120" y="565"/>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5" name="Google Shape;215;p28"/>
                <p:cNvSpPr/>
                <p:nvPr/>
              </p:nvSpPr>
              <p:spPr>
                <a:xfrm>
                  <a:off x="4121700" y="2557600"/>
                  <a:ext cx="598975" cy="343275"/>
                </a:xfrm>
                <a:custGeom>
                  <a:avLst/>
                  <a:gdLst/>
                  <a:ahLst/>
                  <a:cxnLst/>
                  <a:rect l="l" t="t" r="r" b="b"/>
                  <a:pathLst>
                    <a:path w="23959" h="13731" extrusionOk="0">
                      <a:moveTo>
                        <a:pt x="23017" y="13730"/>
                      </a:moveTo>
                      <a:lnTo>
                        <a:pt x="23959" y="13183"/>
                      </a:lnTo>
                      <a:lnTo>
                        <a:pt x="1144" y="0"/>
                      </a:lnTo>
                      <a:lnTo>
                        <a:pt x="0" y="511"/>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6" name="Google Shape;216;p28"/>
                <p:cNvSpPr/>
                <p:nvPr/>
              </p:nvSpPr>
              <p:spPr>
                <a:xfrm>
                  <a:off x="4697125" y="2887175"/>
                  <a:ext cx="40700" cy="39025"/>
                </a:xfrm>
                <a:custGeom>
                  <a:avLst/>
                  <a:gdLst/>
                  <a:ahLst/>
                  <a:cxnLst/>
                  <a:rect l="l" t="t" r="r" b="b"/>
                  <a:pathLst>
                    <a:path w="1628" h="1561" extrusionOk="0">
                      <a:moveTo>
                        <a:pt x="942" y="0"/>
                      </a:moveTo>
                      <a:cubicBezTo>
                        <a:pt x="1266" y="188"/>
                        <a:pt x="1627" y="616"/>
                        <a:pt x="1626" y="989"/>
                      </a:cubicBezTo>
                      <a:lnTo>
                        <a:pt x="585" y="1560"/>
                      </a:lnTo>
                      <a:cubicBezTo>
                        <a:pt x="584" y="1504"/>
                        <a:pt x="579" y="1446"/>
                        <a:pt x="568" y="1391"/>
                      </a:cubicBezTo>
                      <a:cubicBezTo>
                        <a:pt x="567" y="1386"/>
                        <a:pt x="567" y="1381"/>
                        <a:pt x="566" y="1376"/>
                      </a:cubicBezTo>
                      <a:cubicBezTo>
                        <a:pt x="554" y="1316"/>
                        <a:pt x="537" y="1257"/>
                        <a:pt x="516" y="1199"/>
                      </a:cubicBezTo>
                      <a:lnTo>
                        <a:pt x="516" y="1199"/>
                      </a:lnTo>
                      <a:cubicBezTo>
                        <a:pt x="469" y="1077"/>
                        <a:pt x="407" y="961"/>
                        <a:pt x="330" y="856"/>
                      </a:cubicBezTo>
                      <a:cubicBezTo>
                        <a:pt x="329" y="853"/>
                        <a:pt x="327" y="850"/>
                        <a:pt x="325" y="849"/>
                      </a:cubicBezTo>
                      <a:cubicBezTo>
                        <a:pt x="298" y="812"/>
                        <a:pt x="268" y="777"/>
                        <a:pt x="238" y="744"/>
                      </a:cubicBezTo>
                      <a:cubicBezTo>
                        <a:pt x="231" y="737"/>
                        <a:pt x="225" y="729"/>
                        <a:pt x="217" y="722"/>
                      </a:cubicBezTo>
                      <a:cubicBezTo>
                        <a:pt x="194" y="698"/>
                        <a:pt x="169" y="676"/>
                        <a:pt x="146" y="656"/>
                      </a:cubicBezTo>
                      <a:cubicBezTo>
                        <a:pt x="134" y="645"/>
                        <a:pt x="123" y="633"/>
                        <a:pt x="110" y="624"/>
                      </a:cubicBezTo>
                      <a:cubicBezTo>
                        <a:pt x="76" y="595"/>
                        <a:pt x="39" y="570"/>
                        <a:pt x="0" y="547"/>
                      </a:cubicBez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7" name="Google Shape;217;p28"/>
                <p:cNvSpPr/>
                <p:nvPr/>
              </p:nvSpPr>
              <p:spPr>
                <a:xfrm>
                  <a:off x="4112175" y="2567700"/>
                  <a:ext cx="599600" cy="813575"/>
                </a:xfrm>
                <a:custGeom>
                  <a:avLst/>
                  <a:gdLst/>
                  <a:ahLst/>
                  <a:cxnLst/>
                  <a:rect l="l" t="t" r="r" b="b"/>
                  <a:pathLst>
                    <a:path w="23984" h="32543" extrusionOk="0">
                      <a:moveTo>
                        <a:pt x="23398" y="13326"/>
                      </a:moveTo>
                      <a:cubicBezTo>
                        <a:pt x="23723" y="13513"/>
                        <a:pt x="23983" y="13967"/>
                        <a:pt x="23983" y="14340"/>
                      </a:cubicBezTo>
                      <a:lnTo>
                        <a:pt x="23933" y="32021"/>
                      </a:lnTo>
                      <a:cubicBezTo>
                        <a:pt x="23932" y="32393"/>
                        <a:pt x="23669" y="32543"/>
                        <a:pt x="23345" y="32356"/>
                      </a:cubicBezTo>
                      <a:lnTo>
                        <a:pt x="587" y="19216"/>
                      </a:lnTo>
                      <a:cubicBezTo>
                        <a:pt x="262" y="19029"/>
                        <a:pt x="0" y="18576"/>
                        <a:pt x="1" y="18203"/>
                      </a:cubicBezTo>
                      <a:lnTo>
                        <a:pt x="50" y="523"/>
                      </a:lnTo>
                      <a:cubicBezTo>
                        <a:pt x="52" y="150"/>
                        <a:pt x="315" y="0"/>
                        <a:pt x="640" y="188"/>
                      </a:cubicBezTo>
                      <a:close/>
                      <a:moveTo>
                        <a:pt x="713" y="16400"/>
                      </a:moveTo>
                      <a:cubicBezTo>
                        <a:pt x="712" y="16833"/>
                        <a:pt x="1019" y="17363"/>
                        <a:pt x="1396" y="17581"/>
                      </a:cubicBezTo>
                      <a:lnTo>
                        <a:pt x="22546" y="29792"/>
                      </a:lnTo>
                      <a:cubicBezTo>
                        <a:pt x="22924" y="30010"/>
                        <a:pt x="23231" y="29834"/>
                        <a:pt x="23232" y="29401"/>
                      </a:cubicBezTo>
                      <a:lnTo>
                        <a:pt x="23272" y="15424"/>
                      </a:lnTo>
                      <a:cubicBezTo>
                        <a:pt x="23274" y="14989"/>
                        <a:pt x="22968" y="14460"/>
                        <a:pt x="22591" y="14242"/>
                      </a:cubicBezTo>
                      <a:lnTo>
                        <a:pt x="1440" y="2032"/>
                      </a:lnTo>
                      <a:cubicBezTo>
                        <a:pt x="1063" y="1813"/>
                        <a:pt x="755" y="1988"/>
                        <a:pt x="753" y="2423"/>
                      </a:cubicBezTo>
                      <a:lnTo>
                        <a:pt x="713" y="16400"/>
                      </a:lnTo>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8" name="Google Shape;218;p28"/>
                <p:cNvSpPr/>
                <p:nvPr/>
              </p:nvSpPr>
              <p:spPr>
                <a:xfrm>
                  <a:off x="4128025" y="2609175"/>
                  <a:ext cx="567900" cy="709700"/>
                </a:xfrm>
                <a:custGeom>
                  <a:avLst/>
                  <a:gdLst/>
                  <a:ahLst/>
                  <a:cxnLst/>
                  <a:rect l="l" t="t" r="r" b="b"/>
                  <a:pathLst>
                    <a:path w="22716" h="28388" extrusionOk="0">
                      <a:moveTo>
                        <a:pt x="3" y="14683"/>
                      </a:moveTo>
                      <a:cubicBezTo>
                        <a:pt x="0" y="15121"/>
                        <a:pt x="310" y="15655"/>
                        <a:pt x="691" y="15873"/>
                      </a:cubicBezTo>
                      <a:lnTo>
                        <a:pt x="13612" y="23333"/>
                      </a:lnTo>
                      <a:lnTo>
                        <a:pt x="21984" y="28168"/>
                      </a:lnTo>
                      <a:cubicBezTo>
                        <a:pt x="22363" y="28388"/>
                        <a:pt x="22673" y="28211"/>
                        <a:pt x="22676" y="27774"/>
                      </a:cubicBezTo>
                      <a:lnTo>
                        <a:pt x="22714" y="13704"/>
                      </a:lnTo>
                      <a:cubicBezTo>
                        <a:pt x="22715" y="13265"/>
                        <a:pt x="22409" y="12733"/>
                        <a:pt x="22028" y="12513"/>
                      </a:cubicBezTo>
                      <a:lnTo>
                        <a:pt x="11533" y="6454"/>
                      </a:lnTo>
                      <a:lnTo>
                        <a:pt x="735" y="218"/>
                      </a:lnTo>
                      <a:cubicBezTo>
                        <a:pt x="355" y="0"/>
                        <a:pt x="43" y="175"/>
                        <a:pt x="43" y="614"/>
                      </a:cubicBez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9" name="Google Shape;219;p28"/>
                <p:cNvSpPr/>
                <p:nvPr/>
              </p:nvSpPr>
              <p:spPr>
                <a:xfrm>
                  <a:off x="4461725" y="2910500"/>
                  <a:ext cx="177200" cy="251725"/>
                </a:xfrm>
                <a:custGeom>
                  <a:avLst/>
                  <a:gdLst/>
                  <a:ahLst/>
                  <a:cxnLst/>
                  <a:rect l="l" t="t" r="r" b="b"/>
                  <a:pathLst>
                    <a:path w="7088" h="10069" extrusionOk="0">
                      <a:moveTo>
                        <a:pt x="2191" y="87"/>
                      </a:moveTo>
                      <a:cubicBezTo>
                        <a:pt x="2608" y="87"/>
                        <a:pt x="3065" y="212"/>
                        <a:pt x="3546" y="478"/>
                      </a:cubicBezTo>
                      <a:cubicBezTo>
                        <a:pt x="5466" y="1541"/>
                        <a:pt x="7029" y="4451"/>
                        <a:pt x="7029" y="6965"/>
                      </a:cubicBezTo>
                      <a:cubicBezTo>
                        <a:pt x="7029" y="8850"/>
                        <a:pt x="6151" y="9984"/>
                        <a:pt x="4901" y="9984"/>
                      </a:cubicBezTo>
                      <a:cubicBezTo>
                        <a:pt x="4484" y="9984"/>
                        <a:pt x="4026" y="9858"/>
                        <a:pt x="3546" y="9592"/>
                      </a:cubicBezTo>
                      <a:cubicBezTo>
                        <a:pt x="1623" y="8527"/>
                        <a:pt x="61" y="5617"/>
                        <a:pt x="61" y="3104"/>
                      </a:cubicBezTo>
                      <a:cubicBezTo>
                        <a:pt x="61" y="1219"/>
                        <a:pt x="941" y="87"/>
                        <a:pt x="2191" y="87"/>
                      </a:cubicBezTo>
                      <a:close/>
                      <a:moveTo>
                        <a:pt x="2167" y="0"/>
                      </a:moveTo>
                      <a:cubicBezTo>
                        <a:pt x="895" y="0"/>
                        <a:pt x="1" y="1154"/>
                        <a:pt x="1" y="3070"/>
                      </a:cubicBezTo>
                      <a:cubicBezTo>
                        <a:pt x="1" y="5626"/>
                        <a:pt x="1591" y="8587"/>
                        <a:pt x="3544" y="9669"/>
                      </a:cubicBezTo>
                      <a:cubicBezTo>
                        <a:pt x="4033" y="9940"/>
                        <a:pt x="4499" y="10069"/>
                        <a:pt x="4923" y="10069"/>
                      </a:cubicBezTo>
                      <a:cubicBezTo>
                        <a:pt x="6194" y="10069"/>
                        <a:pt x="7087" y="8916"/>
                        <a:pt x="7087" y="6998"/>
                      </a:cubicBezTo>
                      <a:cubicBezTo>
                        <a:pt x="7087" y="4441"/>
                        <a:pt x="5500" y="1480"/>
                        <a:pt x="3544" y="398"/>
                      </a:cubicBezTo>
                      <a:cubicBezTo>
                        <a:pt x="3056" y="128"/>
                        <a:pt x="2591" y="0"/>
                        <a:pt x="21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0" name="Google Shape;220;p28"/>
                <p:cNvSpPr/>
                <p:nvPr/>
              </p:nvSpPr>
              <p:spPr>
                <a:xfrm>
                  <a:off x="4452025" y="2877700"/>
                  <a:ext cx="100075" cy="288200"/>
                </a:xfrm>
                <a:custGeom>
                  <a:avLst/>
                  <a:gdLst/>
                  <a:ahLst/>
                  <a:cxnLst/>
                  <a:rect l="l" t="t" r="r" b="b"/>
                  <a:pathLst>
                    <a:path w="4003" h="11528" extrusionOk="0">
                      <a:moveTo>
                        <a:pt x="3932" y="1202"/>
                      </a:moveTo>
                      <a:cubicBezTo>
                        <a:pt x="3957" y="1215"/>
                        <a:pt x="3980" y="1229"/>
                        <a:pt x="4003" y="1243"/>
                      </a:cubicBezTo>
                      <a:lnTo>
                        <a:pt x="4003" y="2340"/>
                      </a:lnTo>
                      <a:cubicBezTo>
                        <a:pt x="3980" y="2326"/>
                        <a:pt x="3957" y="2311"/>
                        <a:pt x="3932" y="2298"/>
                      </a:cubicBezTo>
                      <a:cubicBezTo>
                        <a:pt x="2226" y="1353"/>
                        <a:pt x="837" y="2399"/>
                        <a:pt x="837" y="4631"/>
                      </a:cubicBezTo>
                      <a:cubicBezTo>
                        <a:pt x="837" y="6863"/>
                        <a:pt x="2226" y="9448"/>
                        <a:pt x="3932" y="10394"/>
                      </a:cubicBezTo>
                      <a:cubicBezTo>
                        <a:pt x="3957" y="10407"/>
                        <a:pt x="3980" y="10418"/>
                        <a:pt x="4003" y="10431"/>
                      </a:cubicBezTo>
                      <a:lnTo>
                        <a:pt x="4003" y="11527"/>
                      </a:lnTo>
                      <a:cubicBezTo>
                        <a:pt x="3980" y="11514"/>
                        <a:pt x="3957" y="11503"/>
                        <a:pt x="3932" y="11491"/>
                      </a:cubicBezTo>
                      <a:cubicBezTo>
                        <a:pt x="1764" y="10289"/>
                        <a:pt x="0" y="7003"/>
                        <a:pt x="0" y="4166"/>
                      </a:cubicBezTo>
                      <a:cubicBezTo>
                        <a:pt x="0" y="1329"/>
                        <a:pt x="1764" y="1"/>
                        <a:pt x="3932"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1" name="Google Shape;221;p28"/>
                <p:cNvSpPr/>
                <p:nvPr/>
              </p:nvSpPr>
              <p:spPr>
                <a:xfrm>
                  <a:off x="4277725" y="2861875"/>
                  <a:ext cx="120825" cy="171675"/>
                </a:xfrm>
                <a:custGeom>
                  <a:avLst/>
                  <a:gdLst/>
                  <a:ahLst/>
                  <a:cxnLst/>
                  <a:rect l="l" t="t" r="r" b="b"/>
                  <a:pathLst>
                    <a:path w="4833" h="6867" extrusionOk="0">
                      <a:moveTo>
                        <a:pt x="1493" y="60"/>
                      </a:moveTo>
                      <a:cubicBezTo>
                        <a:pt x="1777" y="60"/>
                        <a:pt x="2089" y="146"/>
                        <a:pt x="2416" y="327"/>
                      </a:cubicBezTo>
                      <a:cubicBezTo>
                        <a:pt x="3726" y="1052"/>
                        <a:pt x="4791" y="3036"/>
                        <a:pt x="4791" y="4750"/>
                      </a:cubicBezTo>
                      <a:cubicBezTo>
                        <a:pt x="4791" y="6035"/>
                        <a:pt x="4193" y="6809"/>
                        <a:pt x="3340" y="6809"/>
                      </a:cubicBezTo>
                      <a:cubicBezTo>
                        <a:pt x="3056" y="6809"/>
                        <a:pt x="2744" y="6723"/>
                        <a:pt x="2416" y="6542"/>
                      </a:cubicBezTo>
                      <a:cubicBezTo>
                        <a:pt x="1107" y="5816"/>
                        <a:pt x="41" y="3831"/>
                        <a:pt x="41" y="2118"/>
                      </a:cubicBezTo>
                      <a:cubicBezTo>
                        <a:pt x="41" y="832"/>
                        <a:pt x="640" y="60"/>
                        <a:pt x="1493" y="60"/>
                      </a:cubicBezTo>
                      <a:close/>
                      <a:moveTo>
                        <a:pt x="1477" y="1"/>
                      </a:moveTo>
                      <a:cubicBezTo>
                        <a:pt x="610" y="1"/>
                        <a:pt x="0" y="788"/>
                        <a:pt x="0" y="2095"/>
                      </a:cubicBezTo>
                      <a:cubicBezTo>
                        <a:pt x="0" y="3838"/>
                        <a:pt x="1084" y="5856"/>
                        <a:pt x="2416" y="6595"/>
                      </a:cubicBezTo>
                      <a:cubicBezTo>
                        <a:pt x="2749" y="6779"/>
                        <a:pt x="3067" y="6867"/>
                        <a:pt x="3356" y="6867"/>
                      </a:cubicBezTo>
                      <a:cubicBezTo>
                        <a:pt x="4223" y="6867"/>
                        <a:pt x="4833" y="6080"/>
                        <a:pt x="4833" y="4773"/>
                      </a:cubicBezTo>
                      <a:cubicBezTo>
                        <a:pt x="4833" y="3030"/>
                        <a:pt x="3750" y="1011"/>
                        <a:pt x="2416" y="273"/>
                      </a:cubicBezTo>
                      <a:cubicBezTo>
                        <a:pt x="2083" y="88"/>
                        <a:pt x="1766" y="1"/>
                        <a:pt x="147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2" name="Google Shape;222;p28"/>
                <p:cNvSpPr/>
                <p:nvPr/>
              </p:nvSpPr>
              <p:spPr>
                <a:xfrm>
                  <a:off x="4271075" y="2839525"/>
                  <a:ext cx="68275" cy="196575"/>
                </a:xfrm>
                <a:custGeom>
                  <a:avLst/>
                  <a:gdLst/>
                  <a:ahLst/>
                  <a:cxnLst/>
                  <a:rect l="l" t="t" r="r" b="b"/>
                  <a:pathLst>
                    <a:path w="2731" h="7863" extrusionOk="0">
                      <a:moveTo>
                        <a:pt x="2682" y="820"/>
                      </a:moveTo>
                      <a:cubicBezTo>
                        <a:pt x="2698" y="829"/>
                        <a:pt x="2714" y="839"/>
                        <a:pt x="2730" y="848"/>
                      </a:cubicBezTo>
                      <a:lnTo>
                        <a:pt x="2730" y="1596"/>
                      </a:lnTo>
                      <a:cubicBezTo>
                        <a:pt x="2714" y="1586"/>
                        <a:pt x="2698" y="1578"/>
                        <a:pt x="2682" y="1568"/>
                      </a:cubicBezTo>
                      <a:cubicBezTo>
                        <a:pt x="1520" y="923"/>
                        <a:pt x="572" y="1636"/>
                        <a:pt x="572" y="3159"/>
                      </a:cubicBezTo>
                      <a:cubicBezTo>
                        <a:pt x="572" y="4681"/>
                        <a:pt x="1520" y="6444"/>
                        <a:pt x="2682" y="7089"/>
                      </a:cubicBezTo>
                      <a:cubicBezTo>
                        <a:pt x="2698" y="7097"/>
                        <a:pt x="2714" y="7105"/>
                        <a:pt x="2730" y="7114"/>
                      </a:cubicBezTo>
                      <a:lnTo>
                        <a:pt x="2730" y="7862"/>
                      </a:lnTo>
                      <a:cubicBezTo>
                        <a:pt x="2714" y="7853"/>
                        <a:pt x="2698" y="7845"/>
                        <a:pt x="2682" y="7837"/>
                      </a:cubicBezTo>
                      <a:cubicBezTo>
                        <a:pt x="1204" y="7016"/>
                        <a:pt x="0" y="4777"/>
                        <a:pt x="0" y="2843"/>
                      </a:cubicBezTo>
                      <a:cubicBezTo>
                        <a:pt x="0" y="909"/>
                        <a:pt x="1204" y="1"/>
                        <a:pt x="2682" y="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3" name="Google Shape;223;p28"/>
                <p:cNvSpPr/>
                <p:nvPr/>
              </p:nvSpPr>
              <p:spPr>
                <a:xfrm>
                  <a:off x="4160650" y="2798450"/>
                  <a:ext cx="93025" cy="132200"/>
                </a:xfrm>
                <a:custGeom>
                  <a:avLst/>
                  <a:gdLst/>
                  <a:ahLst/>
                  <a:cxnLst/>
                  <a:rect l="l" t="t" r="r" b="b"/>
                  <a:pathLst>
                    <a:path w="3721" h="5288" extrusionOk="0">
                      <a:moveTo>
                        <a:pt x="1149" y="47"/>
                      </a:moveTo>
                      <a:cubicBezTo>
                        <a:pt x="1368" y="47"/>
                        <a:pt x="1609" y="113"/>
                        <a:pt x="1861" y="252"/>
                      </a:cubicBezTo>
                      <a:cubicBezTo>
                        <a:pt x="2869" y="810"/>
                        <a:pt x="3690" y="2338"/>
                        <a:pt x="3690" y="3657"/>
                      </a:cubicBezTo>
                      <a:cubicBezTo>
                        <a:pt x="3690" y="4647"/>
                        <a:pt x="3229" y="5243"/>
                        <a:pt x="2572" y="5243"/>
                      </a:cubicBezTo>
                      <a:cubicBezTo>
                        <a:pt x="2354" y="5243"/>
                        <a:pt x="2113" y="5177"/>
                        <a:pt x="1861" y="5037"/>
                      </a:cubicBezTo>
                      <a:cubicBezTo>
                        <a:pt x="852" y="4478"/>
                        <a:pt x="32" y="2950"/>
                        <a:pt x="32" y="1631"/>
                      </a:cubicBezTo>
                      <a:cubicBezTo>
                        <a:pt x="32" y="642"/>
                        <a:pt x="493" y="47"/>
                        <a:pt x="1149" y="47"/>
                      </a:cubicBezTo>
                      <a:close/>
                      <a:moveTo>
                        <a:pt x="1136" y="1"/>
                      </a:moveTo>
                      <a:cubicBezTo>
                        <a:pt x="469" y="1"/>
                        <a:pt x="1" y="606"/>
                        <a:pt x="1" y="1613"/>
                      </a:cubicBezTo>
                      <a:cubicBezTo>
                        <a:pt x="1" y="2957"/>
                        <a:pt x="835" y="4509"/>
                        <a:pt x="1861" y="5078"/>
                      </a:cubicBezTo>
                      <a:cubicBezTo>
                        <a:pt x="2117" y="5220"/>
                        <a:pt x="2361" y="5287"/>
                        <a:pt x="2583" y="5287"/>
                      </a:cubicBezTo>
                      <a:cubicBezTo>
                        <a:pt x="3251" y="5287"/>
                        <a:pt x="3720" y="4681"/>
                        <a:pt x="3720" y="3675"/>
                      </a:cubicBezTo>
                      <a:cubicBezTo>
                        <a:pt x="3720" y="2333"/>
                        <a:pt x="2887" y="780"/>
                        <a:pt x="1861" y="211"/>
                      </a:cubicBezTo>
                      <a:cubicBezTo>
                        <a:pt x="1604" y="68"/>
                        <a:pt x="1359" y="1"/>
                        <a:pt x="113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4" name="Google Shape;224;p28"/>
                <p:cNvSpPr/>
                <p:nvPr/>
              </p:nvSpPr>
              <p:spPr>
                <a:xfrm>
                  <a:off x="4155525" y="2781250"/>
                  <a:ext cx="52575" cy="151350"/>
                </a:xfrm>
                <a:custGeom>
                  <a:avLst/>
                  <a:gdLst/>
                  <a:ahLst/>
                  <a:cxnLst/>
                  <a:rect l="l" t="t" r="r" b="b"/>
                  <a:pathLst>
                    <a:path w="2103" h="6054" extrusionOk="0">
                      <a:moveTo>
                        <a:pt x="2066" y="631"/>
                      </a:moveTo>
                      <a:cubicBezTo>
                        <a:pt x="2078" y="638"/>
                        <a:pt x="2090" y="646"/>
                        <a:pt x="2103" y="653"/>
                      </a:cubicBezTo>
                      <a:lnTo>
                        <a:pt x="2103" y="1230"/>
                      </a:lnTo>
                      <a:lnTo>
                        <a:pt x="2066" y="1207"/>
                      </a:lnTo>
                      <a:cubicBezTo>
                        <a:pt x="1170" y="710"/>
                        <a:pt x="441" y="1260"/>
                        <a:pt x="441" y="2432"/>
                      </a:cubicBezTo>
                      <a:cubicBezTo>
                        <a:pt x="441" y="3603"/>
                        <a:pt x="1170" y="4961"/>
                        <a:pt x="2066" y="5458"/>
                      </a:cubicBezTo>
                      <a:cubicBezTo>
                        <a:pt x="2078" y="5464"/>
                        <a:pt x="2090" y="5470"/>
                        <a:pt x="2103" y="5478"/>
                      </a:cubicBezTo>
                      <a:lnTo>
                        <a:pt x="2103" y="6053"/>
                      </a:lnTo>
                      <a:cubicBezTo>
                        <a:pt x="2090" y="6046"/>
                        <a:pt x="2078" y="6041"/>
                        <a:pt x="2066" y="6033"/>
                      </a:cubicBezTo>
                      <a:cubicBezTo>
                        <a:pt x="927" y="5402"/>
                        <a:pt x="1" y="3678"/>
                        <a:pt x="1" y="2188"/>
                      </a:cubicBezTo>
                      <a:cubicBezTo>
                        <a:pt x="1" y="699"/>
                        <a:pt x="927" y="1"/>
                        <a:pt x="2066" y="6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225" name="Google Shape;225;p28"/>
              <p:cNvGrpSpPr/>
              <p:nvPr/>
            </p:nvGrpSpPr>
            <p:grpSpPr>
              <a:xfrm>
                <a:off x="3427050" y="3494700"/>
                <a:ext cx="1602000" cy="1298025"/>
                <a:chOff x="3427050" y="3494700"/>
                <a:chExt cx="1602000" cy="1298025"/>
              </a:xfrm>
            </p:grpSpPr>
            <p:sp>
              <p:nvSpPr>
                <p:cNvPr id="226" name="Google Shape;226;p28"/>
                <p:cNvSpPr/>
                <p:nvPr/>
              </p:nvSpPr>
              <p:spPr>
                <a:xfrm>
                  <a:off x="4385725" y="4014375"/>
                  <a:ext cx="633975" cy="778350"/>
                </a:xfrm>
                <a:custGeom>
                  <a:avLst/>
                  <a:gdLst/>
                  <a:ahLst/>
                  <a:cxnLst/>
                  <a:rect l="l" t="t" r="r" b="b"/>
                  <a:pathLst>
                    <a:path w="25359" h="31134" extrusionOk="0">
                      <a:moveTo>
                        <a:pt x="22564" y="19610"/>
                      </a:moveTo>
                      <a:cubicBezTo>
                        <a:pt x="23939" y="17729"/>
                        <a:pt x="24636" y="15758"/>
                        <a:pt x="24636" y="13750"/>
                      </a:cubicBezTo>
                      <a:cubicBezTo>
                        <a:pt x="24636" y="9637"/>
                        <a:pt x="21627" y="5627"/>
                        <a:pt x="16164" y="2457"/>
                      </a:cubicBezTo>
                      <a:cubicBezTo>
                        <a:pt x="15131" y="1858"/>
                        <a:pt x="14025" y="1298"/>
                        <a:pt x="12852" y="773"/>
                      </a:cubicBezTo>
                      <a:lnTo>
                        <a:pt x="12852" y="1"/>
                      </a:lnTo>
                      <a:cubicBezTo>
                        <a:pt x="14160" y="572"/>
                        <a:pt x="15391" y="1189"/>
                        <a:pt x="16533" y="1851"/>
                      </a:cubicBezTo>
                      <a:cubicBezTo>
                        <a:pt x="22224" y="5152"/>
                        <a:pt x="25359" y="9378"/>
                        <a:pt x="25359" y="13750"/>
                      </a:cubicBezTo>
                      <a:cubicBezTo>
                        <a:pt x="25359" y="15907"/>
                        <a:pt x="24616" y="18016"/>
                        <a:pt x="23152" y="20020"/>
                      </a:cubicBezTo>
                      <a:cubicBezTo>
                        <a:pt x="21978" y="21624"/>
                        <a:pt x="20353" y="23140"/>
                        <a:pt x="18323" y="24524"/>
                      </a:cubicBezTo>
                      <a:cubicBezTo>
                        <a:pt x="13763" y="27632"/>
                        <a:pt x="7469" y="29917"/>
                        <a:pt x="121" y="31134"/>
                      </a:cubicBezTo>
                      <a:lnTo>
                        <a:pt x="1" y="30440"/>
                      </a:lnTo>
                      <a:cubicBezTo>
                        <a:pt x="7140" y="29257"/>
                        <a:pt x="13500" y="26950"/>
                        <a:pt x="17909" y="23946"/>
                      </a:cubicBezTo>
                      <a:cubicBezTo>
                        <a:pt x="19873" y="22608"/>
                        <a:pt x="21438" y="21149"/>
                        <a:pt x="22564" y="1961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7" name="Google Shape;227;p28"/>
                <p:cNvSpPr/>
                <p:nvPr/>
              </p:nvSpPr>
              <p:spPr>
                <a:xfrm>
                  <a:off x="3443925" y="4043300"/>
                  <a:ext cx="1409000" cy="651650"/>
                </a:xfrm>
                <a:custGeom>
                  <a:avLst/>
                  <a:gdLst/>
                  <a:ahLst/>
                  <a:cxnLst/>
                  <a:rect l="l" t="t" r="r" b="b"/>
                  <a:pathLst>
                    <a:path w="56360" h="26066" extrusionOk="0">
                      <a:moveTo>
                        <a:pt x="14591" y="0"/>
                      </a:moveTo>
                      <a:lnTo>
                        <a:pt x="14591" y="357"/>
                      </a:lnTo>
                      <a:cubicBezTo>
                        <a:pt x="6108" y="2680"/>
                        <a:pt x="361" y="7103"/>
                        <a:pt x="361" y="12170"/>
                      </a:cubicBezTo>
                      <a:cubicBezTo>
                        <a:pt x="361" y="19638"/>
                        <a:pt x="12841" y="25714"/>
                        <a:pt x="28180" y="25714"/>
                      </a:cubicBezTo>
                      <a:cubicBezTo>
                        <a:pt x="43520" y="25714"/>
                        <a:pt x="55999" y="19638"/>
                        <a:pt x="55999" y="12170"/>
                      </a:cubicBezTo>
                      <a:cubicBezTo>
                        <a:pt x="55999" y="9153"/>
                        <a:pt x="53962" y="6365"/>
                        <a:pt x="50524" y="4110"/>
                      </a:cubicBezTo>
                      <a:lnTo>
                        <a:pt x="50524" y="3715"/>
                      </a:lnTo>
                      <a:cubicBezTo>
                        <a:pt x="54179" y="6059"/>
                        <a:pt x="56360" y="8990"/>
                        <a:pt x="56360" y="12170"/>
                      </a:cubicBezTo>
                      <a:cubicBezTo>
                        <a:pt x="56360" y="19832"/>
                        <a:pt x="43719" y="26066"/>
                        <a:pt x="28180" y="26066"/>
                      </a:cubicBezTo>
                      <a:cubicBezTo>
                        <a:pt x="12642" y="26066"/>
                        <a:pt x="0" y="19832"/>
                        <a:pt x="0" y="12170"/>
                      </a:cubicBezTo>
                      <a:cubicBezTo>
                        <a:pt x="1" y="6936"/>
                        <a:pt x="5901" y="2370"/>
                        <a:pt x="14591" y="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8" name="Google Shape;228;p28"/>
                <p:cNvSpPr/>
                <p:nvPr/>
              </p:nvSpPr>
              <p:spPr>
                <a:xfrm>
                  <a:off x="3427050" y="3494700"/>
                  <a:ext cx="644500" cy="807175"/>
                </a:xfrm>
                <a:custGeom>
                  <a:avLst/>
                  <a:gdLst/>
                  <a:ahLst/>
                  <a:cxnLst/>
                  <a:rect l="l" t="t" r="r" b="b"/>
                  <a:pathLst>
                    <a:path w="25780" h="32287" extrusionOk="0">
                      <a:moveTo>
                        <a:pt x="12715" y="1"/>
                      </a:moveTo>
                      <a:cubicBezTo>
                        <a:pt x="11385" y="593"/>
                        <a:pt x="10133" y="1233"/>
                        <a:pt x="8972" y="1920"/>
                      </a:cubicBezTo>
                      <a:cubicBezTo>
                        <a:pt x="3187" y="5344"/>
                        <a:pt x="1" y="9726"/>
                        <a:pt x="1" y="14259"/>
                      </a:cubicBezTo>
                      <a:cubicBezTo>
                        <a:pt x="1" y="16496"/>
                        <a:pt x="755" y="18683"/>
                        <a:pt x="2244" y="20761"/>
                      </a:cubicBezTo>
                      <a:cubicBezTo>
                        <a:pt x="3437" y="22425"/>
                        <a:pt x="5088" y="23997"/>
                        <a:pt x="7152" y="25432"/>
                      </a:cubicBezTo>
                      <a:cubicBezTo>
                        <a:pt x="11789" y="28654"/>
                        <a:pt x="18187" y="31025"/>
                        <a:pt x="25657" y="32287"/>
                      </a:cubicBezTo>
                      <a:lnTo>
                        <a:pt x="25780" y="31566"/>
                      </a:lnTo>
                      <a:cubicBezTo>
                        <a:pt x="18523" y="30340"/>
                        <a:pt x="12056" y="27949"/>
                        <a:pt x="7574" y="24833"/>
                      </a:cubicBezTo>
                      <a:cubicBezTo>
                        <a:pt x="5578" y="23445"/>
                        <a:pt x="3986" y="21931"/>
                        <a:pt x="2841" y="20337"/>
                      </a:cubicBezTo>
                      <a:cubicBezTo>
                        <a:pt x="1443" y="18386"/>
                        <a:pt x="735" y="16342"/>
                        <a:pt x="735" y="14259"/>
                      </a:cubicBezTo>
                      <a:cubicBezTo>
                        <a:pt x="735" y="9994"/>
                        <a:pt x="3794" y="5835"/>
                        <a:pt x="9348" y="2549"/>
                      </a:cubicBezTo>
                      <a:cubicBezTo>
                        <a:pt x="10397" y="1926"/>
                        <a:pt x="11520" y="1344"/>
                        <a:pt x="12715" y="802"/>
                      </a:cubicBezTo>
                      <a:lnTo>
                        <a:pt x="12715" y="1"/>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29" name="Google Shape;229;p28"/>
                <p:cNvSpPr/>
                <p:nvPr/>
              </p:nvSpPr>
              <p:spPr>
                <a:xfrm>
                  <a:off x="3596575" y="3524675"/>
                  <a:ext cx="1432475" cy="675825"/>
                </a:xfrm>
                <a:custGeom>
                  <a:avLst/>
                  <a:gdLst/>
                  <a:ahLst/>
                  <a:cxnLst/>
                  <a:rect l="l" t="t" r="r" b="b"/>
                  <a:pathLst>
                    <a:path w="57299" h="27033" extrusionOk="0">
                      <a:moveTo>
                        <a:pt x="42465" y="1"/>
                      </a:moveTo>
                      <a:lnTo>
                        <a:pt x="42465" y="371"/>
                      </a:lnTo>
                      <a:cubicBezTo>
                        <a:pt x="51089" y="2780"/>
                        <a:pt x="56931" y="7366"/>
                        <a:pt x="56931" y="12620"/>
                      </a:cubicBezTo>
                      <a:cubicBezTo>
                        <a:pt x="56931" y="20365"/>
                        <a:pt x="44245" y="26667"/>
                        <a:pt x="28648" y="26667"/>
                      </a:cubicBezTo>
                      <a:cubicBezTo>
                        <a:pt x="13053" y="26667"/>
                        <a:pt x="367" y="20365"/>
                        <a:pt x="367" y="12621"/>
                      </a:cubicBezTo>
                      <a:cubicBezTo>
                        <a:pt x="367" y="9493"/>
                        <a:pt x="2439" y="6601"/>
                        <a:pt x="5934" y="4265"/>
                      </a:cubicBezTo>
                      <a:lnTo>
                        <a:pt x="5934" y="3854"/>
                      </a:lnTo>
                      <a:cubicBezTo>
                        <a:pt x="2218" y="6285"/>
                        <a:pt x="0" y="9325"/>
                        <a:pt x="0" y="12621"/>
                      </a:cubicBezTo>
                      <a:cubicBezTo>
                        <a:pt x="0" y="20568"/>
                        <a:pt x="12852" y="27032"/>
                        <a:pt x="28648" y="27032"/>
                      </a:cubicBezTo>
                      <a:cubicBezTo>
                        <a:pt x="44446" y="27032"/>
                        <a:pt x="57298" y="20568"/>
                        <a:pt x="57298" y="12621"/>
                      </a:cubicBezTo>
                      <a:cubicBezTo>
                        <a:pt x="57298" y="7193"/>
                        <a:pt x="51300" y="2458"/>
                        <a:pt x="42465" y="1"/>
                      </a:cubicBez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grpSp>
          <p:nvGrpSpPr>
            <p:cNvPr id="230" name="Google Shape;230;p28"/>
            <p:cNvGrpSpPr/>
            <p:nvPr/>
          </p:nvGrpSpPr>
          <p:grpSpPr>
            <a:xfrm>
              <a:off x="8548285" y="1658995"/>
              <a:ext cx="464530" cy="4075476"/>
              <a:chOff x="5279175" y="1799875"/>
              <a:chExt cx="419100" cy="3676900"/>
            </a:xfrm>
          </p:grpSpPr>
          <p:sp>
            <p:nvSpPr>
              <p:cNvPr id="231" name="Google Shape;231;p28"/>
              <p:cNvSpPr/>
              <p:nvPr/>
            </p:nvSpPr>
            <p:spPr>
              <a:xfrm>
                <a:off x="5279175" y="2183750"/>
                <a:ext cx="209575" cy="3293025"/>
              </a:xfrm>
              <a:custGeom>
                <a:avLst/>
                <a:gdLst/>
                <a:ahLst/>
                <a:cxnLst/>
                <a:rect l="l" t="t" r="r" b="b"/>
                <a:pathLst>
                  <a:path w="8383" h="131721" extrusionOk="0">
                    <a:moveTo>
                      <a:pt x="8383" y="131721"/>
                    </a:moveTo>
                    <a:lnTo>
                      <a:pt x="8383" y="4874"/>
                    </a:lnTo>
                    <a:lnTo>
                      <a:pt x="0" y="1"/>
                    </a:lnTo>
                    <a:lnTo>
                      <a:pt x="0" y="12687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32" name="Google Shape;232;p28"/>
              <p:cNvSpPr/>
              <p:nvPr/>
            </p:nvSpPr>
            <p:spPr>
              <a:xfrm>
                <a:off x="5488750" y="2183750"/>
                <a:ext cx="209525" cy="3284125"/>
              </a:xfrm>
              <a:custGeom>
                <a:avLst/>
                <a:gdLst/>
                <a:ahLst/>
                <a:cxnLst/>
                <a:rect l="l" t="t" r="r" b="b"/>
                <a:pathLst>
                  <a:path w="8381" h="131365" extrusionOk="0">
                    <a:moveTo>
                      <a:pt x="0" y="131364"/>
                    </a:moveTo>
                    <a:lnTo>
                      <a:pt x="8381" y="126522"/>
                    </a:lnTo>
                    <a:lnTo>
                      <a:pt x="8381" y="1"/>
                    </a:lnTo>
                    <a:lnTo>
                      <a:pt x="0" y="4874"/>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33" name="Google Shape;233;p28"/>
              <p:cNvSpPr/>
              <p:nvPr/>
            </p:nvSpPr>
            <p:spPr>
              <a:xfrm>
                <a:off x="5279175" y="2063575"/>
                <a:ext cx="419100" cy="242050"/>
              </a:xfrm>
              <a:custGeom>
                <a:avLst/>
                <a:gdLst/>
                <a:ahLst/>
                <a:cxnLst/>
                <a:rect l="l" t="t" r="r" b="b"/>
                <a:pathLst>
                  <a:path w="16764" h="9682" extrusionOk="0">
                    <a:moveTo>
                      <a:pt x="8320" y="1"/>
                    </a:moveTo>
                    <a:lnTo>
                      <a:pt x="16764" y="4808"/>
                    </a:lnTo>
                    <a:lnTo>
                      <a:pt x="8383" y="9681"/>
                    </a:lnTo>
                    <a:lnTo>
                      <a:pt x="0" y="4808"/>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34" name="Google Shape;234;p28"/>
              <p:cNvSpPr/>
              <p:nvPr/>
            </p:nvSpPr>
            <p:spPr>
              <a:xfrm>
                <a:off x="5538225" y="2470800"/>
                <a:ext cx="123450" cy="1463150"/>
              </a:xfrm>
              <a:custGeom>
                <a:avLst/>
                <a:gdLst/>
                <a:ahLst/>
                <a:cxnLst/>
                <a:rect l="l" t="t" r="r" b="b"/>
                <a:pathLst>
                  <a:path w="4938" h="58526" extrusionOk="0">
                    <a:moveTo>
                      <a:pt x="513" y="595"/>
                    </a:moveTo>
                    <a:lnTo>
                      <a:pt x="1535" y="1"/>
                    </a:lnTo>
                    <a:lnTo>
                      <a:pt x="1535" y="9039"/>
                    </a:lnTo>
                    <a:lnTo>
                      <a:pt x="513" y="9630"/>
                    </a:lnTo>
                    <a:close/>
                    <a:moveTo>
                      <a:pt x="3914" y="18167"/>
                    </a:moveTo>
                    <a:lnTo>
                      <a:pt x="4938" y="17577"/>
                    </a:lnTo>
                    <a:lnTo>
                      <a:pt x="4938" y="8538"/>
                    </a:lnTo>
                    <a:lnTo>
                      <a:pt x="3914" y="9132"/>
                    </a:lnTo>
                    <a:close/>
                    <a:moveTo>
                      <a:pt x="1" y="27329"/>
                    </a:moveTo>
                    <a:lnTo>
                      <a:pt x="1023" y="26738"/>
                    </a:lnTo>
                    <a:lnTo>
                      <a:pt x="1023" y="17699"/>
                    </a:lnTo>
                    <a:lnTo>
                      <a:pt x="1" y="18294"/>
                    </a:lnTo>
                    <a:close/>
                    <a:moveTo>
                      <a:pt x="1" y="37518"/>
                    </a:moveTo>
                    <a:lnTo>
                      <a:pt x="1023" y="36926"/>
                    </a:lnTo>
                    <a:lnTo>
                      <a:pt x="1023" y="27888"/>
                    </a:lnTo>
                    <a:lnTo>
                      <a:pt x="1" y="28484"/>
                    </a:lnTo>
                    <a:close/>
                    <a:moveTo>
                      <a:pt x="2210" y="32703"/>
                    </a:moveTo>
                    <a:lnTo>
                      <a:pt x="3232" y="32112"/>
                    </a:lnTo>
                    <a:lnTo>
                      <a:pt x="3232" y="23073"/>
                    </a:lnTo>
                    <a:lnTo>
                      <a:pt x="2210" y="23668"/>
                    </a:lnTo>
                    <a:close/>
                    <a:moveTo>
                      <a:pt x="1" y="48896"/>
                    </a:moveTo>
                    <a:lnTo>
                      <a:pt x="1023" y="48305"/>
                    </a:lnTo>
                    <a:lnTo>
                      <a:pt x="1023" y="39266"/>
                    </a:lnTo>
                    <a:lnTo>
                      <a:pt x="1" y="39861"/>
                    </a:lnTo>
                    <a:close/>
                    <a:moveTo>
                      <a:pt x="2210" y="58525"/>
                    </a:moveTo>
                    <a:lnTo>
                      <a:pt x="3232" y="57935"/>
                    </a:lnTo>
                    <a:lnTo>
                      <a:pt x="3232" y="48896"/>
                    </a:lnTo>
                    <a:lnTo>
                      <a:pt x="2210" y="49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35" name="Google Shape;235;p28"/>
              <p:cNvSpPr/>
              <p:nvPr/>
            </p:nvSpPr>
            <p:spPr>
              <a:xfrm>
                <a:off x="5293375" y="193742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6"/>
                      <a:pt x="102" y="3949"/>
                    </a:cubicBezTo>
                    <a:cubicBezTo>
                      <a:pt x="102" y="6071"/>
                      <a:pt x="3560" y="7798"/>
                      <a:pt x="7814" y="7798"/>
                    </a:cubicBezTo>
                    <a:cubicBezTo>
                      <a:pt x="12066" y="7798"/>
                      <a:pt x="15527" y="6071"/>
                      <a:pt x="15527" y="3949"/>
                    </a:cubicBezTo>
                    <a:cubicBezTo>
                      <a:pt x="15527" y="1827"/>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36" name="Google Shape;236;p28"/>
              <p:cNvSpPr/>
              <p:nvPr/>
            </p:nvSpPr>
            <p:spPr>
              <a:xfrm>
                <a:off x="5293375" y="179987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8"/>
                      <a:pt x="102" y="3949"/>
                    </a:cubicBezTo>
                    <a:cubicBezTo>
                      <a:pt x="102" y="6072"/>
                      <a:pt x="3560" y="7798"/>
                      <a:pt x="7814" y="7798"/>
                    </a:cubicBezTo>
                    <a:cubicBezTo>
                      <a:pt x="12066" y="7798"/>
                      <a:pt x="15527" y="6072"/>
                      <a:pt x="15527" y="3949"/>
                    </a:cubicBezTo>
                    <a:cubicBezTo>
                      <a:pt x="15527" y="1828"/>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pic>
        <p:nvPicPr>
          <p:cNvPr id="237" name="Google Shape;237;p28"/>
          <p:cNvPicPr preferRelativeResize="0"/>
          <p:nvPr/>
        </p:nvPicPr>
        <p:blipFill>
          <a:blip r:embed="rId3">
            <a:alphaModFix/>
          </a:blip>
          <a:stretch>
            <a:fillRect/>
          </a:stretch>
        </p:blipFill>
        <p:spPr>
          <a:xfrm>
            <a:off x="-228600" y="-235675"/>
            <a:ext cx="1585449" cy="14315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03909"/>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 OF MEMBER</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0"/>
            <a:ext cx="8961293" cy="4431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lgn="just">
              <a:buClr>
                <a:schemeClr val="dk1"/>
              </a:buClr>
              <a:buSzPts val="1100"/>
            </a:pP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As we invite you to work with us, we understand that you seek valuable benefits from your association with our company. Working with "Opportunities And You" provides numerous advantages that can enhance your professional journey:</a:t>
            </a:r>
          </a:p>
          <a:p>
            <a:pPr marL="0" indent="0" algn="just">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Accelerated Career Growth: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Instead of investing years in acquiring degrees and experience, collaborating with us for a short period (2-3 months) provides an excellent opportunity to fast-track your career. "Opportunities And You" offers a remarkable platform for you to showcase your skills and talent, enabling you to carve a successful career path.</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Skill Enhancement: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Working with us opens doors to accessing new technologies and courses, enriching your skill set. Even during a short-term engagement, you can gain valuable knowledge and expertise that will benefit your freelancing endeavors and future professional pursuits.</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4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Networking Opportunities: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Joining our team provides you with access to a diverse network of industry professionals and influencers. Collaborating with like-minded individuals can lead to potential partnerships, referrals, and new opportunities in your chosen field.</a:t>
            </a:r>
          </a:p>
          <a:p>
            <a:pPr marL="342900" algn="just">
              <a:buClr>
                <a:schemeClr val="dk1"/>
              </a:buClr>
              <a:buSzPts val="1100"/>
              <a:buFont typeface="+mj-lt"/>
              <a:buAutoNum type="arabicPeriod"/>
            </a:pPr>
            <a:endParaRPr lang="en-US" sz="14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Showcasing Your Abilities: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"Opportunities And You" gives you the chance to demonstrate your capabilities to a wide audience. Through impactful projects and campaigns, you can leave a lasting impression, boosting your credibility and visibility in your field of expertise.</a:t>
            </a:r>
          </a:p>
          <a:p>
            <a:pPr marL="0" indent="0" algn="just">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457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03909"/>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 OF MEMBER</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0"/>
            <a:ext cx="9047018" cy="4431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5"/>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Flexible Working Arrangements: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We understand the importance of work-life balance. While working with us, you can benefit from flexible arrangements, empowering you to manage your time efficiently and take on projects that align with your schedule and preferences.</a:t>
            </a:r>
          </a:p>
          <a:p>
            <a:pPr marL="342900">
              <a:buClr>
                <a:schemeClr val="dk1"/>
              </a:buClr>
              <a:buSzPts val="1100"/>
              <a:buFont typeface="+mj-lt"/>
              <a:buAutoNum type="arabicPeriod" startAt="5"/>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As we invite you to work with us, we understand that you seek valuable benefits from your association with our company. Working with "Opportunities And You" provides numerous advantages that can enhance your professional journey:</a:t>
            </a:r>
          </a:p>
        </p:txBody>
      </p:sp>
      <p:pic>
        <p:nvPicPr>
          <p:cNvPr id="3" name="Picture 2">
            <a:extLst>
              <a:ext uri="{FF2B5EF4-FFF2-40B4-BE49-F238E27FC236}">
                <a16:creationId xmlns:a16="http://schemas.microsoft.com/office/drawing/2014/main" id="{C285F141-1E71-CDE5-1656-41E481EAFBD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405782" y="1612923"/>
            <a:ext cx="2332435" cy="2587601"/>
          </a:xfrm>
          <a:prstGeom prst="rect">
            <a:avLst/>
          </a:prstGeom>
        </p:spPr>
      </p:pic>
    </p:spTree>
    <p:extLst>
      <p:ext uri="{BB962C8B-B14F-4D97-AF65-F5344CB8AC3E}">
        <p14:creationId xmlns:p14="http://schemas.microsoft.com/office/powerpoint/2010/main" val="274936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6" end="16"/>
                                            </p:txEl>
                                          </p:spTgt>
                                        </p:tgtEl>
                                        <p:attrNameLst>
                                          <p:attrName>style.visibility</p:attrName>
                                        </p:attrNameLst>
                                      </p:cBhvr>
                                      <p:to>
                                        <p:strVal val="visible"/>
                                      </p:to>
                                    </p:set>
                                    <p:anim calcmode="lin" valueType="num">
                                      <p:cBhvr additive="base">
                                        <p:cTn id="1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03909"/>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EFFORTS </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0"/>
            <a:ext cx="8955578" cy="4431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lgn="just">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Meaningful Impact: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Your efforts directly impact the success of "</a:t>
            </a:r>
            <a:r>
              <a:rPr lang="en-US" sz="1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Opportunities And You</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contributing to our growth and reputation in the industry.</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Driving Progress: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By dedicating yourself to our projects, you play a vital role in driving company growth and achieving our goals.</a:t>
            </a:r>
          </a:p>
          <a:p>
            <a:pPr marL="342900" algn="just">
              <a:buClr>
                <a:schemeClr val="dk1"/>
              </a:buClr>
              <a:buSzPts val="1100"/>
              <a:buFont typeface="+mj-lt"/>
              <a:buAutoNum type="arabicPeriod"/>
            </a:pPr>
            <a:endParaRPr lang="en-US" sz="14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4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Enhanced Portfolio: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Working with us allows you to showcase your skills, building a strong professional portfolio for future opportunities.</a:t>
            </a:r>
          </a:p>
          <a:p>
            <a:pPr marL="342900" algn="just">
              <a:buClr>
                <a:schemeClr val="dk1"/>
              </a:buClr>
              <a:buSzPts val="1100"/>
              <a:buFont typeface="+mj-lt"/>
              <a:buAutoNum type="arabicPeriod"/>
            </a:pPr>
            <a:endParaRPr lang="en-US" sz="14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Practical Experience: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Gain valuable experience in Influencer Marketing, honing your expertise and making you more competitive in the market.</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Personal Growth :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Your involvement fosters personal growth, improving communication, teamwork, and overall development.</a:t>
            </a:r>
          </a:p>
        </p:txBody>
      </p:sp>
    </p:spTree>
    <p:extLst>
      <p:ext uri="{BB962C8B-B14F-4D97-AF65-F5344CB8AC3E}">
        <p14:creationId xmlns:p14="http://schemas.microsoft.com/office/powerpoint/2010/main" val="2026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3F6DE-CA23-F531-DBBD-559EB89B851A}"/>
              </a:ext>
            </a:extLst>
          </p:cNvPr>
          <p:cNvPicPr>
            <a:picLocks noChangeAspect="1"/>
          </p:cNvPicPr>
          <p:nvPr/>
        </p:nvPicPr>
        <p:blipFill>
          <a:blip r:embed="rId2"/>
          <a:stretch>
            <a:fillRect/>
          </a:stretch>
        </p:blipFill>
        <p:spPr>
          <a:xfrm>
            <a:off x="7754974" y="117550"/>
            <a:ext cx="1340533" cy="1668219"/>
          </a:xfrm>
          <a:prstGeom prst="rect">
            <a:avLst/>
          </a:prstGeom>
          <a:ln>
            <a:noFill/>
          </a:ln>
          <a:effectLst>
            <a:outerShdw blurRad="292100" dist="139700" dir="2700000" algn="tl" rotWithShape="0">
              <a:srgbClr val="333333">
                <a:alpha val="65000"/>
              </a:srgbClr>
            </a:outerShdw>
          </a:effectLst>
        </p:spPr>
      </p:pic>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0"/>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BEAUTIFUL STORY BASED ON “EFFORTS”</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231372" y="616527"/>
            <a:ext cx="8030501" cy="3873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lgn="just">
              <a:lnSpc>
                <a:spcPct val="150000"/>
              </a:lnSpc>
              <a:buClr>
                <a:schemeClr val="dk1"/>
              </a:buClr>
              <a:buSzPts val="1100"/>
            </a:pP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 a lush green meadow, there lived a curious little turtle named Timmy. He dreamt of exploring the world beyond his comfortable shell. One day, he saw a group of colorful butterflies fluttering gracefully, and he was mesmerized by their beauty and freedom. Determined to fly like them, Timmy asked the butterflies for advice. They kindly told him that flying required effort and practice. Undeterred, Timmy decided to give it a try. He started flapping his tiny legs with all his might, hoping to take flight. At first, Timmy's efforts seemed in vain as he could barely lift off the ground. But he didn't give up. Every day, he practiced harder and harder, determined to achieve his dream of flying. As days turned into weeks, Timmy's legs grew stronger, and his determination soared higher. One sunny morning, as he flapped his legs with all his might, he felt a gentle lift. Timmy was flying, albeit a few inches off the ground! Ecstatic with his newfound ability, Timmy continued his efforts. With each day, his flying skills improved, and he soared higher and higher. The other animals in the meadow cheered him on, amazed by his perseverance. Finally, the day came when Timmy glided through the sky like a true butterfly. He danced among the clouds, feeling the wind beneath his wings. His dream had come true, thanks to his unwavering efforts. The moral of the story is that with determination and effort, even the most impossible dreams can become a reality. Just like Timmy, we should never give up on our aspirations and keep trying until we achieve success. Effort is the key that unlocks the door to our dreams, no matter how big or small they may be.</a:t>
            </a:r>
            <a:endParaRPr lang="en-US" sz="1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928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3F6DE-CA23-F531-DBBD-559EB89B851A}"/>
              </a:ext>
            </a:extLst>
          </p:cNvPr>
          <p:cNvPicPr>
            <a:picLocks noChangeAspect="1"/>
          </p:cNvPicPr>
          <p:nvPr/>
        </p:nvPicPr>
        <p:blipFill>
          <a:blip r:embed="rId2"/>
          <a:stretch>
            <a:fillRect/>
          </a:stretch>
        </p:blipFill>
        <p:spPr>
          <a:xfrm>
            <a:off x="6443001" y="902858"/>
            <a:ext cx="2568688" cy="3196590"/>
          </a:xfrm>
          <a:prstGeom prst="rect">
            <a:avLst/>
          </a:prstGeom>
          <a:ln>
            <a:noFill/>
          </a:ln>
          <a:effectLst>
            <a:outerShdw blurRad="292100" dist="139700" dir="2700000" algn="tl" rotWithShape="0">
              <a:srgbClr val="333333">
                <a:alpha val="65000"/>
              </a:srgbClr>
            </a:outerShdw>
          </a:effectLst>
        </p:spPr>
      </p:pic>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0"/>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RESULT</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48491" y="902858"/>
            <a:ext cx="6801889" cy="4438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lgn="just">
              <a:lnSpc>
                <a:spcPct val="150000"/>
              </a:lnSpc>
              <a:buClr>
                <a:schemeClr val="dk1"/>
              </a:buClr>
              <a:buSzPts val="1100"/>
            </a:pPr>
            <a:r>
              <a:rPr lang="en-US"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company "Opportunities And You" offers members a remarkable platform to showcase their skills and talents. Through short-term collaborations, they fast-track their careers and gain access to new technologies and courses, enriching their skill set. The company fosters personal growth, providing networking opportunities and flexible working arrangements. Working with "Opportunities And You" empowers members to build a strong professional portfolio and realize their dreams, just like Timmy the turtle, with determination and effort leading to success.</a:t>
            </a:r>
            <a:endParaRPr lang="en-US"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1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4" name="Google Shape;834;p37"/>
          <p:cNvSpPr txBox="1">
            <a:spLocks noGrp="1"/>
          </p:cNvSpPr>
          <p:nvPr>
            <p:ph type="subTitle" idx="1"/>
          </p:nvPr>
        </p:nvSpPr>
        <p:spPr>
          <a:xfrm>
            <a:off x="5617130" y="2369820"/>
            <a:ext cx="2685203" cy="6234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sz="2800" dirty="0"/>
              <a:t>ANY QUESTIONS?</a:t>
            </a:r>
            <a:endParaRPr dirty="0"/>
          </a:p>
        </p:txBody>
      </p:sp>
      <p:sp>
        <p:nvSpPr>
          <p:cNvPr id="836" name="Google Shape;836;p37"/>
          <p:cNvSpPr txBox="1">
            <a:spLocks noGrp="1"/>
          </p:cNvSpPr>
          <p:nvPr>
            <p:ph type="title"/>
          </p:nvPr>
        </p:nvSpPr>
        <p:spPr>
          <a:xfrm>
            <a:off x="639950" y="550275"/>
            <a:ext cx="4116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VISIT US!</a:t>
            </a:r>
            <a:endParaRPr/>
          </a:p>
        </p:txBody>
      </p:sp>
      <p:grpSp>
        <p:nvGrpSpPr>
          <p:cNvPr id="837" name="Google Shape;837;p37"/>
          <p:cNvGrpSpPr/>
          <p:nvPr/>
        </p:nvGrpSpPr>
        <p:grpSpPr>
          <a:xfrm>
            <a:off x="565749" y="1667003"/>
            <a:ext cx="4435349" cy="2743852"/>
            <a:chOff x="1799375" y="2989800"/>
            <a:chExt cx="4020075" cy="2486950"/>
          </a:xfrm>
        </p:grpSpPr>
        <p:sp>
          <p:nvSpPr>
            <p:cNvPr id="838" name="Google Shape;838;p37"/>
            <p:cNvSpPr/>
            <p:nvPr/>
          </p:nvSpPr>
          <p:spPr>
            <a:xfrm>
              <a:off x="1799375" y="5262050"/>
              <a:ext cx="4020075" cy="214700"/>
            </a:xfrm>
            <a:custGeom>
              <a:avLst/>
              <a:gdLst/>
              <a:ahLst/>
              <a:cxnLst/>
              <a:rect l="l" t="t" r="r" b="b"/>
              <a:pathLst>
                <a:path w="160803" h="8588" extrusionOk="0">
                  <a:moveTo>
                    <a:pt x="0" y="0"/>
                  </a:moveTo>
                  <a:lnTo>
                    <a:pt x="0" y="8303"/>
                  </a:lnTo>
                  <a:cubicBezTo>
                    <a:pt x="0" y="8461"/>
                    <a:pt x="128" y="8588"/>
                    <a:pt x="286" y="8588"/>
                  </a:cubicBezTo>
                  <a:lnTo>
                    <a:pt x="160516" y="8588"/>
                  </a:lnTo>
                  <a:cubicBezTo>
                    <a:pt x="160674" y="8588"/>
                    <a:pt x="160803" y="8461"/>
                    <a:pt x="160803" y="8303"/>
                  </a:cubicBezTo>
                  <a:lnTo>
                    <a:pt x="160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1954525" y="2989800"/>
              <a:ext cx="3710525" cy="2453750"/>
            </a:xfrm>
            <a:custGeom>
              <a:avLst/>
              <a:gdLst/>
              <a:ahLst/>
              <a:cxnLst/>
              <a:rect l="l" t="t" r="r" b="b"/>
              <a:pathLst>
                <a:path w="148421" h="98150" extrusionOk="0">
                  <a:moveTo>
                    <a:pt x="144022" y="3901"/>
                  </a:moveTo>
                  <a:lnTo>
                    <a:pt x="144021" y="86785"/>
                  </a:lnTo>
                  <a:lnTo>
                    <a:pt x="3985" y="86785"/>
                  </a:lnTo>
                  <a:lnTo>
                    <a:pt x="3985" y="3901"/>
                  </a:lnTo>
                  <a:close/>
                  <a:moveTo>
                    <a:pt x="6895" y="0"/>
                  </a:moveTo>
                  <a:cubicBezTo>
                    <a:pt x="3087" y="0"/>
                    <a:pt x="1" y="3087"/>
                    <a:pt x="1" y="6895"/>
                  </a:cubicBezTo>
                  <a:lnTo>
                    <a:pt x="1" y="91255"/>
                  </a:lnTo>
                  <a:cubicBezTo>
                    <a:pt x="1" y="95063"/>
                    <a:pt x="3087" y="98150"/>
                    <a:pt x="6895" y="98150"/>
                  </a:cubicBezTo>
                  <a:lnTo>
                    <a:pt x="141526" y="98150"/>
                  </a:lnTo>
                  <a:cubicBezTo>
                    <a:pt x="145334" y="98150"/>
                    <a:pt x="148421" y="95063"/>
                    <a:pt x="148421" y="91255"/>
                  </a:cubicBezTo>
                  <a:lnTo>
                    <a:pt x="148421" y="6895"/>
                  </a:lnTo>
                  <a:cubicBezTo>
                    <a:pt x="148421" y="3087"/>
                    <a:pt x="145334" y="0"/>
                    <a:pt x="14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7"/>
            <p:cNvSpPr/>
            <p:nvPr/>
          </p:nvSpPr>
          <p:spPr>
            <a:xfrm>
              <a:off x="3444025" y="5262050"/>
              <a:ext cx="798150" cy="79375"/>
            </a:xfrm>
            <a:custGeom>
              <a:avLst/>
              <a:gdLst/>
              <a:ahLst/>
              <a:cxnLst/>
              <a:rect l="l" t="t" r="r" b="b"/>
              <a:pathLst>
                <a:path w="31926" h="3175" extrusionOk="0">
                  <a:moveTo>
                    <a:pt x="0" y="0"/>
                  </a:moveTo>
                  <a:lnTo>
                    <a:pt x="1995" y="3174"/>
                  </a:lnTo>
                  <a:lnTo>
                    <a:pt x="30074" y="3174"/>
                  </a:lnTo>
                  <a:lnTo>
                    <a:pt x="31926"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1954525" y="5263725"/>
              <a:ext cx="3710525" cy="11825"/>
            </a:xfrm>
            <a:custGeom>
              <a:avLst/>
              <a:gdLst/>
              <a:ahLst/>
              <a:cxnLst/>
              <a:rect l="l" t="t" r="r" b="b"/>
              <a:pathLst>
                <a:path w="148421" h="473" extrusionOk="0">
                  <a:moveTo>
                    <a:pt x="1" y="0"/>
                  </a:moveTo>
                  <a:lnTo>
                    <a:pt x="1" y="472"/>
                  </a:lnTo>
                  <a:lnTo>
                    <a:pt x="148421" y="472"/>
                  </a:lnTo>
                  <a:lnTo>
                    <a:pt x="148421"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2" name="Google Shape;842;p37"/>
          <p:cNvPicPr preferRelativeResize="0"/>
          <p:nvPr/>
        </p:nvPicPr>
        <p:blipFill>
          <a:blip r:embed="rId3">
            <a:alphaModFix/>
          </a:blip>
          <a:stretch>
            <a:fillRect/>
          </a:stretch>
        </p:blipFill>
        <p:spPr>
          <a:xfrm>
            <a:off x="8385325" y="0"/>
            <a:ext cx="758676" cy="758676"/>
          </a:xfrm>
          <a:prstGeom prst="rect">
            <a:avLst/>
          </a:prstGeom>
          <a:noFill/>
          <a:ln>
            <a:noFill/>
          </a:ln>
        </p:spPr>
      </p:pic>
      <p:pic>
        <p:nvPicPr>
          <p:cNvPr id="4" name="Picture 3">
            <a:hlinkClick r:id="rId4"/>
            <a:extLst>
              <a:ext uri="{FF2B5EF4-FFF2-40B4-BE49-F238E27FC236}">
                <a16:creationId xmlns:a16="http://schemas.microsoft.com/office/drawing/2014/main" id="{A6B261B8-02E9-947F-6C3E-5C26B0A0B75A}"/>
              </a:ext>
            </a:extLst>
          </p:cNvPr>
          <p:cNvPicPr>
            <a:picLocks noChangeAspect="1"/>
          </p:cNvPicPr>
          <p:nvPr/>
        </p:nvPicPr>
        <p:blipFill>
          <a:blip r:embed="rId5"/>
          <a:stretch>
            <a:fillRect/>
          </a:stretch>
        </p:blipFill>
        <p:spPr>
          <a:xfrm>
            <a:off x="841667" y="1782674"/>
            <a:ext cx="3882609" cy="22786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8;p38">
            <a:extLst>
              <a:ext uri="{FF2B5EF4-FFF2-40B4-BE49-F238E27FC236}">
                <a16:creationId xmlns:a16="http://schemas.microsoft.com/office/drawing/2014/main" id="{5F37D505-DE68-9A76-EACC-C13DEC2AC17E}"/>
              </a:ext>
            </a:extLst>
          </p:cNvPr>
          <p:cNvSpPr txBox="1">
            <a:spLocks/>
          </p:cNvSpPr>
          <p:nvPr/>
        </p:nvSpPr>
        <p:spPr>
          <a:xfrm>
            <a:off x="4776021" y="1545450"/>
            <a:ext cx="4505400" cy="205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Fjalla One"/>
              <a:buNone/>
              <a:defRPr sz="36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r>
              <a:rPr lang="en-IN" sz="6600" dirty="0">
                <a:effectLst>
                  <a:outerShdw blurRad="38100" dist="38100" dir="2700000" algn="tl">
                    <a:srgbClr val="000000">
                      <a:alpha val="43137"/>
                    </a:srgbClr>
                  </a:outerShdw>
                </a:effectLst>
              </a:rPr>
              <a:t>THANKS!</a:t>
            </a:r>
          </a:p>
        </p:txBody>
      </p:sp>
      <p:sp>
        <p:nvSpPr>
          <p:cNvPr id="4" name="Google Shape;849;p38">
            <a:extLst>
              <a:ext uri="{FF2B5EF4-FFF2-40B4-BE49-F238E27FC236}">
                <a16:creationId xmlns:a16="http://schemas.microsoft.com/office/drawing/2014/main" id="{57DD12F0-24EF-B4AD-9E33-0FAAAD128853}"/>
              </a:ext>
            </a:extLst>
          </p:cNvPr>
          <p:cNvSpPr txBox="1">
            <a:spLocks/>
          </p:cNvSpPr>
          <p:nvPr/>
        </p:nvSpPr>
        <p:spPr>
          <a:xfrm>
            <a:off x="4875080" y="2724705"/>
            <a:ext cx="3515400" cy="1582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effectLst>
                  <a:outerShdw blurRad="38100" dist="38100" dir="2700000" algn="tl">
                    <a:srgbClr val="000000">
                      <a:alpha val="43137"/>
                    </a:srgbClr>
                  </a:outerShdw>
                </a:effectLst>
              </a:rPr>
              <a:t>Do you have any questions? </a:t>
            </a:r>
          </a:p>
          <a:p>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effectLst>
                  <a:outerShdw blurRad="38100" dist="38100" dir="2700000" algn="tl">
                    <a:srgbClr val="000000">
                      <a:alpha val="43137"/>
                    </a:srgbClr>
                  </a:outerShdw>
                </a:effectLst>
              </a:rPr>
              <a:t>support@opportunitiesandyou.com</a:t>
            </a:r>
          </a:p>
          <a:p>
            <a:r>
              <a:rPr lang="en-US" dirty="0">
                <a:solidFill>
                  <a:schemeClr val="bg1"/>
                </a:solidFill>
                <a:effectLst>
                  <a:outerShdw blurRad="38100" dist="38100" dir="2700000" algn="tl">
                    <a:srgbClr val="000000">
                      <a:alpha val="43137"/>
                    </a:srgbClr>
                  </a:outerShdw>
                </a:effectLst>
              </a:rPr>
              <a:t>+91 620 4425328</a:t>
            </a:r>
          </a:p>
          <a:p>
            <a:r>
              <a:rPr lang="en-US" dirty="0">
                <a:solidFill>
                  <a:schemeClr val="bg1"/>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opportunitiesandyou.com/</a:t>
            </a:r>
            <a:endParaRPr lang="en-US" dirty="0">
              <a:solidFill>
                <a:schemeClr val="bg1"/>
              </a:solidFill>
              <a:effectLst>
                <a:outerShdw blurRad="38100" dist="38100" dir="2700000" algn="tl">
                  <a:srgbClr val="000000">
                    <a:alpha val="43137"/>
                  </a:srgbClr>
                </a:outerShdw>
              </a:effectLst>
            </a:endParaRPr>
          </a:p>
          <a:p>
            <a:pPr>
              <a:buClr>
                <a:schemeClr val="dk1"/>
              </a:buClr>
              <a:buSzPts val="1100"/>
            </a:pPr>
            <a:endParaRPr lang="en-US" dirty="0">
              <a:solidFill>
                <a:schemeClr val="bg1"/>
              </a:solidFill>
              <a:effectLst>
                <a:outerShdw blurRad="38100" dist="38100" dir="2700000" algn="tl">
                  <a:srgbClr val="000000">
                    <a:alpha val="43137"/>
                  </a:srgbClr>
                </a:outerShdw>
              </a:effectLst>
            </a:endParaRPr>
          </a:p>
        </p:txBody>
      </p:sp>
      <p:sp>
        <p:nvSpPr>
          <p:cNvPr id="6" name="Google Shape;847;p38">
            <a:extLst>
              <a:ext uri="{FF2B5EF4-FFF2-40B4-BE49-F238E27FC236}">
                <a16:creationId xmlns:a16="http://schemas.microsoft.com/office/drawing/2014/main" id="{85EA76FB-77FF-2912-ED55-467781BE5A9C}"/>
              </a:ext>
            </a:extLst>
          </p:cNvPr>
          <p:cNvSpPr/>
          <p:nvPr/>
        </p:nvSpPr>
        <p:spPr>
          <a:xfrm rot="5400000">
            <a:off x="1080665" y="-1165305"/>
            <a:ext cx="651300" cy="3483000"/>
          </a:xfrm>
          <a:prstGeom prst="roundRect">
            <a:avLst>
              <a:gd name="adj" fmla="val 30866"/>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7" name="Google Shape;850;p38">
            <a:extLst>
              <a:ext uri="{FF2B5EF4-FFF2-40B4-BE49-F238E27FC236}">
                <a16:creationId xmlns:a16="http://schemas.microsoft.com/office/drawing/2014/main" id="{1B5AD629-3E53-B03F-7512-35E6B29D2A8F}"/>
              </a:ext>
            </a:extLst>
          </p:cNvPr>
          <p:cNvSpPr/>
          <p:nvPr/>
        </p:nvSpPr>
        <p:spPr>
          <a:xfrm>
            <a:off x="1641446" y="417497"/>
            <a:ext cx="317464" cy="317414"/>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nvGrpSpPr>
          <p:cNvPr id="8" name="Google Shape;851;p38">
            <a:extLst>
              <a:ext uri="{FF2B5EF4-FFF2-40B4-BE49-F238E27FC236}">
                <a16:creationId xmlns:a16="http://schemas.microsoft.com/office/drawing/2014/main" id="{9D756B76-FF6C-672A-0956-37E069A46614}"/>
              </a:ext>
            </a:extLst>
          </p:cNvPr>
          <p:cNvGrpSpPr/>
          <p:nvPr/>
        </p:nvGrpSpPr>
        <p:grpSpPr>
          <a:xfrm>
            <a:off x="2047115" y="417485"/>
            <a:ext cx="317512" cy="317439"/>
            <a:chOff x="812101" y="2571761"/>
            <a:chExt cx="417066" cy="417024"/>
          </a:xfrm>
        </p:grpSpPr>
        <p:sp>
          <p:nvSpPr>
            <p:cNvPr id="9" name="Google Shape;852;p38">
              <a:extLst>
                <a:ext uri="{FF2B5EF4-FFF2-40B4-BE49-F238E27FC236}">
                  <a16:creationId xmlns:a16="http://schemas.microsoft.com/office/drawing/2014/main" id="{7113B550-1D9A-84FC-DD93-2CF3BD9328A3}"/>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0" name="Google Shape;853;p38">
              <a:extLst>
                <a:ext uri="{FF2B5EF4-FFF2-40B4-BE49-F238E27FC236}">
                  <a16:creationId xmlns:a16="http://schemas.microsoft.com/office/drawing/2014/main" id="{C1CAD8DC-0EDB-FC57-3DF4-C6FFF32B6462}"/>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1" name="Google Shape;854;p38">
              <a:extLst>
                <a:ext uri="{FF2B5EF4-FFF2-40B4-BE49-F238E27FC236}">
                  <a16:creationId xmlns:a16="http://schemas.microsoft.com/office/drawing/2014/main" id="{32A9DB90-C31B-10FB-E064-CF3689278D80}"/>
                </a:ext>
              </a:extLst>
            </p:cNvPr>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2" name="Google Shape;855;p38">
              <a:extLst>
                <a:ext uri="{FF2B5EF4-FFF2-40B4-BE49-F238E27FC236}">
                  <a16:creationId xmlns:a16="http://schemas.microsoft.com/office/drawing/2014/main" id="{468D6F41-E46D-0262-C2C0-FB752321AA48}"/>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13" name="Google Shape;856;p38">
            <a:extLst>
              <a:ext uri="{FF2B5EF4-FFF2-40B4-BE49-F238E27FC236}">
                <a16:creationId xmlns:a16="http://schemas.microsoft.com/office/drawing/2014/main" id="{E1203BAA-C4F1-ED8D-0A74-F53B77957926}"/>
              </a:ext>
            </a:extLst>
          </p:cNvPr>
          <p:cNvGrpSpPr/>
          <p:nvPr/>
        </p:nvGrpSpPr>
        <p:grpSpPr>
          <a:xfrm>
            <a:off x="2452814" y="417485"/>
            <a:ext cx="317481" cy="317439"/>
            <a:chOff x="1323129" y="2571761"/>
            <a:chExt cx="417024" cy="417024"/>
          </a:xfrm>
        </p:grpSpPr>
        <p:sp>
          <p:nvSpPr>
            <p:cNvPr id="14" name="Google Shape;857;p38">
              <a:extLst>
                <a:ext uri="{FF2B5EF4-FFF2-40B4-BE49-F238E27FC236}">
                  <a16:creationId xmlns:a16="http://schemas.microsoft.com/office/drawing/2014/main" id="{90D65C1B-B2F6-E2C4-7294-1AF7BE9A1479}"/>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5" name="Google Shape;858;p38">
              <a:extLst>
                <a:ext uri="{FF2B5EF4-FFF2-40B4-BE49-F238E27FC236}">
                  <a16:creationId xmlns:a16="http://schemas.microsoft.com/office/drawing/2014/main" id="{9245DB47-F666-5C5D-F234-AB38ECD7C168}"/>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6" name="Google Shape;859;p38">
              <a:extLst>
                <a:ext uri="{FF2B5EF4-FFF2-40B4-BE49-F238E27FC236}">
                  <a16:creationId xmlns:a16="http://schemas.microsoft.com/office/drawing/2014/main" id="{8FD44EE0-3BF1-5537-17E1-B8D9C95DDD87}"/>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17" name="Google Shape;860;p38">
              <a:extLst>
                <a:ext uri="{FF2B5EF4-FFF2-40B4-BE49-F238E27FC236}">
                  <a16:creationId xmlns:a16="http://schemas.microsoft.com/office/drawing/2014/main" id="{C60BF2C5-E890-A61D-2D1D-1CAA3F1AB7ED}"/>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pic>
        <p:nvPicPr>
          <p:cNvPr id="18" name="Google Shape;861;p38">
            <a:extLst>
              <a:ext uri="{FF2B5EF4-FFF2-40B4-BE49-F238E27FC236}">
                <a16:creationId xmlns:a16="http://schemas.microsoft.com/office/drawing/2014/main" id="{FA99ECE4-546B-937D-B251-E16D1E0BFF66}"/>
              </a:ext>
            </a:extLst>
          </p:cNvPr>
          <p:cNvPicPr preferRelativeResize="0"/>
          <p:nvPr/>
        </p:nvPicPr>
        <p:blipFill>
          <a:blip r:embed="rId3">
            <a:alphaModFix/>
          </a:blip>
          <a:stretch>
            <a:fillRect/>
          </a:stretch>
        </p:blipFill>
        <p:spPr>
          <a:xfrm>
            <a:off x="8385325" y="0"/>
            <a:ext cx="758676" cy="758676"/>
          </a:xfrm>
          <a:prstGeom prst="rect">
            <a:avLst/>
          </a:prstGeom>
          <a:noFill/>
          <a:ln>
            <a:noFill/>
          </a:ln>
        </p:spPr>
      </p:pic>
      <p:pic>
        <p:nvPicPr>
          <p:cNvPr id="19" name="Google Shape;861;p38">
            <a:extLst>
              <a:ext uri="{FF2B5EF4-FFF2-40B4-BE49-F238E27FC236}">
                <a16:creationId xmlns:a16="http://schemas.microsoft.com/office/drawing/2014/main" id="{9B235D22-0B7C-C9A7-27C3-7A4F51170A16}"/>
              </a:ext>
            </a:extLst>
          </p:cNvPr>
          <p:cNvPicPr preferRelativeResize="0"/>
          <p:nvPr/>
        </p:nvPicPr>
        <p:blipFill>
          <a:blip r:embed="rId3">
            <a:alphaModFix/>
          </a:blip>
          <a:stretch>
            <a:fillRect/>
          </a:stretch>
        </p:blipFill>
        <p:spPr>
          <a:xfrm>
            <a:off x="-114300" y="1645920"/>
            <a:ext cx="2941320" cy="2720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26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 name="Google Shape;259;p29">
            <a:extLst>
              <a:ext uri="{FF2B5EF4-FFF2-40B4-BE49-F238E27FC236}">
                <a16:creationId xmlns:a16="http://schemas.microsoft.com/office/drawing/2014/main" id="{F1231C47-D53C-D952-2A49-C9E009F026CC}"/>
              </a:ext>
            </a:extLst>
          </p:cNvPr>
          <p:cNvSpPr txBox="1">
            <a:spLocks/>
          </p:cNvSpPr>
          <p:nvPr/>
        </p:nvSpPr>
        <p:spPr>
          <a:xfrm>
            <a:off x="7815683" y="1585613"/>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07</a:t>
            </a:r>
          </a:p>
        </p:txBody>
      </p:sp>
      <p:sp>
        <p:nvSpPr>
          <p:cNvPr id="23" name="Google Shape;242;p29">
            <a:extLst>
              <a:ext uri="{FF2B5EF4-FFF2-40B4-BE49-F238E27FC236}">
                <a16:creationId xmlns:a16="http://schemas.microsoft.com/office/drawing/2014/main" id="{305BE6E6-2398-EA5B-3B1A-60CAA09D7ED1}"/>
              </a:ext>
            </a:extLst>
          </p:cNvPr>
          <p:cNvSpPr/>
          <p:nvPr/>
        </p:nvSpPr>
        <p:spPr>
          <a:xfrm>
            <a:off x="7683046" y="1463182"/>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26" name="Google Shape;242;p29">
            <a:extLst>
              <a:ext uri="{FF2B5EF4-FFF2-40B4-BE49-F238E27FC236}">
                <a16:creationId xmlns:a16="http://schemas.microsoft.com/office/drawing/2014/main" id="{0C6D355E-1A8B-8ACD-39C0-3BC3CFA55F6C}"/>
              </a:ext>
            </a:extLst>
          </p:cNvPr>
          <p:cNvSpPr/>
          <p:nvPr/>
        </p:nvSpPr>
        <p:spPr>
          <a:xfrm>
            <a:off x="6410734" y="1472255"/>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7" name="Google Shape;244;p29">
            <a:extLst>
              <a:ext uri="{FF2B5EF4-FFF2-40B4-BE49-F238E27FC236}">
                <a16:creationId xmlns:a16="http://schemas.microsoft.com/office/drawing/2014/main" id="{4ABAF87E-7877-5412-0C4C-E145AE155A29}"/>
              </a:ext>
            </a:extLst>
          </p:cNvPr>
          <p:cNvSpPr txBox="1">
            <a:spLocks/>
          </p:cNvSpPr>
          <p:nvPr/>
        </p:nvSpPr>
        <p:spPr>
          <a:xfrm>
            <a:off x="5154458" y="2198268"/>
            <a:ext cx="1127538" cy="10648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Your </a:t>
            </a:r>
          </a:p>
          <a:p>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Efforts</a:t>
            </a:r>
          </a:p>
        </p:txBody>
      </p:sp>
      <p:sp>
        <p:nvSpPr>
          <p:cNvPr id="28" name="Google Shape;259;p29">
            <a:extLst>
              <a:ext uri="{FF2B5EF4-FFF2-40B4-BE49-F238E27FC236}">
                <a16:creationId xmlns:a16="http://schemas.microsoft.com/office/drawing/2014/main" id="{EEE1B06B-298B-369D-F988-8350D4A2272D}"/>
              </a:ext>
            </a:extLst>
          </p:cNvPr>
          <p:cNvSpPr txBox="1">
            <a:spLocks/>
          </p:cNvSpPr>
          <p:nvPr/>
        </p:nvSpPr>
        <p:spPr>
          <a:xfrm>
            <a:off x="6462577" y="1592743"/>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06</a:t>
            </a:r>
          </a:p>
        </p:txBody>
      </p:sp>
      <p:sp>
        <p:nvSpPr>
          <p:cNvPr id="32" name="Google Shape;242;p29">
            <a:extLst>
              <a:ext uri="{FF2B5EF4-FFF2-40B4-BE49-F238E27FC236}">
                <a16:creationId xmlns:a16="http://schemas.microsoft.com/office/drawing/2014/main" id="{8D34501A-637C-DAEE-8539-F7ADD2DAD6D0}"/>
              </a:ext>
            </a:extLst>
          </p:cNvPr>
          <p:cNvSpPr/>
          <p:nvPr/>
        </p:nvSpPr>
        <p:spPr>
          <a:xfrm>
            <a:off x="3960937" y="1453902"/>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29" name="Google Shape;242;p29">
            <a:extLst>
              <a:ext uri="{FF2B5EF4-FFF2-40B4-BE49-F238E27FC236}">
                <a16:creationId xmlns:a16="http://schemas.microsoft.com/office/drawing/2014/main" id="{37B4D26E-F742-BDAD-75AD-678EAC3DA652}"/>
              </a:ext>
            </a:extLst>
          </p:cNvPr>
          <p:cNvSpPr/>
          <p:nvPr/>
        </p:nvSpPr>
        <p:spPr>
          <a:xfrm>
            <a:off x="5191354" y="1463182"/>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1" name="Google Shape;259;p29">
            <a:extLst>
              <a:ext uri="{FF2B5EF4-FFF2-40B4-BE49-F238E27FC236}">
                <a16:creationId xmlns:a16="http://schemas.microsoft.com/office/drawing/2014/main" id="{C57F0DDB-5450-6379-CA55-C9E5DE479504}"/>
              </a:ext>
            </a:extLst>
          </p:cNvPr>
          <p:cNvSpPr txBox="1">
            <a:spLocks/>
          </p:cNvSpPr>
          <p:nvPr/>
        </p:nvSpPr>
        <p:spPr>
          <a:xfrm>
            <a:off x="4047577" y="1599823"/>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04</a:t>
            </a:r>
          </a:p>
        </p:txBody>
      </p:sp>
      <p:sp>
        <p:nvSpPr>
          <p:cNvPr id="33" name="Google Shape;244;p29">
            <a:extLst>
              <a:ext uri="{FF2B5EF4-FFF2-40B4-BE49-F238E27FC236}">
                <a16:creationId xmlns:a16="http://schemas.microsoft.com/office/drawing/2014/main" id="{068A3ECB-8BD4-8F24-919B-245130AB73F5}"/>
              </a:ext>
            </a:extLst>
          </p:cNvPr>
          <p:cNvSpPr txBox="1">
            <a:spLocks/>
          </p:cNvSpPr>
          <p:nvPr/>
        </p:nvSpPr>
        <p:spPr>
          <a:xfrm>
            <a:off x="6394715" y="2580085"/>
            <a:ext cx="1033200" cy="60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a:t>
            </a:r>
          </a:p>
          <a:p>
            <a:r>
              <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t>
            </a:r>
          </a:p>
        </p:txBody>
      </p:sp>
      <p:sp>
        <p:nvSpPr>
          <p:cNvPr id="34" name="Google Shape;259;p29">
            <a:extLst>
              <a:ext uri="{FF2B5EF4-FFF2-40B4-BE49-F238E27FC236}">
                <a16:creationId xmlns:a16="http://schemas.microsoft.com/office/drawing/2014/main" id="{C6710429-6613-C82C-EF2F-AFE74F5C90D7}"/>
              </a:ext>
            </a:extLst>
          </p:cNvPr>
          <p:cNvSpPr txBox="1">
            <a:spLocks/>
          </p:cNvSpPr>
          <p:nvPr/>
        </p:nvSpPr>
        <p:spPr>
          <a:xfrm>
            <a:off x="5269986" y="1599823"/>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05</a:t>
            </a:r>
          </a:p>
        </p:txBody>
      </p:sp>
      <p:sp>
        <p:nvSpPr>
          <p:cNvPr id="242" name="Google Shape;242;p29"/>
          <p:cNvSpPr/>
          <p:nvPr/>
        </p:nvSpPr>
        <p:spPr>
          <a:xfrm>
            <a:off x="375758" y="1415743"/>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44" name="Google Shape;244;p29"/>
          <p:cNvSpPr txBox="1">
            <a:spLocks noGrp="1"/>
          </p:cNvSpPr>
          <p:nvPr>
            <p:ph type="title"/>
          </p:nvPr>
        </p:nvSpPr>
        <p:spPr>
          <a:xfrm>
            <a:off x="335098" y="2580866"/>
            <a:ext cx="1033200" cy="6773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ONU</a:t>
            </a:r>
            <a:endParaRPr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47" name="Google Shape;247;p29"/>
          <p:cNvPicPr preferRelativeResize="0"/>
          <p:nvPr/>
        </p:nvPicPr>
        <p:blipFill>
          <a:blip r:embed="rId3">
            <a:alphaModFix/>
          </a:blip>
          <a:stretch>
            <a:fillRect/>
          </a:stretch>
        </p:blipFill>
        <p:spPr>
          <a:xfrm>
            <a:off x="8385325" y="0"/>
            <a:ext cx="758676" cy="758676"/>
          </a:xfrm>
          <a:prstGeom prst="rect">
            <a:avLst/>
          </a:prstGeom>
          <a:noFill/>
          <a:ln>
            <a:noFill/>
          </a:ln>
        </p:spPr>
      </p:pic>
      <p:sp>
        <p:nvSpPr>
          <p:cNvPr id="4" name="Google Shape;265;p30">
            <a:extLst>
              <a:ext uri="{FF2B5EF4-FFF2-40B4-BE49-F238E27FC236}">
                <a16:creationId xmlns:a16="http://schemas.microsoft.com/office/drawing/2014/main" id="{EF10B01B-1E74-07BC-7216-91BABBEB55C1}"/>
              </a:ext>
            </a:extLst>
          </p:cNvPr>
          <p:cNvSpPr txBox="1">
            <a:spLocks/>
          </p:cNvSpPr>
          <p:nvPr/>
        </p:nvSpPr>
        <p:spPr>
          <a:xfrm>
            <a:off x="3677446" y="105056"/>
            <a:ext cx="1789107"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pPr algn="l">
              <a:buClr>
                <a:schemeClr val="accent5"/>
              </a:buClr>
              <a:buSzPts val="3600"/>
            </a:pP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20" name="Google Shape;242;p29">
            <a:extLst>
              <a:ext uri="{FF2B5EF4-FFF2-40B4-BE49-F238E27FC236}">
                <a16:creationId xmlns:a16="http://schemas.microsoft.com/office/drawing/2014/main" id="{82875AE3-E91C-CE72-2785-B45F022E59F6}"/>
              </a:ext>
            </a:extLst>
          </p:cNvPr>
          <p:cNvSpPr/>
          <p:nvPr/>
        </p:nvSpPr>
        <p:spPr>
          <a:xfrm>
            <a:off x="1564002" y="1434468"/>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21" name="Google Shape;244;p29">
            <a:extLst>
              <a:ext uri="{FF2B5EF4-FFF2-40B4-BE49-F238E27FC236}">
                <a16:creationId xmlns:a16="http://schemas.microsoft.com/office/drawing/2014/main" id="{56F425E6-098C-12EA-9199-5B725CC7F3D8}"/>
              </a:ext>
            </a:extLst>
          </p:cNvPr>
          <p:cNvSpPr txBox="1">
            <a:spLocks/>
          </p:cNvSpPr>
          <p:nvPr/>
        </p:nvSpPr>
        <p:spPr>
          <a:xfrm>
            <a:off x="1533128" y="2423818"/>
            <a:ext cx="1098099" cy="8245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Members</a:t>
            </a:r>
          </a:p>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role</a:t>
            </a:r>
            <a:endParaRPr lang="en-IN" sz="10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 name="Google Shape;259;p29">
            <a:extLst>
              <a:ext uri="{FF2B5EF4-FFF2-40B4-BE49-F238E27FC236}">
                <a16:creationId xmlns:a16="http://schemas.microsoft.com/office/drawing/2014/main" id="{85F5C777-602B-0394-C20D-2BA7FDA28E13}"/>
              </a:ext>
            </a:extLst>
          </p:cNvPr>
          <p:cNvSpPr txBox="1">
            <a:spLocks/>
          </p:cNvSpPr>
          <p:nvPr/>
        </p:nvSpPr>
        <p:spPr>
          <a:xfrm>
            <a:off x="1642633" y="1592743"/>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02</a:t>
            </a:r>
          </a:p>
        </p:txBody>
      </p:sp>
      <p:sp>
        <p:nvSpPr>
          <p:cNvPr id="25" name="Google Shape;259;p29">
            <a:extLst>
              <a:ext uri="{FF2B5EF4-FFF2-40B4-BE49-F238E27FC236}">
                <a16:creationId xmlns:a16="http://schemas.microsoft.com/office/drawing/2014/main" id="{788FF046-99F2-9C86-CADD-B45A29DCC7C3}"/>
              </a:ext>
            </a:extLst>
          </p:cNvPr>
          <p:cNvSpPr txBox="1">
            <a:spLocks/>
          </p:cNvSpPr>
          <p:nvPr/>
        </p:nvSpPr>
        <p:spPr>
          <a:xfrm>
            <a:off x="492127" y="1640587"/>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01</a:t>
            </a:r>
          </a:p>
        </p:txBody>
      </p:sp>
      <p:sp>
        <p:nvSpPr>
          <p:cNvPr id="35" name="Google Shape;242;p29">
            <a:extLst>
              <a:ext uri="{FF2B5EF4-FFF2-40B4-BE49-F238E27FC236}">
                <a16:creationId xmlns:a16="http://schemas.microsoft.com/office/drawing/2014/main" id="{F17785B6-EA7D-5FC5-2BAE-1AB77B34D4FD}"/>
              </a:ext>
            </a:extLst>
          </p:cNvPr>
          <p:cNvSpPr/>
          <p:nvPr/>
        </p:nvSpPr>
        <p:spPr>
          <a:xfrm>
            <a:off x="2752246" y="1453530"/>
            <a:ext cx="1001163" cy="27375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36" name="Google Shape;244;p29">
            <a:extLst>
              <a:ext uri="{FF2B5EF4-FFF2-40B4-BE49-F238E27FC236}">
                <a16:creationId xmlns:a16="http://schemas.microsoft.com/office/drawing/2014/main" id="{6426D936-B4F0-7EA1-0439-6F3ACFFCD651}"/>
              </a:ext>
            </a:extLst>
          </p:cNvPr>
          <p:cNvSpPr txBox="1">
            <a:spLocks/>
          </p:cNvSpPr>
          <p:nvPr/>
        </p:nvSpPr>
        <p:spPr>
          <a:xfrm>
            <a:off x="2664852" y="2331032"/>
            <a:ext cx="1186552" cy="11544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a:t>
            </a:r>
          </a:p>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a:t>
            </a:r>
            <a:endPar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7" name="Google Shape;259;p29">
            <a:extLst>
              <a:ext uri="{FF2B5EF4-FFF2-40B4-BE49-F238E27FC236}">
                <a16:creationId xmlns:a16="http://schemas.microsoft.com/office/drawing/2014/main" id="{B8E4F3DC-DD8D-35B0-E9E3-F1E684C07BE3}"/>
              </a:ext>
            </a:extLst>
          </p:cNvPr>
          <p:cNvSpPr txBox="1">
            <a:spLocks/>
          </p:cNvSpPr>
          <p:nvPr/>
        </p:nvSpPr>
        <p:spPr>
          <a:xfrm>
            <a:off x="2830877" y="1611805"/>
            <a:ext cx="843900" cy="88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83FAFF"/>
              </a:buClr>
              <a:buSzPts val="4800"/>
              <a:buFont typeface="Fjalla One"/>
              <a:buNone/>
              <a:defRPr sz="4800" b="0" i="0" u="none" strike="noStrike" cap="none">
                <a:solidFill>
                  <a:srgbClr val="83FAFF"/>
                </a:solidFill>
                <a:latin typeface="Fjalla One"/>
                <a:ea typeface="Fjalla One"/>
                <a:cs typeface="Fjalla One"/>
                <a:sym typeface="Fjalla One"/>
              </a:defRPr>
            </a:lvl1pPr>
            <a:lvl2pPr marR="0" lvl="1"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2pPr>
            <a:lvl3pPr marR="0" lvl="2"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3pPr>
            <a:lvl4pPr marR="0" lvl="3"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4pPr>
            <a:lvl5pPr marR="0" lvl="4"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5pPr>
            <a:lvl6pPr marR="0" lvl="5"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6pPr>
            <a:lvl7pPr marR="0" lvl="6"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7pPr>
            <a:lvl8pPr marR="0" lvl="7"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8pPr>
            <a:lvl9pPr marR="0" lvl="8" algn="ctr" rtl="0">
              <a:lnSpc>
                <a:spcPct val="100000"/>
              </a:lnSpc>
              <a:spcBef>
                <a:spcPts val="0"/>
              </a:spcBef>
              <a:spcAft>
                <a:spcPts val="0"/>
              </a:spcAft>
              <a:buClr>
                <a:srgbClr val="83FAFF"/>
              </a:buClr>
              <a:buSzPts val="4800"/>
              <a:buFont typeface="Arial"/>
              <a:buNone/>
              <a:defRPr sz="4800" b="0" i="0" u="none" strike="noStrike" cap="none">
                <a:solidFill>
                  <a:srgbClr val="83FAFF"/>
                </a:solidFill>
                <a:latin typeface="Arial"/>
                <a:ea typeface="Arial"/>
                <a:cs typeface="Arial"/>
                <a:sym typeface="Arial"/>
              </a:defRPr>
            </a:lvl9pPr>
          </a:lstStyle>
          <a:p>
            <a:r>
              <a:rPr lang="en" dirty="0">
                <a:solidFill>
                  <a:schemeClr val="accent5"/>
                </a:solidFill>
                <a:effectLst>
                  <a:outerShdw blurRad="38100" dist="38100" dir="2700000" algn="tl">
                    <a:srgbClr val="000000">
                      <a:alpha val="43137"/>
                    </a:srgbClr>
                  </a:outerShdw>
                </a:effectLst>
              </a:rPr>
              <a:t>03</a:t>
            </a:r>
          </a:p>
        </p:txBody>
      </p:sp>
      <p:sp>
        <p:nvSpPr>
          <p:cNvPr id="38" name="Google Shape;244;p29">
            <a:extLst>
              <a:ext uri="{FF2B5EF4-FFF2-40B4-BE49-F238E27FC236}">
                <a16:creationId xmlns:a16="http://schemas.microsoft.com/office/drawing/2014/main" id="{E9A6A33C-6394-4710-A467-4D057E145C5E}"/>
              </a:ext>
            </a:extLst>
          </p:cNvPr>
          <p:cNvSpPr txBox="1">
            <a:spLocks/>
          </p:cNvSpPr>
          <p:nvPr/>
        </p:nvSpPr>
        <p:spPr>
          <a:xfrm>
            <a:off x="3944918" y="2644633"/>
            <a:ext cx="1080802" cy="60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Member’s</a:t>
            </a:r>
          </a:p>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p:txBody>
      </p:sp>
      <p:sp>
        <p:nvSpPr>
          <p:cNvPr id="3" name="Google Shape;244;p29">
            <a:extLst>
              <a:ext uri="{FF2B5EF4-FFF2-40B4-BE49-F238E27FC236}">
                <a16:creationId xmlns:a16="http://schemas.microsoft.com/office/drawing/2014/main" id="{394703D6-BFDB-0C5F-9F1A-87A1D18D5FDF}"/>
              </a:ext>
            </a:extLst>
          </p:cNvPr>
          <p:cNvSpPr txBox="1">
            <a:spLocks/>
          </p:cNvSpPr>
          <p:nvPr/>
        </p:nvSpPr>
        <p:spPr>
          <a:xfrm>
            <a:off x="7683046" y="2653181"/>
            <a:ext cx="1033200" cy="60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ONU’s</a:t>
            </a:r>
          </a:p>
          <a:p>
            <a:r>
              <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Site</a:t>
            </a:r>
            <a:r>
              <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4;p30">
            <a:extLst>
              <a:ext uri="{FF2B5EF4-FFF2-40B4-BE49-F238E27FC236}">
                <a16:creationId xmlns:a16="http://schemas.microsoft.com/office/drawing/2014/main" id="{CE4A0610-6C1E-9780-E9DF-6034927D8D02}"/>
              </a:ext>
            </a:extLst>
          </p:cNvPr>
          <p:cNvSpPr/>
          <p:nvPr/>
        </p:nvSpPr>
        <p:spPr>
          <a:xfrm flipH="1">
            <a:off x="6404307" y="1713684"/>
            <a:ext cx="2739693" cy="1682486"/>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5;p30">
            <a:extLst>
              <a:ext uri="{FF2B5EF4-FFF2-40B4-BE49-F238E27FC236}">
                <a16:creationId xmlns:a16="http://schemas.microsoft.com/office/drawing/2014/main" id="{876D5E29-A981-2502-F905-2749EDFBE8E4}"/>
              </a:ext>
            </a:extLst>
          </p:cNvPr>
          <p:cNvSpPr txBox="1">
            <a:spLocks/>
          </p:cNvSpPr>
          <p:nvPr/>
        </p:nvSpPr>
        <p:spPr>
          <a:xfrm>
            <a:off x="0" y="-133555"/>
            <a:ext cx="9144000"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buClr>
                <a:schemeClr val="accent5"/>
              </a:buClr>
              <a:buSzPts val="3600"/>
            </a:pP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ONU</a:t>
            </a:r>
          </a:p>
        </p:txBody>
      </p:sp>
      <p:grpSp>
        <p:nvGrpSpPr>
          <p:cNvPr id="4" name="Google Shape;266;p30">
            <a:extLst>
              <a:ext uri="{FF2B5EF4-FFF2-40B4-BE49-F238E27FC236}">
                <a16:creationId xmlns:a16="http://schemas.microsoft.com/office/drawing/2014/main" id="{5B4F18D6-93FE-0FA9-CF9C-A85E04D7531B}"/>
              </a:ext>
            </a:extLst>
          </p:cNvPr>
          <p:cNvGrpSpPr/>
          <p:nvPr/>
        </p:nvGrpSpPr>
        <p:grpSpPr>
          <a:xfrm>
            <a:off x="5855607" y="1080655"/>
            <a:ext cx="3248891" cy="2670949"/>
            <a:chOff x="597675" y="238125"/>
            <a:chExt cx="6385275" cy="5237450"/>
          </a:xfrm>
        </p:grpSpPr>
        <p:sp>
          <p:nvSpPr>
            <p:cNvPr id="5" name="Google Shape;267;p30">
              <a:extLst>
                <a:ext uri="{FF2B5EF4-FFF2-40B4-BE49-F238E27FC236}">
                  <a16:creationId xmlns:a16="http://schemas.microsoft.com/office/drawing/2014/main" id="{DA28538D-11B8-4F81-7F16-85F66D0EFF8D}"/>
                </a:ext>
              </a:extLst>
            </p:cNvPr>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8;p30">
              <a:extLst>
                <a:ext uri="{FF2B5EF4-FFF2-40B4-BE49-F238E27FC236}">
                  <a16:creationId xmlns:a16="http://schemas.microsoft.com/office/drawing/2014/main" id="{D54FE1AD-DB02-4E8E-CD5F-3BAF172EDDDB}"/>
                </a:ext>
              </a:extLst>
            </p:cNvPr>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9;p30">
              <a:extLst>
                <a:ext uri="{FF2B5EF4-FFF2-40B4-BE49-F238E27FC236}">
                  <a16:creationId xmlns:a16="http://schemas.microsoft.com/office/drawing/2014/main" id="{041D67BE-08A5-6BD6-6AE8-1C1CCE1693A9}"/>
                </a:ext>
              </a:extLst>
            </p:cNvPr>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0;p30">
              <a:extLst>
                <a:ext uri="{FF2B5EF4-FFF2-40B4-BE49-F238E27FC236}">
                  <a16:creationId xmlns:a16="http://schemas.microsoft.com/office/drawing/2014/main" id="{973BC19F-E616-3AD4-50E3-C6F549A66773}"/>
                </a:ext>
              </a:extLst>
            </p:cNvPr>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1;p30">
              <a:extLst>
                <a:ext uri="{FF2B5EF4-FFF2-40B4-BE49-F238E27FC236}">
                  <a16:creationId xmlns:a16="http://schemas.microsoft.com/office/drawing/2014/main" id="{422DCA0B-4E74-8F82-479E-C4FA0FFE9478}"/>
                </a:ext>
              </a:extLst>
            </p:cNvPr>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2;p30">
              <a:extLst>
                <a:ext uri="{FF2B5EF4-FFF2-40B4-BE49-F238E27FC236}">
                  <a16:creationId xmlns:a16="http://schemas.microsoft.com/office/drawing/2014/main" id="{E22F0EA3-6A3C-D515-F736-7519CBB9BCC9}"/>
                </a:ext>
              </a:extLst>
            </p:cNvPr>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3;p30">
              <a:extLst>
                <a:ext uri="{FF2B5EF4-FFF2-40B4-BE49-F238E27FC236}">
                  <a16:creationId xmlns:a16="http://schemas.microsoft.com/office/drawing/2014/main" id="{E6D1643A-6F8C-77D4-0592-8DCCC02F58DA}"/>
                </a:ext>
              </a:extLst>
            </p:cNvPr>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p30">
              <a:extLst>
                <a:ext uri="{FF2B5EF4-FFF2-40B4-BE49-F238E27FC236}">
                  <a16:creationId xmlns:a16="http://schemas.microsoft.com/office/drawing/2014/main" id="{C38AD4BB-30AD-C6F7-5780-3A46001C4B18}"/>
                </a:ext>
              </a:extLst>
            </p:cNvPr>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p30">
              <a:extLst>
                <a:ext uri="{FF2B5EF4-FFF2-40B4-BE49-F238E27FC236}">
                  <a16:creationId xmlns:a16="http://schemas.microsoft.com/office/drawing/2014/main" id="{D486647C-D4AF-25B2-352D-A7360B03168B}"/>
                </a:ext>
              </a:extLst>
            </p:cNvPr>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6;p30">
              <a:extLst>
                <a:ext uri="{FF2B5EF4-FFF2-40B4-BE49-F238E27FC236}">
                  <a16:creationId xmlns:a16="http://schemas.microsoft.com/office/drawing/2014/main" id="{7D44D452-0E49-B55E-35AD-888137E905EE}"/>
                </a:ext>
              </a:extLst>
            </p:cNvPr>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7;p30">
              <a:extLst>
                <a:ext uri="{FF2B5EF4-FFF2-40B4-BE49-F238E27FC236}">
                  <a16:creationId xmlns:a16="http://schemas.microsoft.com/office/drawing/2014/main" id="{631D92CE-D867-6FEA-4852-DED5BFC3F86E}"/>
                </a:ext>
              </a:extLst>
            </p:cNvPr>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8;p30">
              <a:extLst>
                <a:ext uri="{FF2B5EF4-FFF2-40B4-BE49-F238E27FC236}">
                  <a16:creationId xmlns:a16="http://schemas.microsoft.com/office/drawing/2014/main" id="{DDE3A9BC-D0BA-4DFD-8509-8CCC9122411E}"/>
                </a:ext>
              </a:extLst>
            </p:cNvPr>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9;p30">
              <a:extLst>
                <a:ext uri="{FF2B5EF4-FFF2-40B4-BE49-F238E27FC236}">
                  <a16:creationId xmlns:a16="http://schemas.microsoft.com/office/drawing/2014/main" id="{BDF12C12-25AA-AE31-7978-8685F339247E}"/>
                </a:ext>
              </a:extLst>
            </p:cNvPr>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p30">
              <a:extLst>
                <a:ext uri="{FF2B5EF4-FFF2-40B4-BE49-F238E27FC236}">
                  <a16:creationId xmlns:a16="http://schemas.microsoft.com/office/drawing/2014/main" id="{41D971A8-1AA2-A11F-0B5F-FADC48A737AF}"/>
                </a:ext>
              </a:extLst>
            </p:cNvPr>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1;p30">
              <a:extLst>
                <a:ext uri="{FF2B5EF4-FFF2-40B4-BE49-F238E27FC236}">
                  <a16:creationId xmlns:a16="http://schemas.microsoft.com/office/drawing/2014/main" id="{D99458ED-49FA-44F4-0C15-552106330D07}"/>
                </a:ext>
              </a:extLst>
            </p:cNvPr>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p30">
              <a:extLst>
                <a:ext uri="{FF2B5EF4-FFF2-40B4-BE49-F238E27FC236}">
                  <a16:creationId xmlns:a16="http://schemas.microsoft.com/office/drawing/2014/main" id="{61DB4509-82F0-3769-6203-C8C0AC78A9B9}"/>
                </a:ext>
              </a:extLst>
            </p:cNvPr>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p30">
              <a:extLst>
                <a:ext uri="{FF2B5EF4-FFF2-40B4-BE49-F238E27FC236}">
                  <a16:creationId xmlns:a16="http://schemas.microsoft.com/office/drawing/2014/main" id="{6FA6DA57-B6FE-4713-4DC0-364F6F8F726F}"/>
                </a:ext>
              </a:extLst>
            </p:cNvPr>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4;p30">
              <a:extLst>
                <a:ext uri="{FF2B5EF4-FFF2-40B4-BE49-F238E27FC236}">
                  <a16:creationId xmlns:a16="http://schemas.microsoft.com/office/drawing/2014/main" id="{48B3E0D6-0D31-19AB-D48A-A93D1B3EACA0}"/>
                </a:ext>
              </a:extLst>
            </p:cNvPr>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p30">
              <a:extLst>
                <a:ext uri="{FF2B5EF4-FFF2-40B4-BE49-F238E27FC236}">
                  <a16:creationId xmlns:a16="http://schemas.microsoft.com/office/drawing/2014/main" id="{E26B372F-030B-44FC-17AD-03A7B3551073}"/>
                </a:ext>
              </a:extLst>
            </p:cNvPr>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6;p30">
              <a:extLst>
                <a:ext uri="{FF2B5EF4-FFF2-40B4-BE49-F238E27FC236}">
                  <a16:creationId xmlns:a16="http://schemas.microsoft.com/office/drawing/2014/main" id="{B31F0ECC-A43E-5890-CE26-0C40199A82BB}"/>
                </a:ext>
              </a:extLst>
            </p:cNvPr>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7;p30">
              <a:extLst>
                <a:ext uri="{FF2B5EF4-FFF2-40B4-BE49-F238E27FC236}">
                  <a16:creationId xmlns:a16="http://schemas.microsoft.com/office/drawing/2014/main" id="{883CB485-E807-108D-60FF-7A1B6085772D}"/>
                </a:ext>
              </a:extLst>
            </p:cNvPr>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p30">
              <a:extLst>
                <a:ext uri="{FF2B5EF4-FFF2-40B4-BE49-F238E27FC236}">
                  <a16:creationId xmlns:a16="http://schemas.microsoft.com/office/drawing/2014/main" id="{AC3C9848-1304-AE5C-4AB3-FB180A78214E}"/>
                </a:ext>
              </a:extLst>
            </p:cNvPr>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9;p30">
              <a:extLst>
                <a:ext uri="{FF2B5EF4-FFF2-40B4-BE49-F238E27FC236}">
                  <a16:creationId xmlns:a16="http://schemas.microsoft.com/office/drawing/2014/main" id="{65AF39A3-19C5-8B61-75E3-34A3BA20DBED}"/>
                </a:ext>
              </a:extLst>
            </p:cNvPr>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0;p30">
              <a:extLst>
                <a:ext uri="{FF2B5EF4-FFF2-40B4-BE49-F238E27FC236}">
                  <a16:creationId xmlns:a16="http://schemas.microsoft.com/office/drawing/2014/main" id="{5F18BA7C-69EC-A7F4-EA8D-6989173C889A}"/>
                </a:ext>
              </a:extLst>
            </p:cNvPr>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1;p30">
              <a:extLst>
                <a:ext uri="{FF2B5EF4-FFF2-40B4-BE49-F238E27FC236}">
                  <a16:creationId xmlns:a16="http://schemas.microsoft.com/office/drawing/2014/main" id="{509A8C13-BE92-D6AF-FA99-5DB6497268FD}"/>
                </a:ext>
              </a:extLst>
            </p:cNvPr>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2;p30">
              <a:extLst>
                <a:ext uri="{FF2B5EF4-FFF2-40B4-BE49-F238E27FC236}">
                  <a16:creationId xmlns:a16="http://schemas.microsoft.com/office/drawing/2014/main" id="{11A6DDDA-A69D-4004-A5B0-B2D63D352D23}"/>
                </a:ext>
              </a:extLst>
            </p:cNvPr>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3;p30">
              <a:extLst>
                <a:ext uri="{FF2B5EF4-FFF2-40B4-BE49-F238E27FC236}">
                  <a16:creationId xmlns:a16="http://schemas.microsoft.com/office/drawing/2014/main" id="{7152242A-09E4-F644-6914-D0522B80A341}"/>
                </a:ext>
              </a:extLst>
            </p:cNvPr>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4;p30">
              <a:extLst>
                <a:ext uri="{FF2B5EF4-FFF2-40B4-BE49-F238E27FC236}">
                  <a16:creationId xmlns:a16="http://schemas.microsoft.com/office/drawing/2014/main" id="{21DD45D5-1BCE-7752-8043-1AF5844E724F}"/>
                </a:ext>
              </a:extLst>
            </p:cNvPr>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5;p30">
              <a:extLst>
                <a:ext uri="{FF2B5EF4-FFF2-40B4-BE49-F238E27FC236}">
                  <a16:creationId xmlns:a16="http://schemas.microsoft.com/office/drawing/2014/main" id="{55594D24-B264-EB3D-7EDB-487B450FD17B}"/>
                </a:ext>
              </a:extLst>
            </p:cNvPr>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6;p30">
              <a:extLst>
                <a:ext uri="{FF2B5EF4-FFF2-40B4-BE49-F238E27FC236}">
                  <a16:creationId xmlns:a16="http://schemas.microsoft.com/office/drawing/2014/main" id="{9AF4882D-FF66-D8C2-A506-48C6E467EA08}"/>
                </a:ext>
              </a:extLst>
            </p:cNvPr>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p30">
              <a:extLst>
                <a:ext uri="{FF2B5EF4-FFF2-40B4-BE49-F238E27FC236}">
                  <a16:creationId xmlns:a16="http://schemas.microsoft.com/office/drawing/2014/main" id="{6870F02B-C34A-4C4B-B692-28B16894A4B5}"/>
                </a:ext>
              </a:extLst>
            </p:cNvPr>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p30">
              <a:extLst>
                <a:ext uri="{FF2B5EF4-FFF2-40B4-BE49-F238E27FC236}">
                  <a16:creationId xmlns:a16="http://schemas.microsoft.com/office/drawing/2014/main" id="{DDCE6C1F-10E7-9E01-A727-CD1096FF8E48}"/>
                </a:ext>
              </a:extLst>
            </p:cNvPr>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9;p30">
              <a:extLst>
                <a:ext uri="{FF2B5EF4-FFF2-40B4-BE49-F238E27FC236}">
                  <a16:creationId xmlns:a16="http://schemas.microsoft.com/office/drawing/2014/main" id="{C54979B8-61DD-D9DE-8B40-49836D822472}"/>
                </a:ext>
              </a:extLst>
            </p:cNvPr>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0;p30">
              <a:extLst>
                <a:ext uri="{FF2B5EF4-FFF2-40B4-BE49-F238E27FC236}">
                  <a16:creationId xmlns:a16="http://schemas.microsoft.com/office/drawing/2014/main" id="{DF0719FC-F3CD-4338-B340-A5379E8AEFED}"/>
                </a:ext>
              </a:extLst>
            </p:cNvPr>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1;p30">
              <a:extLst>
                <a:ext uri="{FF2B5EF4-FFF2-40B4-BE49-F238E27FC236}">
                  <a16:creationId xmlns:a16="http://schemas.microsoft.com/office/drawing/2014/main" id="{EBE293A8-984E-4B94-5D44-7253E971640D}"/>
                </a:ext>
              </a:extLst>
            </p:cNvPr>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2;p30">
              <a:extLst>
                <a:ext uri="{FF2B5EF4-FFF2-40B4-BE49-F238E27FC236}">
                  <a16:creationId xmlns:a16="http://schemas.microsoft.com/office/drawing/2014/main" id="{31B63D7F-6FBD-D5DD-A196-2427814971A4}"/>
                </a:ext>
              </a:extLst>
            </p:cNvPr>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3;p30">
              <a:extLst>
                <a:ext uri="{FF2B5EF4-FFF2-40B4-BE49-F238E27FC236}">
                  <a16:creationId xmlns:a16="http://schemas.microsoft.com/office/drawing/2014/main" id="{40E08518-6D3D-837B-EB62-48A2E6D74914}"/>
                </a:ext>
              </a:extLst>
            </p:cNvPr>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4;p30">
              <a:extLst>
                <a:ext uri="{FF2B5EF4-FFF2-40B4-BE49-F238E27FC236}">
                  <a16:creationId xmlns:a16="http://schemas.microsoft.com/office/drawing/2014/main" id="{DBA82D14-00B2-42A1-E455-D2DD51911B65}"/>
                </a:ext>
              </a:extLst>
            </p:cNvPr>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p30">
              <a:extLst>
                <a:ext uri="{FF2B5EF4-FFF2-40B4-BE49-F238E27FC236}">
                  <a16:creationId xmlns:a16="http://schemas.microsoft.com/office/drawing/2014/main" id="{89D7911F-B2BD-CB9A-5632-F989111600C1}"/>
                </a:ext>
              </a:extLst>
            </p:cNvPr>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6;p30">
              <a:extLst>
                <a:ext uri="{FF2B5EF4-FFF2-40B4-BE49-F238E27FC236}">
                  <a16:creationId xmlns:a16="http://schemas.microsoft.com/office/drawing/2014/main" id="{E0371AE1-BE84-3EE1-B455-0AF78BA68D78}"/>
                </a:ext>
              </a:extLst>
            </p:cNvPr>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7;p30">
              <a:extLst>
                <a:ext uri="{FF2B5EF4-FFF2-40B4-BE49-F238E27FC236}">
                  <a16:creationId xmlns:a16="http://schemas.microsoft.com/office/drawing/2014/main" id="{609E0896-7EC9-BCB6-1E65-E91367F2270C}"/>
                </a:ext>
              </a:extLst>
            </p:cNvPr>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8;p30">
              <a:extLst>
                <a:ext uri="{FF2B5EF4-FFF2-40B4-BE49-F238E27FC236}">
                  <a16:creationId xmlns:a16="http://schemas.microsoft.com/office/drawing/2014/main" id="{922F0460-4632-6245-49F9-EDB6C157CC6D}"/>
                </a:ext>
              </a:extLst>
            </p:cNvPr>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9;p30">
              <a:extLst>
                <a:ext uri="{FF2B5EF4-FFF2-40B4-BE49-F238E27FC236}">
                  <a16:creationId xmlns:a16="http://schemas.microsoft.com/office/drawing/2014/main" id="{62DC95D2-F987-E530-C4BE-315B8AE38E85}"/>
                </a:ext>
              </a:extLst>
            </p:cNvPr>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0;p30">
              <a:extLst>
                <a:ext uri="{FF2B5EF4-FFF2-40B4-BE49-F238E27FC236}">
                  <a16:creationId xmlns:a16="http://schemas.microsoft.com/office/drawing/2014/main" id="{EBCC2550-00D2-2090-4D0A-AA59841F77B4}"/>
                </a:ext>
              </a:extLst>
            </p:cNvPr>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1;p30">
              <a:extLst>
                <a:ext uri="{FF2B5EF4-FFF2-40B4-BE49-F238E27FC236}">
                  <a16:creationId xmlns:a16="http://schemas.microsoft.com/office/drawing/2014/main" id="{BB12164D-A01D-BCE7-7D00-C4B8AF6DB696}"/>
                </a:ext>
              </a:extLst>
            </p:cNvPr>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p30">
              <a:extLst>
                <a:ext uri="{FF2B5EF4-FFF2-40B4-BE49-F238E27FC236}">
                  <a16:creationId xmlns:a16="http://schemas.microsoft.com/office/drawing/2014/main" id="{24231995-E9AB-ED65-9835-294B5FCEF689}"/>
                </a:ext>
              </a:extLst>
            </p:cNvPr>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p30">
              <a:extLst>
                <a:ext uri="{FF2B5EF4-FFF2-40B4-BE49-F238E27FC236}">
                  <a16:creationId xmlns:a16="http://schemas.microsoft.com/office/drawing/2014/main" id="{86246C6E-6F4E-F2E8-E11F-23DEA193F38B}"/>
                </a:ext>
              </a:extLst>
            </p:cNvPr>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4;p30">
              <a:extLst>
                <a:ext uri="{FF2B5EF4-FFF2-40B4-BE49-F238E27FC236}">
                  <a16:creationId xmlns:a16="http://schemas.microsoft.com/office/drawing/2014/main" id="{3C23E80F-2B8E-CE39-ED8F-C93A0FCEFA51}"/>
                </a:ext>
              </a:extLst>
            </p:cNvPr>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5;p30">
              <a:extLst>
                <a:ext uri="{FF2B5EF4-FFF2-40B4-BE49-F238E27FC236}">
                  <a16:creationId xmlns:a16="http://schemas.microsoft.com/office/drawing/2014/main" id="{04853EE0-7C4C-F719-CAFA-A5BAA80645EC}"/>
                </a:ext>
              </a:extLst>
            </p:cNvPr>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6;p30">
              <a:extLst>
                <a:ext uri="{FF2B5EF4-FFF2-40B4-BE49-F238E27FC236}">
                  <a16:creationId xmlns:a16="http://schemas.microsoft.com/office/drawing/2014/main" id="{3B3724F4-5D3B-C525-2703-4A047481BA80}"/>
                </a:ext>
              </a:extLst>
            </p:cNvPr>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7;p30">
              <a:extLst>
                <a:ext uri="{FF2B5EF4-FFF2-40B4-BE49-F238E27FC236}">
                  <a16:creationId xmlns:a16="http://schemas.microsoft.com/office/drawing/2014/main" id="{487C2529-8CBA-5DE7-6C1B-D37F68E2F7C8}"/>
                </a:ext>
              </a:extLst>
            </p:cNvPr>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p30">
              <a:extLst>
                <a:ext uri="{FF2B5EF4-FFF2-40B4-BE49-F238E27FC236}">
                  <a16:creationId xmlns:a16="http://schemas.microsoft.com/office/drawing/2014/main" id="{09CFC637-A77E-4147-1150-63753600E666}"/>
                </a:ext>
              </a:extLst>
            </p:cNvPr>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9;p30">
              <a:extLst>
                <a:ext uri="{FF2B5EF4-FFF2-40B4-BE49-F238E27FC236}">
                  <a16:creationId xmlns:a16="http://schemas.microsoft.com/office/drawing/2014/main" id="{68038BD3-6F76-1642-6666-8AA268440FDC}"/>
                </a:ext>
              </a:extLst>
            </p:cNvPr>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0;p30">
              <a:extLst>
                <a:ext uri="{FF2B5EF4-FFF2-40B4-BE49-F238E27FC236}">
                  <a16:creationId xmlns:a16="http://schemas.microsoft.com/office/drawing/2014/main" id="{3B1F721F-C28B-F16D-511C-659336B10DF0}"/>
                </a:ext>
              </a:extLst>
            </p:cNvPr>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1;p30">
              <a:extLst>
                <a:ext uri="{FF2B5EF4-FFF2-40B4-BE49-F238E27FC236}">
                  <a16:creationId xmlns:a16="http://schemas.microsoft.com/office/drawing/2014/main" id="{4AA5EECA-F6DB-6C36-8AD7-F540855D8301}"/>
                </a:ext>
              </a:extLst>
            </p:cNvPr>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2;p30">
              <a:extLst>
                <a:ext uri="{FF2B5EF4-FFF2-40B4-BE49-F238E27FC236}">
                  <a16:creationId xmlns:a16="http://schemas.microsoft.com/office/drawing/2014/main" id="{EC94FCC3-DE2E-1B2C-921C-2C104C7655C7}"/>
                </a:ext>
              </a:extLst>
            </p:cNvPr>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3;p30">
              <a:extLst>
                <a:ext uri="{FF2B5EF4-FFF2-40B4-BE49-F238E27FC236}">
                  <a16:creationId xmlns:a16="http://schemas.microsoft.com/office/drawing/2014/main" id="{D69F8AF9-B252-6BEB-B1BA-94BD18B805D7}"/>
                </a:ext>
              </a:extLst>
            </p:cNvPr>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4;p30">
              <a:extLst>
                <a:ext uri="{FF2B5EF4-FFF2-40B4-BE49-F238E27FC236}">
                  <a16:creationId xmlns:a16="http://schemas.microsoft.com/office/drawing/2014/main" id="{90E51CF0-B613-94C4-4C0E-E218F5CB3E08}"/>
                </a:ext>
              </a:extLst>
            </p:cNvPr>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5;p30">
              <a:extLst>
                <a:ext uri="{FF2B5EF4-FFF2-40B4-BE49-F238E27FC236}">
                  <a16:creationId xmlns:a16="http://schemas.microsoft.com/office/drawing/2014/main" id="{5A12953B-3801-B08E-5B7E-6A32F6646454}"/>
                </a:ext>
              </a:extLst>
            </p:cNvPr>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6;p30">
              <a:extLst>
                <a:ext uri="{FF2B5EF4-FFF2-40B4-BE49-F238E27FC236}">
                  <a16:creationId xmlns:a16="http://schemas.microsoft.com/office/drawing/2014/main" id="{BAA28FA7-6FA2-980B-F972-D2121C300D26}"/>
                </a:ext>
              </a:extLst>
            </p:cNvPr>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7;p30">
              <a:extLst>
                <a:ext uri="{FF2B5EF4-FFF2-40B4-BE49-F238E27FC236}">
                  <a16:creationId xmlns:a16="http://schemas.microsoft.com/office/drawing/2014/main" id="{89B02574-0671-899B-C47F-C61DF3B01987}"/>
                </a:ext>
              </a:extLst>
            </p:cNvPr>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8;p30">
              <a:extLst>
                <a:ext uri="{FF2B5EF4-FFF2-40B4-BE49-F238E27FC236}">
                  <a16:creationId xmlns:a16="http://schemas.microsoft.com/office/drawing/2014/main" id="{C59C1BC0-5A34-74F2-7759-94AC108B6DDF}"/>
                </a:ext>
              </a:extLst>
            </p:cNvPr>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9;p30">
              <a:extLst>
                <a:ext uri="{FF2B5EF4-FFF2-40B4-BE49-F238E27FC236}">
                  <a16:creationId xmlns:a16="http://schemas.microsoft.com/office/drawing/2014/main" id="{879697E7-F3C8-800D-A5D6-F4C37032415A}"/>
                </a:ext>
              </a:extLst>
            </p:cNvPr>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0;p30">
              <a:extLst>
                <a:ext uri="{FF2B5EF4-FFF2-40B4-BE49-F238E27FC236}">
                  <a16:creationId xmlns:a16="http://schemas.microsoft.com/office/drawing/2014/main" id="{66741422-2134-F902-419B-F6FBE9500B30}"/>
                </a:ext>
              </a:extLst>
            </p:cNvPr>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1;p30">
              <a:extLst>
                <a:ext uri="{FF2B5EF4-FFF2-40B4-BE49-F238E27FC236}">
                  <a16:creationId xmlns:a16="http://schemas.microsoft.com/office/drawing/2014/main" id="{23789B88-BE52-F238-05B5-722F4E538B6C}"/>
                </a:ext>
              </a:extLst>
            </p:cNvPr>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2;p30">
              <a:extLst>
                <a:ext uri="{FF2B5EF4-FFF2-40B4-BE49-F238E27FC236}">
                  <a16:creationId xmlns:a16="http://schemas.microsoft.com/office/drawing/2014/main" id="{6D03AE55-3854-4235-0E45-AF58DD359DBD}"/>
                </a:ext>
              </a:extLst>
            </p:cNvPr>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3;p30">
              <a:extLst>
                <a:ext uri="{FF2B5EF4-FFF2-40B4-BE49-F238E27FC236}">
                  <a16:creationId xmlns:a16="http://schemas.microsoft.com/office/drawing/2014/main" id="{CDBD7CC5-1CC8-8206-DDFA-4130E04ADBDB}"/>
                </a:ext>
              </a:extLst>
            </p:cNvPr>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4;p30">
              <a:extLst>
                <a:ext uri="{FF2B5EF4-FFF2-40B4-BE49-F238E27FC236}">
                  <a16:creationId xmlns:a16="http://schemas.microsoft.com/office/drawing/2014/main" id="{7FDB57C4-DCF0-8556-E0E4-3AF618311A2D}"/>
                </a:ext>
              </a:extLst>
            </p:cNvPr>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5;p30">
              <a:extLst>
                <a:ext uri="{FF2B5EF4-FFF2-40B4-BE49-F238E27FC236}">
                  <a16:creationId xmlns:a16="http://schemas.microsoft.com/office/drawing/2014/main" id="{AD5DA2EC-3E5B-164A-0BA2-CC5289231BD1}"/>
                </a:ext>
              </a:extLst>
            </p:cNvPr>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6;p30">
              <a:extLst>
                <a:ext uri="{FF2B5EF4-FFF2-40B4-BE49-F238E27FC236}">
                  <a16:creationId xmlns:a16="http://schemas.microsoft.com/office/drawing/2014/main" id="{81B1EDC6-CE97-D815-77D4-1420951DBBE1}"/>
                </a:ext>
              </a:extLst>
            </p:cNvPr>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7;p30">
              <a:extLst>
                <a:ext uri="{FF2B5EF4-FFF2-40B4-BE49-F238E27FC236}">
                  <a16:creationId xmlns:a16="http://schemas.microsoft.com/office/drawing/2014/main" id="{F48F5222-AED9-07F6-C50D-4EAE9353AD63}"/>
                </a:ext>
              </a:extLst>
            </p:cNvPr>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8;p30">
              <a:extLst>
                <a:ext uri="{FF2B5EF4-FFF2-40B4-BE49-F238E27FC236}">
                  <a16:creationId xmlns:a16="http://schemas.microsoft.com/office/drawing/2014/main" id="{CF39B76E-CEF3-B694-D629-2EA85EA20316}"/>
                </a:ext>
              </a:extLst>
            </p:cNvPr>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9;p30">
              <a:extLst>
                <a:ext uri="{FF2B5EF4-FFF2-40B4-BE49-F238E27FC236}">
                  <a16:creationId xmlns:a16="http://schemas.microsoft.com/office/drawing/2014/main" id="{B480ACB7-6E56-A0E7-F465-8B09C8D1A925}"/>
                </a:ext>
              </a:extLst>
            </p:cNvPr>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0;p30">
              <a:extLst>
                <a:ext uri="{FF2B5EF4-FFF2-40B4-BE49-F238E27FC236}">
                  <a16:creationId xmlns:a16="http://schemas.microsoft.com/office/drawing/2014/main" id="{A13AA424-F0DA-30AF-C9B9-EE484B35CFD8}"/>
                </a:ext>
              </a:extLst>
            </p:cNvPr>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1;p30">
              <a:extLst>
                <a:ext uri="{FF2B5EF4-FFF2-40B4-BE49-F238E27FC236}">
                  <a16:creationId xmlns:a16="http://schemas.microsoft.com/office/drawing/2014/main" id="{ECA1D667-5049-A625-0953-4F36076DF438}"/>
                </a:ext>
              </a:extLst>
            </p:cNvPr>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2;p30">
              <a:extLst>
                <a:ext uri="{FF2B5EF4-FFF2-40B4-BE49-F238E27FC236}">
                  <a16:creationId xmlns:a16="http://schemas.microsoft.com/office/drawing/2014/main" id="{AC6B4C6E-AE4D-3060-8CF3-AA8AC82F1A42}"/>
                </a:ext>
              </a:extLst>
            </p:cNvPr>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3;p30">
              <a:extLst>
                <a:ext uri="{FF2B5EF4-FFF2-40B4-BE49-F238E27FC236}">
                  <a16:creationId xmlns:a16="http://schemas.microsoft.com/office/drawing/2014/main" id="{F87691DB-E6E8-97D9-2523-83DF7A18269C}"/>
                </a:ext>
              </a:extLst>
            </p:cNvPr>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4;p30">
              <a:extLst>
                <a:ext uri="{FF2B5EF4-FFF2-40B4-BE49-F238E27FC236}">
                  <a16:creationId xmlns:a16="http://schemas.microsoft.com/office/drawing/2014/main" id="{656DEB67-46DF-09FF-C483-78D0C5CA8CA8}"/>
                </a:ext>
              </a:extLst>
            </p:cNvPr>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5;p30">
              <a:extLst>
                <a:ext uri="{FF2B5EF4-FFF2-40B4-BE49-F238E27FC236}">
                  <a16:creationId xmlns:a16="http://schemas.microsoft.com/office/drawing/2014/main" id="{1F249165-C4B6-4E45-FDD5-903727BE449A}"/>
                </a:ext>
              </a:extLst>
            </p:cNvPr>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6;p30">
              <a:extLst>
                <a:ext uri="{FF2B5EF4-FFF2-40B4-BE49-F238E27FC236}">
                  <a16:creationId xmlns:a16="http://schemas.microsoft.com/office/drawing/2014/main" id="{29282D78-3EDE-DFFB-7DF2-65F5313CADCC}"/>
                </a:ext>
              </a:extLst>
            </p:cNvPr>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7;p30">
              <a:extLst>
                <a:ext uri="{FF2B5EF4-FFF2-40B4-BE49-F238E27FC236}">
                  <a16:creationId xmlns:a16="http://schemas.microsoft.com/office/drawing/2014/main" id="{E4C36E93-A36E-4F8D-8C27-7385CB0586CD}"/>
                </a:ext>
              </a:extLst>
            </p:cNvPr>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8;p30">
              <a:extLst>
                <a:ext uri="{FF2B5EF4-FFF2-40B4-BE49-F238E27FC236}">
                  <a16:creationId xmlns:a16="http://schemas.microsoft.com/office/drawing/2014/main" id="{0EEBE138-945C-AD34-01ED-2A2C0B94CFEF}"/>
                </a:ext>
              </a:extLst>
            </p:cNvPr>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9;p30">
              <a:extLst>
                <a:ext uri="{FF2B5EF4-FFF2-40B4-BE49-F238E27FC236}">
                  <a16:creationId xmlns:a16="http://schemas.microsoft.com/office/drawing/2014/main" id="{636657E1-7AF0-AFE5-484F-CCB89E05A866}"/>
                </a:ext>
              </a:extLst>
            </p:cNvPr>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0;p30">
              <a:extLst>
                <a:ext uri="{FF2B5EF4-FFF2-40B4-BE49-F238E27FC236}">
                  <a16:creationId xmlns:a16="http://schemas.microsoft.com/office/drawing/2014/main" id="{289CD551-9BF8-C3FC-E4FC-071C4F87DD53}"/>
                </a:ext>
              </a:extLst>
            </p:cNvPr>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1;p30">
              <a:extLst>
                <a:ext uri="{FF2B5EF4-FFF2-40B4-BE49-F238E27FC236}">
                  <a16:creationId xmlns:a16="http://schemas.microsoft.com/office/drawing/2014/main" id="{2E4FA4D6-EA7B-F2F0-6D21-407F26954903}"/>
                </a:ext>
              </a:extLst>
            </p:cNvPr>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2;p30">
              <a:extLst>
                <a:ext uri="{FF2B5EF4-FFF2-40B4-BE49-F238E27FC236}">
                  <a16:creationId xmlns:a16="http://schemas.microsoft.com/office/drawing/2014/main" id="{52F0095D-1A71-F38A-0130-7CA6756D0A30}"/>
                </a:ext>
              </a:extLst>
            </p:cNvPr>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3;p30">
              <a:extLst>
                <a:ext uri="{FF2B5EF4-FFF2-40B4-BE49-F238E27FC236}">
                  <a16:creationId xmlns:a16="http://schemas.microsoft.com/office/drawing/2014/main" id="{3604F1D1-AB57-D30F-6087-91B8F6767512}"/>
                </a:ext>
              </a:extLst>
            </p:cNvPr>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4;p30">
              <a:extLst>
                <a:ext uri="{FF2B5EF4-FFF2-40B4-BE49-F238E27FC236}">
                  <a16:creationId xmlns:a16="http://schemas.microsoft.com/office/drawing/2014/main" id="{3EE7AB2D-E8A0-4F15-00EC-0CAFAB348C58}"/>
                </a:ext>
              </a:extLst>
            </p:cNvPr>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5;p30">
              <a:extLst>
                <a:ext uri="{FF2B5EF4-FFF2-40B4-BE49-F238E27FC236}">
                  <a16:creationId xmlns:a16="http://schemas.microsoft.com/office/drawing/2014/main" id="{18599492-CB0C-2498-DE08-B134F669D192}"/>
                </a:ext>
              </a:extLst>
            </p:cNvPr>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p30">
              <a:extLst>
                <a:ext uri="{FF2B5EF4-FFF2-40B4-BE49-F238E27FC236}">
                  <a16:creationId xmlns:a16="http://schemas.microsoft.com/office/drawing/2014/main" id="{CF5795B0-C41E-5004-B6D4-41CF77D13E16}"/>
                </a:ext>
              </a:extLst>
            </p:cNvPr>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7;p30">
              <a:extLst>
                <a:ext uri="{FF2B5EF4-FFF2-40B4-BE49-F238E27FC236}">
                  <a16:creationId xmlns:a16="http://schemas.microsoft.com/office/drawing/2014/main" id="{B747CAD0-9728-B29A-5975-A982A2BC3A2A}"/>
                </a:ext>
              </a:extLst>
            </p:cNvPr>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8;p30">
              <a:extLst>
                <a:ext uri="{FF2B5EF4-FFF2-40B4-BE49-F238E27FC236}">
                  <a16:creationId xmlns:a16="http://schemas.microsoft.com/office/drawing/2014/main" id="{2DC9664B-8059-BA9B-6629-EBF7A27245F4}"/>
                </a:ext>
              </a:extLst>
            </p:cNvPr>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9;p30">
              <a:extLst>
                <a:ext uri="{FF2B5EF4-FFF2-40B4-BE49-F238E27FC236}">
                  <a16:creationId xmlns:a16="http://schemas.microsoft.com/office/drawing/2014/main" id="{D20A5632-D064-BD0A-369A-61A8DFD3F80E}"/>
                </a:ext>
              </a:extLst>
            </p:cNvPr>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0;p30">
              <a:extLst>
                <a:ext uri="{FF2B5EF4-FFF2-40B4-BE49-F238E27FC236}">
                  <a16:creationId xmlns:a16="http://schemas.microsoft.com/office/drawing/2014/main" id="{FDB0D335-531E-2955-770C-CB1320F21876}"/>
                </a:ext>
              </a:extLst>
            </p:cNvPr>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1;p30">
              <a:extLst>
                <a:ext uri="{FF2B5EF4-FFF2-40B4-BE49-F238E27FC236}">
                  <a16:creationId xmlns:a16="http://schemas.microsoft.com/office/drawing/2014/main" id="{DCAE67C1-6EEF-31DE-F968-42501252FDCB}"/>
                </a:ext>
              </a:extLst>
            </p:cNvPr>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2;p30">
              <a:extLst>
                <a:ext uri="{FF2B5EF4-FFF2-40B4-BE49-F238E27FC236}">
                  <a16:creationId xmlns:a16="http://schemas.microsoft.com/office/drawing/2014/main" id="{55CCADC4-0851-A97D-5E34-7502E52B33E3}"/>
                </a:ext>
              </a:extLst>
            </p:cNvPr>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3;p30">
              <a:extLst>
                <a:ext uri="{FF2B5EF4-FFF2-40B4-BE49-F238E27FC236}">
                  <a16:creationId xmlns:a16="http://schemas.microsoft.com/office/drawing/2014/main" id="{C905C827-BA14-B908-D766-074695F62DA7}"/>
                </a:ext>
              </a:extLst>
            </p:cNvPr>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4;p30">
              <a:extLst>
                <a:ext uri="{FF2B5EF4-FFF2-40B4-BE49-F238E27FC236}">
                  <a16:creationId xmlns:a16="http://schemas.microsoft.com/office/drawing/2014/main" id="{1B9AD6A6-67FE-9904-C81D-380EC86D1AB1}"/>
                </a:ext>
              </a:extLst>
            </p:cNvPr>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5;p30">
              <a:extLst>
                <a:ext uri="{FF2B5EF4-FFF2-40B4-BE49-F238E27FC236}">
                  <a16:creationId xmlns:a16="http://schemas.microsoft.com/office/drawing/2014/main" id="{51FB5FC9-3A95-0EEF-405B-EC3B627D5474}"/>
                </a:ext>
              </a:extLst>
            </p:cNvPr>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6;p30">
              <a:extLst>
                <a:ext uri="{FF2B5EF4-FFF2-40B4-BE49-F238E27FC236}">
                  <a16:creationId xmlns:a16="http://schemas.microsoft.com/office/drawing/2014/main" id="{96A5FCD4-BC15-6113-A0DF-5E7FC4720A73}"/>
                </a:ext>
              </a:extLst>
            </p:cNvPr>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7;p30">
              <a:extLst>
                <a:ext uri="{FF2B5EF4-FFF2-40B4-BE49-F238E27FC236}">
                  <a16:creationId xmlns:a16="http://schemas.microsoft.com/office/drawing/2014/main" id="{4A56257F-1F28-9931-5D4F-37DF6CE89FA5}"/>
                </a:ext>
              </a:extLst>
            </p:cNvPr>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8;p30">
              <a:extLst>
                <a:ext uri="{FF2B5EF4-FFF2-40B4-BE49-F238E27FC236}">
                  <a16:creationId xmlns:a16="http://schemas.microsoft.com/office/drawing/2014/main" id="{3C96F49A-05F8-EC4E-82A4-63F6AE03A7BC}"/>
                </a:ext>
              </a:extLst>
            </p:cNvPr>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9;p30">
              <a:extLst>
                <a:ext uri="{FF2B5EF4-FFF2-40B4-BE49-F238E27FC236}">
                  <a16:creationId xmlns:a16="http://schemas.microsoft.com/office/drawing/2014/main" id="{59EAAB3C-B9BA-AE73-53CB-9DFA8D24718B}"/>
                </a:ext>
              </a:extLst>
            </p:cNvPr>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0;p30">
              <a:extLst>
                <a:ext uri="{FF2B5EF4-FFF2-40B4-BE49-F238E27FC236}">
                  <a16:creationId xmlns:a16="http://schemas.microsoft.com/office/drawing/2014/main" id="{922BB4B5-CC11-EF4D-061C-328562D0E97A}"/>
                </a:ext>
              </a:extLst>
            </p:cNvPr>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1;p30">
              <a:extLst>
                <a:ext uri="{FF2B5EF4-FFF2-40B4-BE49-F238E27FC236}">
                  <a16:creationId xmlns:a16="http://schemas.microsoft.com/office/drawing/2014/main" id="{12377001-4E93-1A6A-6249-6F6B8CC853B9}"/>
                </a:ext>
              </a:extLst>
            </p:cNvPr>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2;p30">
              <a:extLst>
                <a:ext uri="{FF2B5EF4-FFF2-40B4-BE49-F238E27FC236}">
                  <a16:creationId xmlns:a16="http://schemas.microsoft.com/office/drawing/2014/main" id="{D2DDB9F9-16DD-44DC-FD9A-2C5672F5D522}"/>
                </a:ext>
              </a:extLst>
            </p:cNvPr>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3;p30">
              <a:extLst>
                <a:ext uri="{FF2B5EF4-FFF2-40B4-BE49-F238E27FC236}">
                  <a16:creationId xmlns:a16="http://schemas.microsoft.com/office/drawing/2014/main" id="{B65F86FB-E69B-AD16-7163-3DA637DE8123}"/>
                </a:ext>
              </a:extLst>
            </p:cNvPr>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4;p30">
              <a:extLst>
                <a:ext uri="{FF2B5EF4-FFF2-40B4-BE49-F238E27FC236}">
                  <a16:creationId xmlns:a16="http://schemas.microsoft.com/office/drawing/2014/main" id="{99507ED1-5D7D-D6B8-7EAD-4BAEAE50E305}"/>
                </a:ext>
              </a:extLst>
            </p:cNvPr>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5;p30">
              <a:extLst>
                <a:ext uri="{FF2B5EF4-FFF2-40B4-BE49-F238E27FC236}">
                  <a16:creationId xmlns:a16="http://schemas.microsoft.com/office/drawing/2014/main" id="{86221D38-BE36-E8B9-F069-61D850588B90}"/>
                </a:ext>
              </a:extLst>
            </p:cNvPr>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6;p30">
              <a:extLst>
                <a:ext uri="{FF2B5EF4-FFF2-40B4-BE49-F238E27FC236}">
                  <a16:creationId xmlns:a16="http://schemas.microsoft.com/office/drawing/2014/main" id="{D381E796-977B-B1E2-982E-2C8667219411}"/>
                </a:ext>
              </a:extLst>
            </p:cNvPr>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7;p30">
              <a:extLst>
                <a:ext uri="{FF2B5EF4-FFF2-40B4-BE49-F238E27FC236}">
                  <a16:creationId xmlns:a16="http://schemas.microsoft.com/office/drawing/2014/main" id="{2BF736F2-8F5C-EE43-227F-599825733B5C}"/>
                </a:ext>
              </a:extLst>
            </p:cNvPr>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8;p30">
              <a:extLst>
                <a:ext uri="{FF2B5EF4-FFF2-40B4-BE49-F238E27FC236}">
                  <a16:creationId xmlns:a16="http://schemas.microsoft.com/office/drawing/2014/main" id="{883779D6-5878-23F7-DDC3-E7856EA14D07}"/>
                </a:ext>
              </a:extLst>
            </p:cNvPr>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9;p30">
              <a:extLst>
                <a:ext uri="{FF2B5EF4-FFF2-40B4-BE49-F238E27FC236}">
                  <a16:creationId xmlns:a16="http://schemas.microsoft.com/office/drawing/2014/main" id="{8CA71485-27BD-CE8C-9D4C-0748CD2A9EA5}"/>
                </a:ext>
              </a:extLst>
            </p:cNvPr>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0;p30">
              <a:extLst>
                <a:ext uri="{FF2B5EF4-FFF2-40B4-BE49-F238E27FC236}">
                  <a16:creationId xmlns:a16="http://schemas.microsoft.com/office/drawing/2014/main" id="{4E4765CA-DBD7-3AF1-F7CD-87116A9A6D18}"/>
                </a:ext>
              </a:extLst>
            </p:cNvPr>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1;p30">
              <a:extLst>
                <a:ext uri="{FF2B5EF4-FFF2-40B4-BE49-F238E27FC236}">
                  <a16:creationId xmlns:a16="http://schemas.microsoft.com/office/drawing/2014/main" id="{5E1F07C5-B6CC-B65A-94D6-9B5662E2CDFC}"/>
                </a:ext>
              </a:extLst>
            </p:cNvPr>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2;p30">
              <a:extLst>
                <a:ext uri="{FF2B5EF4-FFF2-40B4-BE49-F238E27FC236}">
                  <a16:creationId xmlns:a16="http://schemas.microsoft.com/office/drawing/2014/main" id="{BBA8D8DE-B075-F951-0FFF-2BB6AA53906F}"/>
                </a:ext>
              </a:extLst>
            </p:cNvPr>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3;p30">
              <a:extLst>
                <a:ext uri="{FF2B5EF4-FFF2-40B4-BE49-F238E27FC236}">
                  <a16:creationId xmlns:a16="http://schemas.microsoft.com/office/drawing/2014/main" id="{5C7C2F0B-5CAE-C864-D53C-3CEF5D6217B1}"/>
                </a:ext>
              </a:extLst>
            </p:cNvPr>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84;p30">
              <a:extLst>
                <a:ext uri="{FF2B5EF4-FFF2-40B4-BE49-F238E27FC236}">
                  <a16:creationId xmlns:a16="http://schemas.microsoft.com/office/drawing/2014/main" id="{25969AE2-A955-78A5-5ECD-D4474AD43E5D}"/>
                </a:ext>
              </a:extLst>
            </p:cNvPr>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85;p30">
              <a:extLst>
                <a:ext uri="{FF2B5EF4-FFF2-40B4-BE49-F238E27FC236}">
                  <a16:creationId xmlns:a16="http://schemas.microsoft.com/office/drawing/2014/main" id="{11D27808-67E6-5130-318B-E8E67779BF83}"/>
                </a:ext>
              </a:extLst>
            </p:cNvPr>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86;p30">
              <a:extLst>
                <a:ext uri="{FF2B5EF4-FFF2-40B4-BE49-F238E27FC236}">
                  <a16:creationId xmlns:a16="http://schemas.microsoft.com/office/drawing/2014/main" id="{FC8D15FE-F088-F291-BFEE-EC71882FA125}"/>
                </a:ext>
              </a:extLst>
            </p:cNvPr>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87;p30">
              <a:extLst>
                <a:ext uri="{FF2B5EF4-FFF2-40B4-BE49-F238E27FC236}">
                  <a16:creationId xmlns:a16="http://schemas.microsoft.com/office/drawing/2014/main" id="{0ABC6F7B-5A50-E8FC-DAAE-78456D044B80}"/>
                </a:ext>
              </a:extLst>
            </p:cNvPr>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88;p30">
              <a:extLst>
                <a:ext uri="{FF2B5EF4-FFF2-40B4-BE49-F238E27FC236}">
                  <a16:creationId xmlns:a16="http://schemas.microsoft.com/office/drawing/2014/main" id="{49040A7A-4916-4C7E-5AEA-FAC91BCF8FA1}"/>
                </a:ext>
              </a:extLst>
            </p:cNvPr>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89;p30">
              <a:extLst>
                <a:ext uri="{FF2B5EF4-FFF2-40B4-BE49-F238E27FC236}">
                  <a16:creationId xmlns:a16="http://schemas.microsoft.com/office/drawing/2014/main" id="{5D979FCF-10F2-00F6-3EE9-D4392570529D}"/>
                </a:ext>
              </a:extLst>
            </p:cNvPr>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0;p30">
              <a:extLst>
                <a:ext uri="{FF2B5EF4-FFF2-40B4-BE49-F238E27FC236}">
                  <a16:creationId xmlns:a16="http://schemas.microsoft.com/office/drawing/2014/main" id="{5EF4B9FE-EA13-3037-BF7B-EFB9DF996376}"/>
                </a:ext>
              </a:extLst>
            </p:cNvPr>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1;p30">
              <a:extLst>
                <a:ext uri="{FF2B5EF4-FFF2-40B4-BE49-F238E27FC236}">
                  <a16:creationId xmlns:a16="http://schemas.microsoft.com/office/drawing/2014/main" id="{9370BC1A-5CBA-99A3-3D02-52E739EB452E}"/>
                </a:ext>
              </a:extLst>
            </p:cNvPr>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2;p30">
              <a:extLst>
                <a:ext uri="{FF2B5EF4-FFF2-40B4-BE49-F238E27FC236}">
                  <a16:creationId xmlns:a16="http://schemas.microsoft.com/office/drawing/2014/main" id="{C3484560-F9D0-EC69-3CA8-F0AE3D798685}"/>
                </a:ext>
              </a:extLst>
            </p:cNvPr>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3;p30">
              <a:extLst>
                <a:ext uri="{FF2B5EF4-FFF2-40B4-BE49-F238E27FC236}">
                  <a16:creationId xmlns:a16="http://schemas.microsoft.com/office/drawing/2014/main" id="{C21C56C7-5F06-E9CC-33FC-02340A09D010}"/>
                </a:ext>
              </a:extLst>
            </p:cNvPr>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4;p30">
              <a:extLst>
                <a:ext uri="{FF2B5EF4-FFF2-40B4-BE49-F238E27FC236}">
                  <a16:creationId xmlns:a16="http://schemas.microsoft.com/office/drawing/2014/main" id="{06D1C534-0CAD-D091-183D-5C7FBADAF69E}"/>
                </a:ext>
              </a:extLst>
            </p:cNvPr>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p30">
              <a:extLst>
                <a:ext uri="{FF2B5EF4-FFF2-40B4-BE49-F238E27FC236}">
                  <a16:creationId xmlns:a16="http://schemas.microsoft.com/office/drawing/2014/main" id="{FCCDB6A2-6E77-EF83-9C3C-1579B3540526}"/>
                </a:ext>
              </a:extLst>
            </p:cNvPr>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6;p30">
              <a:extLst>
                <a:ext uri="{FF2B5EF4-FFF2-40B4-BE49-F238E27FC236}">
                  <a16:creationId xmlns:a16="http://schemas.microsoft.com/office/drawing/2014/main" id="{CDD88E56-3F56-A536-3DBA-BEB57DDE6891}"/>
                </a:ext>
              </a:extLst>
            </p:cNvPr>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7;p30">
              <a:extLst>
                <a:ext uri="{FF2B5EF4-FFF2-40B4-BE49-F238E27FC236}">
                  <a16:creationId xmlns:a16="http://schemas.microsoft.com/office/drawing/2014/main" id="{24D569D6-820D-1518-5F82-E9A8FF27E72A}"/>
                </a:ext>
              </a:extLst>
            </p:cNvPr>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8;p30">
              <a:extLst>
                <a:ext uri="{FF2B5EF4-FFF2-40B4-BE49-F238E27FC236}">
                  <a16:creationId xmlns:a16="http://schemas.microsoft.com/office/drawing/2014/main" id="{5E29DE18-FB2C-7809-BC97-04C41DD141A6}"/>
                </a:ext>
              </a:extLst>
            </p:cNvPr>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9;p30">
              <a:extLst>
                <a:ext uri="{FF2B5EF4-FFF2-40B4-BE49-F238E27FC236}">
                  <a16:creationId xmlns:a16="http://schemas.microsoft.com/office/drawing/2014/main" id="{9D5734AD-8E22-A3E3-AF53-E74370A40EF8}"/>
                </a:ext>
              </a:extLst>
            </p:cNvPr>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p30">
              <a:extLst>
                <a:ext uri="{FF2B5EF4-FFF2-40B4-BE49-F238E27FC236}">
                  <a16:creationId xmlns:a16="http://schemas.microsoft.com/office/drawing/2014/main" id="{4E91B332-9A5F-EFCF-5BC5-3A439B1C6496}"/>
                </a:ext>
              </a:extLst>
            </p:cNvPr>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1;p30">
              <a:extLst>
                <a:ext uri="{FF2B5EF4-FFF2-40B4-BE49-F238E27FC236}">
                  <a16:creationId xmlns:a16="http://schemas.microsoft.com/office/drawing/2014/main" id="{F0BF0C29-7F09-77EE-0A53-700CF85A754E}"/>
                </a:ext>
              </a:extLst>
            </p:cNvPr>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2;p30">
              <a:extLst>
                <a:ext uri="{FF2B5EF4-FFF2-40B4-BE49-F238E27FC236}">
                  <a16:creationId xmlns:a16="http://schemas.microsoft.com/office/drawing/2014/main" id="{36235CD3-49EF-D4B3-278A-939A32DC60A3}"/>
                </a:ext>
              </a:extLst>
            </p:cNvPr>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3;p30">
              <a:extLst>
                <a:ext uri="{FF2B5EF4-FFF2-40B4-BE49-F238E27FC236}">
                  <a16:creationId xmlns:a16="http://schemas.microsoft.com/office/drawing/2014/main" id="{F811B0AE-8D68-DE3F-A715-574A339766BB}"/>
                </a:ext>
              </a:extLst>
            </p:cNvPr>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4;p30">
              <a:extLst>
                <a:ext uri="{FF2B5EF4-FFF2-40B4-BE49-F238E27FC236}">
                  <a16:creationId xmlns:a16="http://schemas.microsoft.com/office/drawing/2014/main" id="{7D146158-9512-072E-67A2-4E6E11D50FCA}"/>
                </a:ext>
              </a:extLst>
            </p:cNvPr>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5;p30">
              <a:extLst>
                <a:ext uri="{FF2B5EF4-FFF2-40B4-BE49-F238E27FC236}">
                  <a16:creationId xmlns:a16="http://schemas.microsoft.com/office/drawing/2014/main" id="{0760D4B5-EC79-08C8-391F-8CFFBCB3A95D}"/>
                </a:ext>
              </a:extLst>
            </p:cNvPr>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6;p30">
              <a:extLst>
                <a:ext uri="{FF2B5EF4-FFF2-40B4-BE49-F238E27FC236}">
                  <a16:creationId xmlns:a16="http://schemas.microsoft.com/office/drawing/2014/main" id="{44019591-7279-648B-FDD8-2256C1EE0C36}"/>
                </a:ext>
              </a:extLst>
            </p:cNvPr>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7;p30">
              <a:extLst>
                <a:ext uri="{FF2B5EF4-FFF2-40B4-BE49-F238E27FC236}">
                  <a16:creationId xmlns:a16="http://schemas.microsoft.com/office/drawing/2014/main" id="{493B6307-804A-31EE-6A65-B1EC19A6020E}"/>
                </a:ext>
              </a:extLst>
            </p:cNvPr>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8;p30">
              <a:extLst>
                <a:ext uri="{FF2B5EF4-FFF2-40B4-BE49-F238E27FC236}">
                  <a16:creationId xmlns:a16="http://schemas.microsoft.com/office/drawing/2014/main" id="{5C049483-4751-00BB-A96E-E0D489F8A37D}"/>
                </a:ext>
              </a:extLst>
            </p:cNvPr>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9;p30">
              <a:extLst>
                <a:ext uri="{FF2B5EF4-FFF2-40B4-BE49-F238E27FC236}">
                  <a16:creationId xmlns:a16="http://schemas.microsoft.com/office/drawing/2014/main" id="{3CD603CC-9F28-C749-B293-3CC725AB0EE4}"/>
                </a:ext>
              </a:extLst>
            </p:cNvPr>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10;p30">
              <a:extLst>
                <a:ext uri="{FF2B5EF4-FFF2-40B4-BE49-F238E27FC236}">
                  <a16:creationId xmlns:a16="http://schemas.microsoft.com/office/drawing/2014/main" id="{A5B3BC78-EE29-6239-B83C-22573372ECC9}"/>
                </a:ext>
              </a:extLst>
            </p:cNvPr>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11;p30">
              <a:extLst>
                <a:ext uri="{FF2B5EF4-FFF2-40B4-BE49-F238E27FC236}">
                  <a16:creationId xmlns:a16="http://schemas.microsoft.com/office/drawing/2014/main" id="{30950DCC-565D-3E10-118D-408DE4DA7621}"/>
                </a:ext>
              </a:extLst>
            </p:cNvPr>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12;p30">
              <a:extLst>
                <a:ext uri="{FF2B5EF4-FFF2-40B4-BE49-F238E27FC236}">
                  <a16:creationId xmlns:a16="http://schemas.microsoft.com/office/drawing/2014/main" id="{3070E104-38EA-0786-85F8-57BF54E48B98}"/>
                </a:ext>
              </a:extLst>
            </p:cNvPr>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13;p30">
              <a:extLst>
                <a:ext uri="{FF2B5EF4-FFF2-40B4-BE49-F238E27FC236}">
                  <a16:creationId xmlns:a16="http://schemas.microsoft.com/office/drawing/2014/main" id="{2438ED7B-9E16-BF3A-F46A-94B792505D79}"/>
                </a:ext>
              </a:extLst>
            </p:cNvPr>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14;p30">
              <a:extLst>
                <a:ext uri="{FF2B5EF4-FFF2-40B4-BE49-F238E27FC236}">
                  <a16:creationId xmlns:a16="http://schemas.microsoft.com/office/drawing/2014/main" id="{91226C13-E79D-CDC4-057E-BE236824D8D3}"/>
                </a:ext>
              </a:extLst>
            </p:cNvPr>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15;p30">
              <a:extLst>
                <a:ext uri="{FF2B5EF4-FFF2-40B4-BE49-F238E27FC236}">
                  <a16:creationId xmlns:a16="http://schemas.microsoft.com/office/drawing/2014/main" id="{3170F585-2CC8-DCD5-9AAB-A5B67B41EEE9}"/>
                </a:ext>
              </a:extLst>
            </p:cNvPr>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16;p30">
              <a:extLst>
                <a:ext uri="{FF2B5EF4-FFF2-40B4-BE49-F238E27FC236}">
                  <a16:creationId xmlns:a16="http://schemas.microsoft.com/office/drawing/2014/main" id="{96378703-B1A8-254C-44AB-0D68CF5758D6}"/>
                </a:ext>
              </a:extLst>
            </p:cNvPr>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17;p30">
              <a:extLst>
                <a:ext uri="{FF2B5EF4-FFF2-40B4-BE49-F238E27FC236}">
                  <a16:creationId xmlns:a16="http://schemas.microsoft.com/office/drawing/2014/main" id="{A8CEBBD8-8B7A-500B-1371-DEE01972D29C}"/>
                </a:ext>
              </a:extLst>
            </p:cNvPr>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18;p30">
              <a:extLst>
                <a:ext uri="{FF2B5EF4-FFF2-40B4-BE49-F238E27FC236}">
                  <a16:creationId xmlns:a16="http://schemas.microsoft.com/office/drawing/2014/main" id="{A110A235-EB6C-793C-1A4F-7B25AACA177C}"/>
                </a:ext>
              </a:extLst>
            </p:cNvPr>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19;p30">
              <a:extLst>
                <a:ext uri="{FF2B5EF4-FFF2-40B4-BE49-F238E27FC236}">
                  <a16:creationId xmlns:a16="http://schemas.microsoft.com/office/drawing/2014/main" id="{D0F29AD7-8278-4922-C130-D81090CC715F}"/>
                </a:ext>
              </a:extLst>
            </p:cNvPr>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0;p30">
              <a:extLst>
                <a:ext uri="{FF2B5EF4-FFF2-40B4-BE49-F238E27FC236}">
                  <a16:creationId xmlns:a16="http://schemas.microsoft.com/office/drawing/2014/main" id="{378F7161-8988-D1C0-4923-5FD3B994FA77}"/>
                </a:ext>
              </a:extLst>
            </p:cNvPr>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1;p30">
              <a:extLst>
                <a:ext uri="{FF2B5EF4-FFF2-40B4-BE49-F238E27FC236}">
                  <a16:creationId xmlns:a16="http://schemas.microsoft.com/office/drawing/2014/main" id="{F64ED34B-FB13-7365-7958-D44756476971}"/>
                </a:ext>
              </a:extLst>
            </p:cNvPr>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2;p30">
              <a:extLst>
                <a:ext uri="{FF2B5EF4-FFF2-40B4-BE49-F238E27FC236}">
                  <a16:creationId xmlns:a16="http://schemas.microsoft.com/office/drawing/2014/main" id="{ADF7BB62-C03D-338D-494A-7E6965F654FB}"/>
                </a:ext>
              </a:extLst>
            </p:cNvPr>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3;p30">
              <a:extLst>
                <a:ext uri="{FF2B5EF4-FFF2-40B4-BE49-F238E27FC236}">
                  <a16:creationId xmlns:a16="http://schemas.microsoft.com/office/drawing/2014/main" id="{9C61131A-223E-B17B-8C44-52C2CE1A9479}"/>
                </a:ext>
              </a:extLst>
            </p:cNvPr>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4;p30">
              <a:extLst>
                <a:ext uri="{FF2B5EF4-FFF2-40B4-BE49-F238E27FC236}">
                  <a16:creationId xmlns:a16="http://schemas.microsoft.com/office/drawing/2014/main" id="{074E5AC0-895C-C997-4064-A1A1256A7C2D}"/>
                </a:ext>
              </a:extLst>
            </p:cNvPr>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5;p30">
              <a:extLst>
                <a:ext uri="{FF2B5EF4-FFF2-40B4-BE49-F238E27FC236}">
                  <a16:creationId xmlns:a16="http://schemas.microsoft.com/office/drawing/2014/main" id="{12CCCEFA-9A2B-2E44-431E-C906F7D8C668}"/>
                </a:ext>
              </a:extLst>
            </p:cNvPr>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p30">
              <a:extLst>
                <a:ext uri="{FF2B5EF4-FFF2-40B4-BE49-F238E27FC236}">
                  <a16:creationId xmlns:a16="http://schemas.microsoft.com/office/drawing/2014/main" id="{C9CD58E4-C335-B9F9-02BE-2770052F15D4}"/>
                </a:ext>
              </a:extLst>
            </p:cNvPr>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7;p30">
              <a:extLst>
                <a:ext uri="{FF2B5EF4-FFF2-40B4-BE49-F238E27FC236}">
                  <a16:creationId xmlns:a16="http://schemas.microsoft.com/office/drawing/2014/main" id="{D492720A-F9E6-41F2-50B3-D01B3A6BFF89}"/>
                </a:ext>
              </a:extLst>
            </p:cNvPr>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8;p30">
              <a:extLst>
                <a:ext uri="{FF2B5EF4-FFF2-40B4-BE49-F238E27FC236}">
                  <a16:creationId xmlns:a16="http://schemas.microsoft.com/office/drawing/2014/main" id="{5D3CEFDD-BE7B-8BAA-4E5B-C6B8B630BE99}"/>
                </a:ext>
              </a:extLst>
            </p:cNvPr>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9;p30">
              <a:extLst>
                <a:ext uri="{FF2B5EF4-FFF2-40B4-BE49-F238E27FC236}">
                  <a16:creationId xmlns:a16="http://schemas.microsoft.com/office/drawing/2014/main" id="{D21A99F9-FC8E-8053-8EAA-29959AEDCC92}"/>
                </a:ext>
              </a:extLst>
            </p:cNvPr>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0;p30">
              <a:extLst>
                <a:ext uri="{FF2B5EF4-FFF2-40B4-BE49-F238E27FC236}">
                  <a16:creationId xmlns:a16="http://schemas.microsoft.com/office/drawing/2014/main" id="{897DC2EB-B2EA-CCAF-B678-039905683BC4}"/>
                </a:ext>
              </a:extLst>
            </p:cNvPr>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31;p30">
              <a:extLst>
                <a:ext uri="{FF2B5EF4-FFF2-40B4-BE49-F238E27FC236}">
                  <a16:creationId xmlns:a16="http://schemas.microsoft.com/office/drawing/2014/main" id="{7AFA2432-7465-A79F-D4E9-E653F94A9361}"/>
                </a:ext>
              </a:extLst>
            </p:cNvPr>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32;p30">
              <a:extLst>
                <a:ext uri="{FF2B5EF4-FFF2-40B4-BE49-F238E27FC236}">
                  <a16:creationId xmlns:a16="http://schemas.microsoft.com/office/drawing/2014/main" id="{4CF040FD-C57D-AD06-3719-3AC935EE216D}"/>
                </a:ext>
              </a:extLst>
            </p:cNvPr>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33;p30">
              <a:extLst>
                <a:ext uri="{FF2B5EF4-FFF2-40B4-BE49-F238E27FC236}">
                  <a16:creationId xmlns:a16="http://schemas.microsoft.com/office/drawing/2014/main" id="{3BAE6930-F02B-BE2E-C6B4-62618E4D4B81}"/>
                </a:ext>
              </a:extLst>
            </p:cNvPr>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34;p30">
              <a:extLst>
                <a:ext uri="{FF2B5EF4-FFF2-40B4-BE49-F238E27FC236}">
                  <a16:creationId xmlns:a16="http://schemas.microsoft.com/office/drawing/2014/main" id="{3F59CA1D-2FD2-4D4B-8F0C-A59FFCF19780}"/>
                </a:ext>
              </a:extLst>
            </p:cNvPr>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35;p30">
              <a:extLst>
                <a:ext uri="{FF2B5EF4-FFF2-40B4-BE49-F238E27FC236}">
                  <a16:creationId xmlns:a16="http://schemas.microsoft.com/office/drawing/2014/main" id="{D8FC6BC7-866B-AD05-8F50-631C698DBAEF}"/>
                </a:ext>
              </a:extLst>
            </p:cNvPr>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36;p30">
              <a:extLst>
                <a:ext uri="{FF2B5EF4-FFF2-40B4-BE49-F238E27FC236}">
                  <a16:creationId xmlns:a16="http://schemas.microsoft.com/office/drawing/2014/main" id="{4484D76A-F812-3EC5-478A-19BB3D5E8E19}"/>
                </a:ext>
              </a:extLst>
            </p:cNvPr>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37;p30">
              <a:extLst>
                <a:ext uri="{FF2B5EF4-FFF2-40B4-BE49-F238E27FC236}">
                  <a16:creationId xmlns:a16="http://schemas.microsoft.com/office/drawing/2014/main" id="{164334BA-1A50-21FA-89AC-B01AF855AEC1}"/>
                </a:ext>
              </a:extLst>
            </p:cNvPr>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38;p30">
              <a:extLst>
                <a:ext uri="{FF2B5EF4-FFF2-40B4-BE49-F238E27FC236}">
                  <a16:creationId xmlns:a16="http://schemas.microsoft.com/office/drawing/2014/main" id="{D90718C0-8D60-8738-ECA0-809881C1194B}"/>
                </a:ext>
              </a:extLst>
            </p:cNvPr>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39;p30">
              <a:extLst>
                <a:ext uri="{FF2B5EF4-FFF2-40B4-BE49-F238E27FC236}">
                  <a16:creationId xmlns:a16="http://schemas.microsoft.com/office/drawing/2014/main" id="{3C549F94-8B72-12CE-772E-5EF97195A2DD}"/>
                </a:ext>
              </a:extLst>
            </p:cNvPr>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40;p30">
              <a:extLst>
                <a:ext uri="{FF2B5EF4-FFF2-40B4-BE49-F238E27FC236}">
                  <a16:creationId xmlns:a16="http://schemas.microsoft.com/office/drawing/2014/main" id="{56D5799A-5DA3-8DC5-4756-3712EB429E16}"/>
                </a:ext>
              </a:extLst>
            </p:cNvPr>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41;p30">
              <a:extLst>
                <a:ext uri="{FF2B5EF4-FFF2-40B4-BE49-F238E27FC236}">
                  <a16:creationId xmlns:a16="http://schemas.microsoft.com/office/drawing/2014/main" id="{44A5C146-62E9-D564-E8CF-FFBC4CC56ADF}"/>
                </a:ext>
              </a:extLst>
            </p:cNvPr>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2;p30">
              <a:extLst>
                <a:ext uri="{FF2B5EF4-FFF2-40B4-BE49-F238E27FC236}">
                  <a16:creationId xmlns:a16="http://schemas.microsoft.com/office/drawing/2014/main" id="{515ABE30-ED5A-06E0-69C8-15EBFED9CE41}"/>
                </a:ext>
              </a:extLst>
            </p:cNvPr>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3;p30">
              <a:extLst>
                <a:ext uri="{FF2B5EF4-FFF2-40B4-BE49-F238E27FC236}">
                  <a16:creationId xmlns:a16="http://schemas.microsoft.com/office/drawing/2014/main" id="{C5DE5E46-9037-A32E-9922-105A934FC274}"/>
                </a:ext>
              </a:extLst>
            </p:cNvPr>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4;p30">
              <a:extLst>
                <a:ext uri="{FF2B5EF4-FFF2-40B4-BE49-F238E27FC236}">
                  <a16:creationId xmlns:a16="http://schemas.microsoft.com/office/drawing/2014/main" id="{13E683C3-841D-E178-0519-D8FCC4306231}"/>
                </a:ext>
              </a:extLst>
            </p:cNvPr>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5;p30">
              <a:extLst>
                <a:ext uri="{FF2B5EF4-FFF2-40B4-BE49-F238E27FC236}">
                  <a16:creationId xmlns:a16="http://schemas.microsoft.com/office/drawing/2014/main" id="{32834D38-24B5-8E58-0A3B-E0B9132F6BE3}"/>
                </a:ext>
              </a:extLst>
            </p:cNvPr>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46;p30">
              <a:extLst>
                <a:ext uri="{FF2B5EF4-FFF2-40B4-BE49-F238E27FC236}">
                  <a16:creationId xmlns:a16="http://schemas.microsoft.com/office/drawing/2014/main" id="{ABF87DA7-4B57-2115-BECC-466E13AAAC69}"/>
                </a:ext>
              </a:extLst>
            </p:cNvPr>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47;p30">
              <a:extLst>
                <a:ext uri="{FF2B5EF4-FFF2-40B4-BE49-F238E27FC236}">
                  <a16:creationId xmlns:a16="http://schemas.microsoft.com/office/drawing/2014/main" id="{DC28A010-5A3C-3C3F-2D1D-BA995DA398C5}"/>
                </a:ext>
              </a:extLst>
            </p:cNvPr>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48;p30">
              <a:extLst>
                <a:ext uri="{FF2B5EF4-FFF2-40B4-BE49-F238E27FC236}">
                  <a16:creationId xmlns:a16="http://schemas.microsoft.com/office/drawing/2014/main" id="{635A84D6-294E-B583-D1A9-EE1BA62A2963}"/>
                </a:ext>
              </a:extLst>
            </p:cNvPr>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49;p30">
              <a:extLst>
                <a:ext uri="{FF2B5EF4-FFF2-40B4-BE49-F238E27FC236}">
                  <a16:creationId xmlns:a16="http://schemas.microsoft.com/office/drawing/2014/main" id="{F825825F-A46D-9522-79F3-C49432D52097}"/>
                </a:ext>
              </a:extLst>
            </p:cNvPr>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50;p30">
              <a:extLst>
                <a:ext uri="{FF2B5EF4-FFF2-40B4-BE49-F238E27FC236}">
                  <a16:creationId xmlns:a16="http://schemas.microsoft.com/office/drawing/2014/main" id="{17AA5686-E085-78EF-111E-ABB7B2637DFC}"/>
                </a:ext>
              </a:extLst>
            </p:cNvPr>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51;p30">
              <a:extLst>
                <a:ext uri="{FF2B5EF4-FFF2-40B4-BE49-F238E27FC236}">
                  <a16:creationId xmlns:a16="http://schemas.microsoft.com/office/drawing/2014/main" id="{CFF6BFBE-3D91-AB3A-EA46-F625F2EB5A5E}"/>
                </a:ext>
              </a:extLst>
            </p:cNvPr>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52;p30">
              <a:extLst>
                <a:ext uri="{FF2B5EF4-FFF2-40B4-BE49-F238E27FC236}">
                  <a16:creationId xmlns:a16="http://schemas.microsoft.com/office/drawing/2014/main" id="{79D2992F-2E75-F8A4-CED4-6E753F6C0ECF}"/>
                </a:ext>
              </a:extLst>
            </p:cNvPr>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53;p30">
              <a:extLst>
                <a:ext uri="{FF2B5EF4-FFF2-40B4-BE49-F238E27FC236}">
                  <a16:creationId xmlns:a16="http://schemas.microsoft.com/office/drawing/2014/main" id="{8D864D47-C94E-59AF-049A-D69F5F7CBCB2}"/>
                </a:ext>
              </a:extLst>
            </p:cNvPr>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54;p30">
              <a:extLst>
                <a:ext uri="{FF2B5EF4-FFF2-40B4-BE49-F238E27FC236}">
                  <a16:creationId xmlns:a16="http://schemas.microsoft.com/office/drawing/2014/main" id="{22396954-E9EA-AE21-D5CD-4EDAEE9D6398}"/>
                </a:ext>
              </a:extLst>
            </p:cNvPr>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55;p30">
              <a:extLst>
                <a:ext uri="{FF2B5EF4-FFF2-40B4-BE49-F238E27FC236}">
                  <a16:creationId xmlns:a16="http://schemas.microsoft.com/office/drawing/2014/main" id="{FC56F133-C37E-A776-4976-51F6455318AE}"/>
                </a:ext>
              </a:extLst>
            </p:cNvPr>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56;p30">
              <a:extLst>
                <a:ext uri="{FF2B5EF4-FFF2-40B4-BE49-F238E27FC236}">
                  <a16:creationId xmlns:a16="http://schemas.microsoft.com/office/drawing/2014/main" id="{3F34826B-2CBC-1838-68DE-20B94FCC8655}"/>
                </a:ext>
              </a:extLst>
            </p:cNvPr>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57;p30">
              <a:extLst>
                <a:ext uri="{FF2B5EF4-FFF2-40B4-BE49-F238E27FC236}">
                  <a16:creationId xmlns:a16="http://schemas.microsoft.com/office/drawing/2014/main" id="{8B11B865-5039-EE80-7885-BD19A3040939}"/>
                </a:ext>
              </a:extLst>
            </p:cNvPr>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58;p30">
              <a:extLst>
                <a:ext uri="{FF2B5EF4-FFF2-40B4-BE49-F238E27FC236}">
                  <a16:creationId xmlns:a16="http://schemas.microsoft.com/office/drawing/2014/main" id="{BA2042E8-63A1-439F-988F-8F6DF211657D}"/>
                </a:ext>
              </a:extLst>
            </p:cNvPr>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59;p30">
              <a:extLst>
                <a:ext uri="{FF2B5EF4-FFF2-40B4-BE49-F238E27FC236}">
                  <a16:creationId xmlns:a16="http://schemas.microsoft.com/office/drawing/2014/main" id="{CB29B9D7-76E6-DA27-BF62-FE84B466DFBE}"/>
                </a:ext>
              </a:extLst>
            </p:cNvPr>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0;p30">
              <a:extLst>
                <a:ext uri="{FF2B5EF4-FFF2-40B4-BE49-F238E27FC236}">
                  <a16:creationId xmlns:a16="http://schemas.microsoft.com/office/drawing/2014/main" id="{81C18999-D2D1-CABE-C80E-B28B42A726C0}"/>
                </a:ext>
              </a:extLst>
            </p:cNvPr>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1;p30">
              <a:extLst>
                <a:ext uri="{FF2B5EF4-FFF2-40B4-BE49-F238E27FC236}">
                  <a16:creationId xmlns:a16="http://schemas.microsoft.com/office/drawing/2014/main" id="{88CDDC44-7D75-77E6-E832-0FF5D4211DEC}"/>
                </a:ext>
              </a:extLst>
            </p:cNvPr>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2;p30">
              <a:extLst>
                <a:ext uri="{FF2B5EF4-FFF2-40B4-BE49-F238E27FC236}">
                  <a16:creationId xmlns:a16="http://schemas.microsoft.com/office/drawing/2014/main" id="{DFA1EC26-2FF8-0C43-AE7A-BE368CA93DF7}"/>
                </a:ext>
              </a:extLst>
            </p:cNvPr>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3;p30">
              <a:extLst>
                <a:ext uri="{FF2B5EF4-FFF2-40B4-BE49-F238E27FC236}">
                  <a16:creationId xmlns:a16="http://schemas.microsoft.com/office/drawing/2014/main" id="{BC071860-7C5F-D4C0-7B70-3356BF4B9474}"/>
                </a:ext>
              </a:extLst>
            </p:cNvPr>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4;p30">
              <a:extLst>
                <a:ext uri="{FF2B5EF4-FFF2-40B4-BE49-F238E27FC236}">
                  <a16:creationId xmlns:a16="http://schemas.microsoft.com/office/drawing/2014/main" id="{431B68FC-09C1-F6F1-0900-682A586F03C3}"/>
                </a:ext>
              </a:extLst>
            </p:cNvPr>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5;p30">
              <a:extLst>
                <a:ext uri="{FF2B5EF4-FFF2-40B4-BE49-F238E27FC236}">
                  <a16:creationId xmlns:a16="http://schemas.microsoft.com/office/drawing/2014/main" id="{6E18E575-5206-E6F8-3881-A1880DB1DBA6}"/>
                </a:ext>
              </a:extLst>
            </p:cNvPr>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6;p30">
              <a:extLst>
                <a:ext uri="{FF2B5EF4-FFF2-40B4-BE49-F238E27FC236}">
                  <a16:creationId xmlns:a16="http://schemas.microsoft.com/office/drawing/2014/main" id="{228A0ACA-1CB1-40BE-6A5C-3C8ED68F1DF8}"/>
                </a:ext>
              </a:extLst>
            </p:cNvPr>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p30">
              <a:extLst>
                <a:ext uri="{FF2B5EF4-FFF2-40B4-BE49-F238E27FC236}">
                  <a16:creationId xmlns:a16="http://schemas.microsoft.com/office/drawing/2014/main" id="{58E9B72B-CE8B-CFE2-C72B-7B78FBC8B47D}"/>
                </a:ext>
              </a:extLst>
            </p:cNvPr>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8;p30">
              <a:extLst>
                <a:ext uri="{FF2B5EF4-FFF2-40B4-BE49-F238E27FC236}">
                  <a16:creationId xmlns:a16="http://schemas.microsoft.com/office/drawing/2014/main" id="{CE9B56E5-4083-E7CD-B5AF-F9448DEBCC3F}"/>
                </a:ext>
              </a:extLst>
            </p:cNvPr>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9;p30">
              <a:extLst>
                <a:ext uri="{FF2B5EF4-FFF2-40B4-BE49-F238E27FC236}">
                  <a16:creationId xmlns:a16="http://schemas.microsoft.com/office/drawing/2014/main" id="{865125C1-335E-66AD-B32F-4BF38A5FCAB6}"/>
                </a:ext>
              </a:extLst>
            </p:cNvPr>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0;p30">
              <a:extLst>
                <a:ext uri="{FF2B5EF4-FFF2-40B4-BE49-F238E27FC236}">
                  <a16:creationId xmlns:a16="http://schemas.microsoft.com/office/drawing/2014/main" id="{C5068F9C-67F0-118E-385E-CEEF90796696}"/>
                </a:ext>
              </a:extLst>
            </p:cNvPr>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1;p30">
              <a:extLst>
                <a:ext uri="{FF2B5EF4-FFF2-40B4-BE49-F238E27FC236}">
                  <a16:creationId xmlns:a16="http://schemas.microsoft.com/office/drawing/2014/main" id="{A5E4CF17-0366-28EC-8686-21198C811D1F}"/>
                </a:ext>
              </a:extLst>
            </p:cNvPr>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2;p30">
              <a:extLst>
                <a:ext uri="{FF2B5EF4-FFF2-40B4-BE49-F238E27FC236}">
                  <a16:creationId xmlns:a16="http://schemas.microsoft.com/office/drawing/2014/main" id="{E98E4CB8-AF70-CD57-0E1F-DB8056983D76}"/>
                </a:ext>
              </a:extLst>
            </p:cNvPr>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3;p30">
              <a:extLst>
                <a:ext uri="{FF2B5EF4-FFF2-40B4-BE49-F238E27FC236}">
                  <a16:creationId xmlns:a16="http://schemas.microsoft.com/office/drawing/2014/main" id="{BFD4CA43-8133-F4F1-9768-8A2BFDB55C1A}"/>
                </a:ext>
              </a:extLst>
            </p:cNvPr>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4;p30">
              <a:extLst>
                <a:ext uri="{FF2B5EF4-FFF2-40B4-BE49-F238E27FC236}">
                  <a16:creationId xmlns:a16="http://schemas.microsoft.com/office/drawing/2014/main" id="{F9452637-EA6D-3E8C-D7E6-B278E041A310}"/>
                </a:ext>
              </a:extLst>
            </p:cNvPr>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5;p30">
              <a:extLst>
                <a:ext uri="{FF2B5EF4-FFF2-40B4-BE49-F238E27FC236}">
                  <a16:creationId xmlns:a16="http://schemas.microsoft.com/office/drawing/2014/main" id="{F91E189E-2A82-08ED-8F05-F5128804532F}"/>
                </a:ext>
              </a:extLst>
            </p:cNvPr>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6;p30">
              <a:extLst>
                <a:ext uri="{FF2B5EF4-FFF2-40B4-BE49-F238E27FC236}">
                  <a16:creationId xmlns:a16="http://schemas.microsoft.com/office/drawing/2014/main" id="{6E605E62-DCC8-2FC8-D804-054CB99A501E}"/>
                </a:ext>
              </a:extLst>
            </p:cNvPr>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7;p30">
              <a:extLst>
                <a:ext uri="{FF2B5EF4-FFF2-40B4-BE49-F238E27FC236}">
                  <a16:creationId xmlns:a16="http://schemas.microsoft.com/office/drawing/2014/main" id="{C37715C2-5D46-A37B-60EF-BC4C14EFBFC3}"/>
                </a:ext>
              </a:extLst>
            </p:cNvPr>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8;p30">
              <a:extLst>
                <a:ext uri="{FF2B5EF4-FFF2-40B4-BE49-F238E27FC236}">
                  <a16:creationId xmlns:a16="http://schemas.microsoft.com/office/drawing/2014/main" id="{7741D097-AB47-2FA0-8583-9BA8156EA3CC}"/>
                </a:ext>
              </a:extLst>
            </p:cNvPr>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9;p30">
              <a:extLst>
                <a:ext uri="{FF2B5EF4-FFF2-40B4-BE49-F238E27FC236}">
                  <a16:creationId xmlns:a16="http://schemas.microsoft.com/office/drawing/2014/main" id="{61F3038B-C3D0-CB69-2E2C-F48EE67FFAF4}"/>
                </a:ext>
              </a:extLst>
            </p:cNvPr>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0;p30">
              <a:extLst>
                <a:ext uri="{FF2B5EF4-FFF2-40B4-BE49-F238E27FC236}">
                  <a16:creationId xmlns:a16="http://schemas.microsoft.com/office/drawing/2014/main" id="{DB780A09-5F24-00F8-32E6-94B3D006E204}"/>
                </a:ext>
              </a:extLst>
            </p:cNvPr>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1;p30">
              <a:extLst>
                <a:ext uri="{FF2B5EF4-FFF2-40B4-BE49-F238E27FC236}">
                  <a16:creationId xmlns:a16="http://schemas.microsoft.com/office/drawing/2014/main" id="{0384BF7F-20F5-5ABB-7C25-30F294390A86}"/>
                </a:ext>
              </a:extLst>
            </p:cNvPr>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2;p30">
              <a:extLst>
                <a:ext uri="{FF2B5EF4-FFF2-40B4-BE49-F238E27FC236}">
                  <a16:creationId xmlns:a16="http://schemas.microsoft.com/office/drawing/2014/main" id="{3B996808-E4A6-633A-5CC2-26928CE6D6EA}"/>
                </a:ext>
              </a:extLst>
            </p:cNvPr>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3;p30">
              <a:extLst>
                <a:ext uri="{FF2B5EF4-FFF2-40B4-BE49-F238E27FC236}">
                  <a16:creationId xmlns:a16="http://schemas.microsoft.com/office/drawing/2014/main" id="{CE79785A-D2E9-86E4-DC15-C2AEE86F9D39}"/>
                </a:ext>
              </a:extLst>
            </p:cNvPr>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4;p30">
              <a:extLst>
                <a:ext uri="{FF2B5EF4-FFF2-40B4-BE49-F238E27FC236}">
                  <a16:creationId xmlns:a16="http://schemas.microsoft.com/office/drawing/2014/main" id="{EE083AB2-1234-E26B-008B-F5D76AF3B354}"/>
                </a:ext>
              </a:extLst>
            </p:cNvPr>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5;p30">
              <a:extLst>
                <a:ext uri="{FF2B5EF4-FFF2-40B4-BE49-F238E27FC236}">
                  <a16:creationId xmlns:a16="http://schemas.microsoft.com/office/drawing/2014/main" id="{09024802-4047-7FCB-6F50-D04A85A29E7E}"/>
                </a:ext>
              </a:extLst>
            </p:cNvPr>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6;p30">
              <a:extLst>
                <a:ext uri="{FF2B5EF4-FFF2-40B4-BE49-F238E27FC236}">
                  <a16:creationId xmlns:a16="http://schemas.microsoft.com/office/drawing/2014/main" id="{095EB5DE-A41A-7E7A-E506-3C59DB9679CB}"/>
                </a:ext>
              </a:extLst>
            </p:cNvPr>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7;p30">
              <a:extLst>
                <a:ext uri="{FF2B5EF4-FFF2-40B4-BE49-F238E27FC236}">
                  <a16:creationId xmlns:a16="http://schemas.microsoft.com/office/drawing/2014/main" id="{1552E29B-5B36-07A9-FEAB-0CEBFFC55D91}"/>
                </a:ext>
              </a:extLst>
            </p:cNvPr>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8;p30">
              <a:extLst>
                <a:ext uri="{FF2B5EF4-FFF2-40B4-BE49-F238E27FC236}">
                  <a16:creationId xmlns:a16="http://schemas.microsoft.com/office/drawing/2014/main" id="{38197A07-0550-7F0A-9D77-E0117FDC353B}"/>
                </a:ext>
              </a:extLst>
            </p:cNvPr>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9;p30">
              <a:extLst>
                <a:ext uri="{FF2B5EF4-FFF2-40B4-BE49-F238E27FC236}">
                  <a16:creationId xmlns:a16="http://schemas.microsoft.com/office/drawing/2014/main" id="{EB37F995-B38B-3E94-9AA2-B67C21DA993E}"/>
                </a:ext>
              </a:extLst>
            </p:cNvPr>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90;p30">
              <a:extLst>
                <a:ext uri="{FF2B5EF4-FFF2-40B4-BE49-F238E27FC236}">
                  <a16:creationId xmlns:a16="http://schemas.microsoft.com/office/drawing/2014/main" id="{B6C65E56-9B6B-027E-4B91-871BC21D1ED0}"/>
                </a:ext>
              </a:extLst>
            </p:cNvPr>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91;p30">
              <a:extLst>
                <a:ext uri="{FF2B5EF4-FFF2-40B4-BE49-F238E27FC236}">
                  <a16:creationId xmlns:a16="http://schemas.microsoft.com/office/drawing/2014/main" id="{DF203889-79D4-B682-C70C-162BB1B6122E}"/>
                </a:ext>
              </a:extLst>
            </p:cNvPr>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92;p30">
              <a:extLst>
                <a:ext uri="{FF2B5EF4-FFF2-40B4-BE49-F238E27FC236}">
                  <a16:creationId xmlns:a16="http://schemas.microsoft.com/office/drawing/2014/main" id="{AFF7A00E-CBF6-5646-3043-2ADF0B335064}"/>
                </a:ext>
              </a:extLst>
            </p:cNvPr>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93;p30">
              <a:extLst>
                <a:ext uri="{FF2B5EF4-FFF2-40B4-BE49-F238E27FC236}">
                  <a16:creationId xmlns:a16="http://schemas.microsoft.com/office/drawing/2014/main" id="{8007127C-D853-CC4D-F000-69C39A50DAAD}"/>
                </a:ext>
              </a:extLst>
            </p:cNvPr>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94;p30">
              <a:extLst>
                <a:ext uri="{FF2B5EF4-FFF2-40B4-BE49-F238E27FC236}">
                  <a16:creationId xmlns:a16="http://schemas.microsoft.com/office/drawing/2014/main" id="{D1B23C42-C1D8-8E84-78F1-B0746AD35967}"/>
                </a:ext>
              </a:extLst>
            </p:cNvPr>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95;p30">
              <a:extLst>
                <a:ext uri="{FF2B5EF4-FFF2-40B4-BE49-F238E27FC236}">
                  <a16:creationId xmlns:a16="http://schemas.microsoft.com/office/drawing/2014/main" id="{92FC6235-AB24-2028-4981-852CC9C38759}"/>
                </a:ext>
              </a:extLst>
            </p:cNvPr>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96;p30">
              <a:extLst>
                <a:ext uri="{FF2B5EF4-FFF2-40B4-BE49-F238E27FC236}">
                  <a16:creationId xmlns:a16="http://schemas.microsoft.com/office/drawing/2014/main" id="{EE4CD5EB-F052-619F-74BC-3CF81E6B48EB}"/>
                </a:ext>
              </a:extLst>
            </p:cNvPr>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97;p30">
              <a:extLst>
                <a:ext uri="{FF2B5EF4-FFF2-40B4-BE49-F238E27FC236}">
                  <a16:creationId xmlns:a16="http://schemas.microsoft.com/office/drawing/2014/main" id="{4E5F4485-FD4C-B85C-6AF8-01C8B41F6FB6}"/>
                </a:ext>
              </a:extLst>
            </p:cNvPr>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98;p30">
              <a:extLst>
                <a:ext uri="{FF2B5EF4-FFF2-40B4-BE49-F238E27FC236}">
                  <a16:creationId xmlns:a16="http://schemas.microsoft.com/office/drawing/2014/main" id="{E6CB8AD3-D14B-12B4-DA60-7FDF70704E8A}"/>
                </a:ext>
              </a:extLst>
            </p:cNvPr>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99;p30">
              <a:extLst>
                <a:ext uri="{FF2B5EF4-FFF2-40B4-BE49-F238E27FC236}">
                  <a16:creationId xmlns:a16="http://schemas.microsoft.com/office/drawing/2014/main" id="{1651FE8E-5221-9928-65D2-8F92982B5F06}"/>
                </a:ext>
              </a:extLst>
            </p:cNvPr>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00;p30">
              <a:extLst>
                <a:ext uri="{FF2B5EF4-FFF2-40B4-BE49-F238E27FC236}">
                  <a16:creationId xmlns:a16="http://schemas.microsoft.com/office/drawing/2014/main" id="{5B266805-09A2-7125-5910-E60BB60759EB}"/>
                </a:ext>
              </a:extLst>
            </p:cNvPr>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01;p30">
              <a:extLst>
                <a:ext uri="{FF2B5EF4-FFF2-40B4-BE49-F238E27FC236}">
                  <a16:creationId xmlns:a16="http://schemas.microsoft.com/office/drawing/2014/main" id="{4F4CFAEE-CC5F-DDAE-DD60-CDEE450EE20F}"/>
                </a:ext>
              </a:extLst>
            </p:cNvPr>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02;p30">
              <a:extLst>
                <a:ext uri="{FF2B5EF4-FFF2-40B4-BE49-F238E27FC236}">
                  <a16:creationId xmlns:a16="http://schemas.microsoft.com/office/drawing/2014/main" id="{6A4204A1-27D1-FEBF-5300-DC6066B3CEDA}"/>
                </a:ext>
              </a:extLst>
            </p:cNvPr>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03;p30">
              <a:extLst>
                <a:ext uri="{FF2B5EF4-FFF2-40B4-BE49-F238E27FC236}">
                  <a16:creationId xmlns:a16="http://schemas.microsoft.com/office/drawing/2014/main" id="{47673645-88FD-359B-FB22-28B29E5F6180}"/>
                </a:ext>
              </a:extLst>
            </p:cNvPr>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04;p30">
              <a:extLst>
                <a:ext uri="{FF2B5EF4-FFF2-40B4-BE49-F238E27FC236}">
                  <a16:creationId xmlns:a16="http://schemas.microsoft.com/office/drawing/2014/main" id="{9169A17B-B437-54E2-5E36-DCE7C449095A}"/>
                </a:ext>
              </a:extLst>
            </p:cNvPr>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05;p30">
              <a:extLst>
                <a:ext uri="{FF2B5EF4-FFF2-40B4-BE49-F238E27FC236}">
                  <a16:creationId xmlns:a16="http://schemas.microsoft.com/office/drawing/2014/main" id="{9B93F9FD-A8CB-0951-22F3-D89C6EB3F453}"/>
                </a:ext>
              </a:extLst>
            </p:cNvPr>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06;p30">
              <a:extLst>
                <a:ext uri="{FF2B5EF4-FFF2-40B4-BE49-F238E27FC236}">
                  <a16:creationId xmlns:a16="http://schemas.microsoft.com/office/drawing/2014/main" id="{B7516ADE-6CE5-08D1-0A8E-95EB4F5C75AD}"/>
                </a:ext>
              </a:extLst>
            </p:cNvPr>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07;p30">
              <a:extLst>
                <a:ext uri="{FF2B5EF4-FFF2-40B4-BE49-F238E27FC236}">
                  <a16:creationId xmlns:a16="http://schemas.microsoft.com/office/drawing/2014/main" id="{C2DE36FD-C2ED-73E2-8C34-C3C441AB6BD5}"/>
                </a:ext>
              </a:extLst>
            </p:cNvPr>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08;p30">
              <a:extLst>
                <a:ext uri="{FF2B5EF4-FFF2-40B4-BE49-F238E27FC236}">
                  <a16:creationId xmlns:a16="http://schemas.microsoft.com/office/drawing/2014/main" id="{8F25BAEC-4F52-0BC5-AA6B-DD2734B1D53A}"/>
                </a:ext>
              </a:extLst>
            </p:cNvPr>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09;p30">
              <a:extLst>
                <a:ext uri="{FF2B5EF4-FFF2-40B4-BE49-F238E27FC236}">
                  <a16:creationId xmlns:a16="http://schemas.microsoft.com/office/drawing/2014/main" id="{3C156A63-B6C9-65FE-701B-1DBDCA8FD6EB}"/>
                </a:ext>
              </a:extLst>
            </p:cNvPr>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10;p30">
              <a:extLst>
                <a:ext uri="{FF2B5EF4-FFF2-40B4-BE49-F238E27FC236}">
                  <a16:creationId xmlns:a16="http://schemas.microsoft.com/office/drawing/2014/main" id="{984015E4-A754-A64F-6AED-1EF69EB298D1}"/>
                </a:ext>
              </a:extLst>
            </p:cNvPr>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11;p30">
              <a:extLst>
                <a:ext uri="{FF2B5EF4-FFF2-40B4-BE49-F238E27FC236}">
                  <a16:creationId xmlns:a16="http://schemas.microsoft.com/office/drawing/2014/main" id="{4F436B2A-A6BA-A400-2D63-64CE0CB1FCEA}"/>
                </a:ext>
              </a:extLst>
            </p:cNvPr>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12;p30">
              <a:extLst>
                <a:ext uri="{FF2B5EF4-FFF2-40B4-BE49-F238E27FC236}">
                  <a16:creationId xmlns:a16="http://schemas.microsoft.com/office/drawing/2014/main" id="{29172FCC-CFD6-CD36-C2C3-C543361AB72F}"/>
                </a:ext>
              </a:extLst>
            </p:cNvPr>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13;p30">
              <a:extLst>
                <a:ext uri="{FF2B5EF4-FFF2-40B4-BE49-F238E27FC236}">
                  <a16:creationId xmlns:a16="http://schemas.microsoft.com/office/drawing/2014/main" id="{CEC7CA19-2575-0CE1-543A-5C3882BCCBDC}"/>
                </a:ext>
              </a:extLst>
            </p:cNvPr>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14;p30">
              <a:extLst>
                <a:ext uri="{FF2B5EF4-FFF2-40B4-BE49-F238E27FC236}">
                  <a16:creationId xmlns:a16="http://schemas.microsoft.com/office/drawing/2014/main" id="{0D636B6C-DF44-7B01-A5D5-ED1748CA72DF}"/>
                </a:ext>
              </a:extLst>
            </p:cNvPr>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15;p30">
              <a:extLst>
                <a:ext uri="{FF2B5EF4-FFF2-40B4-BE49-F238E27FC236}">
                  <a16:creationId xmlns:a16="http://schemas.microsoft.com/office/drawing/2014/main" id="{EB356A9D-0461-074F-47C2-63ECA4817C6B}"/>
                </a:ext>
              </a:extLst>
            </p:cNvPr>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16;p30">
              <a:extLst>
                <a:ext uri="{FF2B5EF4-FFF2-40B4-BE49-F238E27FC236}">
                  <a16:creationId xmlns:a16="http://schemas.microsoft.com/office/drawing/2014/main" id="{4F5A2738-E947-EE98-0C5D-71BF1B6C3BB0}"/>
                </a:ext>
              </a:extLst>
            </p:cNvPr>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17;p30">
              <a:extLst>
                <a:ext uri="{FF2B5EF4-FFF2-40B4-BE49-F238E27FC236}">
                  <a16:creationId xmlns:a16="http://schemas.microsoft.com/office/drawing/2014/main" id="{06FDB1F9-EFF1-7DE4-4DBB-A418006F7041}"/>
                </a:ext>
              </a:extLst>
            </p:cNvPr>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18;p30">
              <a:extLst>
                <a:ext uri="{FF2B5EF4-FFF2-40B4-BE49-F238E27FC236}">
                  <a16:creationId xmlns:a16="http://schemas.microsoft.com/office/drawing/2014/main" id="{FD292AB6-3467-C49E-D852-361848A3F822}"/>
                </a:ext>
              </a:extLst>
            </p:cNvPr>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19;p30">
              <a:extLst>
                <a:ext uri="{FF2B5EF4-FFF2-40B4-BE49-F238E27FC236}">
                  <a16:creationId xmlns:a16="http://schemas.microsoft.com/office/drawing/2014/main" id="{F45B4453-7A94-E872-0C2B-9F9B5E033DAC}"/>
                </a:ext>
              </a:extLst>
            </p:cNvPr>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20;p30">
              <a:extLst>
                <a:ext uri="{FF2B5EF4-FFF2-40B4-BE49-F238E27FC236}">
                  <a16:creationId xmlns:a16="http://schemas.microsoft.com/office/drawing/2014/main" id="{D6813ECE-EAF6-DAE0-EF7B-A491C63C1813}"/>
                </a:ext>
              </a:extLst>
            </p:cNvPr>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21;p30">
              <a:extLst>
                <a:ext uri="{FF2B5EF4-FFF2-40B4-BE49-F238E27FC236}">
                  <a16:creationId xmlns:a16="http://schemas.microsoft.com/office/drawing/2014/main" id="{E170249E-C232-288D-683A-5EE6E75F81E3}"/>
                </a:ext>
              </a:extLst>
            </p:cNvPr>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22;p30">
              <a:extLst>
                <a:ext uri="{FF2B5EF4-FFF2-40B4-BE49-F238E27FC236}">
                  <a16:creationId xmlns:a16="http://schemas.microsoft.com/office/drawing/2014/main" id="{589529B7-7EC7-D796-7AFB-5127DA1107D5}"/>
                </a:ext>
              </a:extLst>
            </p:cNvPr>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23;p30">
              <a:extLst>
                <a:ext uri="{FF2B5EF4-FFF2-40B4-BE49-F238E27FC236}">
                  <a16:creationId xmlns:a16="http://schemas.microsoft.com/office/drawing/2014/main" id="{C8F3FDB8-3B81-6197-4A41-D47A77302B8E}"/>
                </a:ext>
              </a:extLst>
            </p:cNvPr>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24;p30">
              <a:extLst>
                <a:ext uri="{FF2B5EF4-FFF2-40B4-BE49-F238E27FC236}">
                  <a16:creationId xmlns:a16="http://schemas.microsoft.com/office/drawing/2014/main" id="{229F6A19-E5C8-089B-82EF-1630D708D919}"/>
                </a:ext>
              </a:extLst>
            </p:cNvPr>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25;p30">
              <a:extLst>
                <a:ext uri="{FF2B5EF4-FFF2-40B4-BE49-F238E27FC236}">
                  <a16:creationId xmlns:a16="http://schemas.microsoft.com/office/drawing/2014/main" id="{C62AEB55-FF4B-E92C-01AE-75245C84EBD3}"/>
                </a:ext>
              </a:extLst>
            </p:cNvPr>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26;p30">
              <a:extLst>
                <a:ext uri="{FF2B5EF4-FFF2-40B4-BE49-F238E27FC236}">
                  <a16:creationId xmlns:a16="http://schemas.microsoft.com/office/drawing/2014/main" id="{F3D49484-2888-9D7D-3325-C48457A05556}"/>
                </a:ext>
              </a:extLst>
            </p:cNvPr>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27;p30">
              <a:extLst>
                <a:ext uri="{FF2B5EF4-FFF2-40B4-BE49-F238E27FC236}">
                  <a16:creationId xmlns:a16="http://schemas.microsoft.com/office/drawing/2014/main" id="{B90DC896-6020-ACBB-CA63-8086C576BC64}"/>
                </a:ext>
              </a:extLst>
            </p:cNvPr>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28;p30">
              <a:extLst>
                <a:ext uri="{FF2B5EF4-FFF2-40B4-BE49-F238E27FC236}">
                  <a16:creationId xmlns:a16="http://schemas.microsoft.com/office/drawing/2014/main" id="{369084DE-3286-339A-6198-F1370E499C86}"/>
                </a:ext>
              </a:extLst>
            </p:cNvPr>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29;p30">
              <a:extLst>
                <a:ext uri="{FF2B5EF4-FFF2-40B4-BE49-F238E27FC236}">
                  <a16:creationId xmlns:a16="http://schemas.microsoft.com/office/drawing/2014/main" id="{00A21637-5BE3-AE5A-56EA-4A0B5CA72879}"/>
                </a:ext>
              </a:extLst>
            </p:cNvPr>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30;p30">
              <a:extLst>
                <a:ext uri="{FF2B5EF4-FFF2-40B4-BE49-F238E27FC236}">
                  <a16:creationId xmlns:a16="http://schemas.microsoft.com/office/drawing/2014/main" id="{4F14EE51-691C-2A81-EBCD-38875C575404}"/>
                </a:ext>
              </a:extLst>
            </p:cNvPr>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31;p30">
              <a:extLst>
                <a:ext uri="{FF2B5EF4-FFF2-40B4-BE49-F238E27FC236}">
                  <a16:creationId xmlns:a16="http://schemas.microsoft.com/office/drawing/2014/main" id="{3275DBF3-1DE8-39C7-DC26-09B480C83D44}"/>
                </a:ext>
              </a:extLst>
            </p:cNvPr>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32;p30">
              <a:extLst>
                <a:ext uri="{FF2B5EF4-FFF2-40B4-BE49-F238E27FC236}">
                  <a16:creationId xmlns:a16="http://schemas.microsoft.com/office/drawing/2014/main" id="{521BEC80-23C8-D8E8-25F2-D4C31569070D}"/>
                </a:ext>
              </a:extLst>
            </p:cNvPr>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33;p30">
              <a:extLst>
                <a:ext uri="{FF2B5EF4-FFF2-40B4-BE49-F238E27FC236}">
                  <a16:creationId xmlns:a16="http://schemas.microsoft.com/office/drawing/2014/main" id="{072FB20A-98E4-BAE5-D336-78551E5CDB7F}"/>
                </a:ext>
              </a:extLst>
            </p:cNvPr>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34;p30">
              <a:extLst>
                <a:ext uri="{FF2B5EF4-FFF2-40B4-BE49-F238E27FC236}">
                  <a16:creationId xmlns:a16="http://schemas.microsoft.com/office/drawing/2014/main" id="{7B12FA14-B7DE-5204-CA2E-F694673398C6}"/>
                </a:ext>
              </a:extLst>
            </p:cNvPr>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35;p30">
              <a:extLst>
                <a:ext uri="{FF2B5EF4-FFF2-40B4-BE49-F238E27FC236}">
                  <a16:creationId xmlns:a16="http://schemas.microsoft.com/office/drawing/2014/main" id="{3E7008A1-E248-44B7-ADA5-41DACAD935A8}"/>
                </a:ext>
              </a:extLst>
            </p:cNvPr>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36;p30">
              <a:extLst>
                <a:ext uri="{FF2B5EF4-FFF2-40B4-BE49-F238E27FC236}">
                  <a16:creationId xmlns:a16="http://schemas.microsoft.com/office/drawing/2014/main" id="{494037E0-9875-2349-1903-08389B4CD744}"/>
                </a:ext>
              </a:extLst>
            </p:cNvPr>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37;p30">
              <a:extLst>
                <a:ext uri="{FF2B5EF4-FFF2-40B4-BE49-F238E27FC236}">
                  <a16:creationId xmlns:a16="http://schemas.microsoft.com/office/drawing/2014/main" id="{41627E0F-5599-535B-7C6A-87784AB5A36D}"/>
                </a:ext>
              </a:extLst>
            </p:cNvPr>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38;p30">
              <a:extLst>
                <a:ext uri="{FF2B5EF4-FFF2-40B4-BE49-F238E27FC236}">
                  <a16:creationId xmlns:a16="http://schemas.microsoft.com/office/drawing/2014/main" id="{91187E39-A41E-F979-ED82-A89B50B97F11}"/>
                </a:ext>
              </a:extLst>
            </p:cNvPr>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39;p30">
              <a:extLst>
                <a:ext uri="{FF2B5EF4-FFF2-40B4-BE49-F238E27FC236}">
                  <a16:creationId xmlns:a16="http://schemas.microsoft.com/office/drawing/2014/main" id="{8047FD04-40B6-079E-4E84-0BFBC6C94001}"/>
                </a:ext>
              </a:extLst>
            </p:cNvPr>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40;p30">
              <a:extLst>
                <a:ext uri="{FF2B5EF4-FFF2-40B4-BE49-F238E27FC236}">
                  <a16:creationId xmlns:a16="http://schemas.microsoft.com/office/drawing/2014/main" id="{63DE00CA-97CD-BE92-948B-F2FF41C60B9F}"/>
                </a:ext>
              </a:extLst>
            </p:cNvPr>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41;p30">
              <a:extLst>
                <a:ext uri="{FF2B5EF4-FFF2-40B4-BE49-F238E27FC236}">
                  <a16:creationId xmlns:a16="http://schemas.microsoft.com/office/drawing/2014/main" id="{1DF334A9-98C1-95EB-EA5A-052B663F5E2E}"/>
                </a:ext>
              </a:extLst>
            </p:cNvPr>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42;p30">
              <a:extLst>
                <a:ext uri="{FF2B5EF4-FFF2-40B4-BE49-F238E27FC236}">
                  <a16:creationId xmlns:a16="http://schemas.microsoft.com/office/drawing/2014/main" id="{04C2D3C5-730D-255E-BCCA-B21AFEE63AE6}"/>
                </a:ext>
              </a:extLst>
            </p:cNvPr>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43;p30">
              <a:extLst>
                <a:ext uri="{FF2B5EF4-FFF2-40B4-BE49-F238E27FC236}">
                  <a16:creationId xmlns:a16="http://schemas.microsoft.com/office/drawing/2014/main" id="{86FAE1CE-AF5F-18B2-7680-1974724A047B}"/>
                </a:ext>
              </a:extLst>
            </p:cNvPr>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44;p30">
              <a:extLst>
                <a:ext uri="{FF2B5EF4-FFF2-40B4-BE49-F238E27FC236}">
                  <a16:creationId xmlns:a16="http://schemas.microsoft.com/office/drawing/2014/main" id="{0DC7F103-BD7B-8DE8-A8F9-8769C4F65BEA}"/>
                </a:ext>
              </a:extLst>
            </p:cNvPr>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45;p30">
              <a:extLst>
                <a:ext uri="{FF2B5EF4-FFF2-40B4-BE49-F238E27FC236}">
                  <a16:creationId xmlns:a16="http://schemas.microsoft.com/office/drawing/2014/main" id="{1FD111AC-24C0-BE7D-07FC-4FE417E05C3A}"/>
                </a:ext>
              </a:extLst>
            </p:cNvPr>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46;p30">
              <a:extLst>
                <a:ext uri="{FF2B5EF4-FFF2-40B4-BE49-F238E27FC236}">
                  <a16:creationId xmlns:a16="http://schemas.microsoft.com/office/drawing/2014/main" id="{BF85FCB7-FACF-3E0C-32C1-DAF16651DE4F}"/>
                </a:ext>
              </a:extLst>
            </p:cNvPr>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47;p30">
              <a:extLst>
                <a:ext uri="{FF2B5EF4-FFF2-40B4-BE49-F238E27FC236}">
                  <a16:creationId xmlns:a16="http://schemas.microsoft.com/office/drawing/2014/main" id="{FFCC510F-06EE-01B1-40AD-C440070A5FFC}"/>
                </a:ext>
              </a:extLst>
            </p:cNvPr>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48;p30">
              <a:extLst>
                <a:ext uri="{FF2B5EF4-FFF2-40B4-BE49-F238E27FC236}">
                  <a16:creationId xmlns:a16="http://schemas.microsoft.com/office/drawing/2014/main" id="{6FAB52EE-A8AA-3768-3535-F106C3DBF7C5}"/>
                </a:ext>
              </a:extLst>
            </p:cNvPr>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49;p30">
              <a:extLst>
                <a:ext uri="{FF2B5EF4-FFF2-40B4-BE49-F238E27FC236}">
                  <a16:creationId xmlns:a16="http://schemas.microsoft.com/office/drawing/2014/main" id="{201E45C8-5335-FC2D-415D-2C0098BCFAE4}"/>
                </a:ext>
              </a:extLst>
            </p:cNvPr>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50;p30">
              <a:extLst>
                <a:ext uri="{FF2B5EF4-FFF2-40B4-BE49-F238E27FC236}">
                  <a16:creationId xmlns:a16="http://schemas.microsoft.com/office/drawing/2014/main" id="{2797D2D4-904A-83ED-5B38-ED56720BB507}"/>
                </a:ext>
              </a:extLst>
            </p:cNvPr>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51;p30">
              <a:extLst>
                <a:ext uri="{FF2B5EF4-FFF2-40B4-BE49-F238E27FC236}">
                  <a16:creationId xmlns:a16="http://schemas.microsoft.com/office/drawing/2014/main" id="{BFFDC411-ADF2-D0B0-C9CC-5ADEAB9ABCF5}"/>
                </a:ext>
              </a:extLst>
            </p:cNvPr>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52;p30">
              <a:extLst>
                <a:ext uri="{FF2B5EF4-FFF2-40B4-BE49-F238E27FC236}">
                  <a16:creationId xmlns:a16="http://schemas.microsoft.com/office/drawing/2014/main" id="{FB3657AD-6DA2-D72F-0B99-81CA778943EF}"/>
                </a:ext>
              </a:extLst>
            </p:cNvPr>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53;p30">
              <a:extLst>
                <a:ext uri="{FF2B5EF4-FFF2-40B4-BE49-F238E27FC236}">
                  <a16:creationId xmlns:a16="http://schemas.microsoft.com/office/drawing/2014/main" id="{843D47D3-E05F-9E9B-6D93-1DBB93DB09C9}"/>
                </a:ext>
              </a:extLst>
            </p:cNvPr>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54;p30">
              <a:extLst>
                <a:ext uri="{FF2B5EF4-FFF2-40B4-BE49-F238E27FC236}">
                  <a16:creationId xmlns:a16="http://schemas.microsoft.com/office/drawing/2014/main" id="{C066C93B-68A9-63DA-0BF5-7C4906A20676}"/>
                </a:ext>
              </a:extLst>
            </p:cNvPr>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55;p30">
              <a:extLst>
                <a:ext uri="{FF2B5EF4-FFF2-40B4-BE49-F238E27FC236}">
                  <a16:creationId xmlns:a16="http://schemas.microsoft.com/office/drawing/2014/main" id="{5277EB7D-EC7D-F15C-1874-9FE046982FE2}"/>
                </a:ext>
              </a:extLst>
            </p:cNvPr>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56;p30">
              <a:extLst>
                <a:ext uri="{FF2B5EF4-FFF2-40B4-BE49-F238E27FC236}">
                  <a16:creationId xmlns:a16="http://schemas.microsoft.com/office/drawing/2014/main" id="{D202688A-A723-2D4F-2C2D-7B3974825003}"/>
                </a:ext>
              </a:extLst>
            </p:cNvPr>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57;p30">
              <a:extLst>
                <a:ext uri="{FF2B5EF4-FFF2-40B4-BE49-F238E27FC236}">
                  <a16:creationId xmlns:a16="http://schemas.microsoft.com/office/drawing/2014/main" id="{43FED57A-375E-AB7B-EBCD-45291FD6C0C5}"/>
                </a:ext>
              </a:extLst>
            </p:cNvPr>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58;p30">
              <a:extLst>
                <a:ext uri="{FF2B5EF4-FFF2-40B4-BE49-F238E27FC236}">
                  <a16:creationId xmlns:a16="http://schemas.microsoft.com/office/drawing/2014/main" id="{6F1AE81D-6B68-97CB-979A-30710FAE88E2}"/>
                </a:ext>
              </a:extLst>
            </p:cNvPr>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59;p30">
              <a:extLst>
                <a:ext uri="{FF2B5EF4-FFF2-40B4-BE49-F238E27FC236}">
                  <a16:creationId xmlns:a16="http://schemas.microsoft.com/office/drawing/2014/main" id="{FA0CF1FF-7966-2019-18B1-D29BA6B17D4C}"/>
                </a:ext>
              </a:extLst>
            </p:cNvPr>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60;p30">
              <a:extLst>
                <a:ext uri="{FF2B5EF4-FFF2-40B4-BE49-F238E27FC236}">
                  <a16:creationId xmlns:a16="http://schemas.microsoft.com/office/drawing/2014/main" id="{7BEB9B43-8DEC-4463-AB28-8462128C5E6C}"/>
                </a:ext>
              </a:extLst>
            </p:cNvPr>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61;p30">
              <a:extLst>
                <a:ext uri="{FF2B5EF4-FFF2-40B4-BE49-F238E27FC236}">
                  <a16:creationId xmlns:a16="http://schemas.microsoft.com/office/drawing/2014/main" id="{7EB94DC6-A367-5C7E-4688-8DB4B205D627}"/>
                </a:ext>
              </a:extLst>
            </p:cNvPr>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62;p30">
              <a:extLst>
                <a:ext uri="{FF2B5EF4-FFF2-40B4-BE49-F238E27FC236}">
                  <a16:creationId xmlns:a16="http://schemas.microsoft.com/office/drawing/2014/main" id="{6E494E6B-D164-46B7-B492-F1C3EAD44919}"/>
                </a:ext>
              </a:extLst>
            </p:cNvPr>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63;p30">
              <a:extLst>
                <a:ext uri="{FF2B5EF4-FFF2-40B4-BE49-F238E27FC236}">
                  <a16:creationId xmlns:a16="http://schemas.microsoft.com/office/drawing/2014/main" id="{F30110B0-8F89-12FD-838D-1605F68D7113}"/>
                </a:ext>
              </a:extLst>
            </p:cNvPr>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64;p30">
              <a:extLst>
                <a:ext uri="{FF2B5EF4-FFF2-40B4-BE49-F238E27FC236}">
                  <a16:creationId xmlns:a16="http://schemas.microsoft.com/office/drawing/2014/main" id="{0473F899-7671-363F-34B5-EA1D0D110B94}"/>
                </a:ext>
              </a:extLst>
            </p:cNvPr>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65;p30">
              <a:extLst>
                <a:ext uri="{FF2B5EF4-FFF2-40B4-BE49-F238E27FC236}">
                  <a16:creationId xmlns:a16="http://schemas.microsoft.com/office/drawing/2014/main" id="{64E652E4-3BC2-1BA9-D73A-C57B2538B32B}"/>
                </a:ext>
              </a:extLst>
            </p:cNvPr>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66;p30">
              <a:extLst>
                <a:ext uri="{FF2B5EF4-FFF2-40B4-BE49-F238E27FC236}">
                  <a16:creationId xmlns:a16="http://schemas.microsoft.com/office/drawing/2014/main" id="{B1E8DF00-3C23-1A93-4DBB-0B69152CFFF8}"/>
                </a:ext>
              </a:extLst>
            </p:cNvPr>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67;p30">
              <a:extLst>
                <a:ext uri="{FF2B5EF4-FFF2-40B4-BE49-F238E27FC236}">
                  <a16:creationId xmlns:a16="http://schemas.microsoft.com/office/drawing/2014/main" id="{730B6AC0-C81D-9811-3E8F-EDC266D419BC}"/>
                </a:ext>
              </a:extLst>
            </p:cNvPr>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68;p30">
              <a:extLst>
                <a:ext uri="{FF2B5EF4-FFF2-40B4-BE49-F238E27FC236}">
                  <a16:creationId xmlns:a16="http://schemas.microsoft.com/office/drawing/2014/main" id="{37717920-19FF-0395-AAE2-5FB5FBD21CB3}"/>
                </a:ext>
              </a:extLst>
            </p:cNvPr>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69;p30">
              <a:extLst>
                <a:ext uri="{FF2B5EF4-FFF2-40B4-BE49-F238E27FC236}">
                  <a16:creationId xmlns:a16="http://schemas.microsoft.com/office/drawing/2014/main" id="{A7724CA9-3666-A2ED-0FD7-4C1BEA92B8BE}"/>
                </a:ext>
              </a:extLst>
            </p:cNvPr>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70;p30">
              <a:extLst>
                <a:ext uri="{FF2B5EF4-FFF2-40B4-BE49-F238E27FC236}">
                  <a16:creationId xmlns:a16="http://schemas.microsoft.com/office/drawing/2014/main" id="{ED580D2D-4048-BF27-24A0-0267DEE1AEA1}"/>
                </a:ext>
              </a:extLst>
            </p:cNvPr>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71;p30">
              <a:extLst>
                <a:ext uri="{FF2B5EF4-FFF2-40B4-BE49-F238E27FC236}">
                  <a16:creationId xmlns:a16="http://schemas.microsoft.com/office/drawing/2014/main" id="{03BAEE18-F364-F31C-70CC-13535448F255}"/>
                </a:ext>
              </a:extLst>
            </p:cNvPr>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72;p30">
              <a:extLst>
                <a:ext uri="{FF2B5EF4-FFF2-40B4-BE49-F238E27FC236}">
                  <a16:creationId xmlns:a16="http://schemas.microsoft.com/office/drawing/2014/main" id="{DC8D5C60-7BF1-57A0-0E15-59821E365418}"/>
                </a:ext>
              </a:extLst>
            </p:cNvPr>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73;p30">
              <a:extLst>
                <a:ext uri="{FF2B5EF4-FFF2-40B4-BE49-F238E27FC236}">
                  <a16:creationId xmlns:a16="http://schemas.microsoft.com/office/drawing/2014/main" id="{92A58341-9A78-5D49-B563-026B48ECBE54}"/>
                </a:ext>
              </a:extLst>
            </p:cNvPr>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74;p30">
              <a:extLst>
                <a:ext uri="{FF2B5EF4-FFF2-40B4-BE49-F238E27FC236}">
                  <a16:creationId xmlns:a16="http://schemas.microsoft.com/office/drawing/2014/main" id="{91094299-FF92-9929-F570-7551653C0963}"/>
                </a:ext>
              </a:extLst>
            </p:cNvPr>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75;p30">
              <a:extLst>
                <a:ext uri="{FF2B5EF4-FFF2-40B4-BE49-F238E27FC236}">
                  <a16:creationId xmlns:a16="http://schemas.microsoft.com/office/drawing/2014/main" id="{CA8E67C2-2FAA-3A4E-8E06-ED349D1C039D}"/>
                </a:ext>
              </a:extLst>
            </p:cNvPr>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76;p30">
              <a:extLst>
                <a:ext uri="{FF2B5EF4-FFF2-40B4-BE49-F238E27FC236}">
                  <a16:creationId xmlns:a16="http://schemas.microsoft.com/office/drawing/2014/main" id="{CBA4B957-D3CC-EA55-6471-37ECE7E27460}"/>
                </a:ext>
              </a:extLst>
            </p:cNvPr>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77;p30">
              <a:extLst>
                <a:ext uri="{FF2B5EF4-FFF2-40B4-BE49-F238E27FC236}">
                  <a16:creationId xmlns:a16="http://schemas.microsoft.com/office/drawing/2014/main" id="{79BEAF6D-6157-C6B9-1F68-3E0778BC9FBE}"/>
                </a:ext>
              </a:extLst>
            </p:cNvPr>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78;p30">
              <a:extLst>
                <a:ext uri="{FF2B5EF4-FFF2-40B4-BE49-F238E27FC236}">
                  <a16:creationId xmlns:a16="http://schemas.microsoft.com/office/drawing/2014/main" id="{4D75FEB7-20BD-13BB-5374-253D7C3358BA}"/>
                </a:ext>
              </a:extLst>
            </p:cNvPr>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79;p30">
              <a:extLst>
                <a:ext uri="{FF2B5EF4-FFF2-40B4-BE49-F238E27FC236}">
                  <a16:creationId xmlns:a16="http://schemas.microsoft.com/office/drawing/2014/main" id="{9FF4C895-3AFE-6CCF-7C7B-6EEDB2570C78}"/>
                </a:ext>
              </a:extLst>
            </p:cNvPr>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80;p30">
              <a:extLst>
                <a:ext uri="{FF2B5EF4-FFF2-40B4-BE49-F238E27FC236}">
                  <a16:creationId xmlns:a16="http://schemas.microsoft.com/office/drawing/2014/main" id="{2691AC69-BED9-D9EC-F73C-01239B26815A}"/>
                </a:ext>
              </a:extLst>
            </p:cNvPr>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81;p30">
              <a:extLst>
                <a:ext uri="{FF2B5EF4-FFF2-40B4-BE49-F238E27FC236}">
                  <a16:creationId xmlns:a16="http://schemas.microsoft.com/office/drawing/2014/main" id="{03311F30-025A-3690-DE38-C9686CAB54E2}"/>
                </a:ext>
              </a:extLst>
            </p:cNvPr>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82;p30">
              <a:extLst>
                <a:ext uri="{FF2B5EF4-FFF2-40B4-BE49-F238E27FC236}">
                  <a16:creationId xmlns:a16="http://schemas.microsoft.com/office/drawing/2014/main" id="{C45C303D-04E9-7060-137C-E8554395CD86}"/>
                </a:ext>
              </a:extLst>
            </p:cNvPr>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83;p30">
              <a:extLst>
                <a:ext uri="{FF2B5EF4-FFF2-40B4-BE49-F238E27FC236}">
                  <a16:creationId xmlns:a16="http://schemas.microsoft.com/office/drawing/2014/main" id="{3C9B0760-F51C-3024-1BD8-44F0AF52CA21}"/>
                </a:ext>
              </a:extLst>
            </p:cNvPr>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84;p30">
              <a:extLst>
                <a:ext uri="{FF2B5EF4-FFF2-40B4-BE49-F238E27FC236}">
                  <a16:creationId xmlns:a16="http://schemas.microsoft.com/office/drawing/2014/main" id="{B29EFCB3-BE93-7005-D908-DD39C72BFD3C}"/>
                </a:ext>
              </a:extLst>
            </p:cNvPr>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85;p30">
              <a:extLst>
                <a:ext uri="{FF2B5EF4-FFF2-40B4-BE49-F238E27FC236}">
                  <a16:creationId xmlns:a16="http://schemas.microsoft.com/office/drawing/2014/main" id="{71744278-26A7-7B5D-1362-B0851FFC3945}"/>
                </a:ext>
              </a:extLst>
            </p:cNvPr>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86;p30">
              <a:extLst>
                <a:ext uri="{FF2B5EF4-FFF2-40B4-BE49-F238E27FC236}">
                  <a16:creationId xmlns:a16="http://schemas.microsoft.com/office/drawing/2014/main" id="{035AF691-7260-782F-0770-654467DE171F}"/>
                </a:ext>
              </a:extLst>
            </p:cNvPr>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87;p30">
              <a:extLst>
                <a:ext uri="{FF2B5EF4-FFF2-40B4-BE49-F238E27FC236}">
                  <a16:creationId xmlns:a16="http://schemas.microsoft.com/office/drawing/2014/main" id="{ECB7E065-3E29-4699-DC53-6B2F89E105E7}"/>
                </a:ext>
              </a:extLst>
            </p:cNvPr>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88;p30">
              <a:extLst>
                <a:ext uri="{FF2B5EF4-FFF2-40B4-BE49-F238E27FC236}">
                  <a16:creationId xmlns:a16="http://schemas.microsoft.com/office/drawing/2014/main" id="{B14FDC81-A60C-8818-E116-EC1509ED6B70}"/>
                </a:ext>
              </a:extLst>
            </p:cNvPr>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89;p30">
              <a:extLst>
                <a:ext uri="{FF2B5EF4-FFF2-40B4-BE49-F238E27FC236}">
                  <a16:creationId xmlns:a16="http://schemas.microsoft.com/office/drawing/2014/main" id="{501C4F23-188A-1129-D16B-FF1DE6C0DC10}"/>
                </a:ext>
              </a:extLst>
            </p:cNvPr>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90;p30">
              <a:extLst>
                <a:ext uri="{FF2B5EF4-FFF2-40B4-BE49-F238E27FC236}">
                  <a16:creationId xmlns:a16="http://schemas.microsoft.com/office/drawing/2014/main" id="{FF234EE5-840E-5323-788B-4A116F764C6E}"/>
                </a:ext>
              </a:extLst>
            </p:cNvPr>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91;p30">
              <a:extLst>
                <a:ext uri="{FF2B5EF4-FFF2-40B4-BE49-F238E27FC236}">
                  <a16:creationId xmlns:a16="http://schemas.microsoft.com/office/drawing/2014/main" id="{5754593F-FA62-0104-1791-9A792470BB4A}"/>
                </a:ext>
              </a:extLst>
            </p:cNvPr>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92;p30">
              <a:extLst>
                <a:ext uri="{FF2B5EF4-FFF2-40B4-BE49-F238E27FC236}">
                  <a16:creationId xmlns:a16="http://schemas.microsoft.com/office/drawing/2014/main" id="{25622160-8FD8-45AF-74BD-62F516B08351}"/>
                </a:ext>
              </a:extLst>
            </p:cNvPr>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93;p30">
              <a:extLst>
                <a:ext uri="{FF2B5EF4-FFF2-40B4-BE49-F238E27FC236}">
                  <a16:creationId xmlns:a16="http://schemas.microsoft.com/office/drawing/2014/main" id="{7FB3AD07-4589-A087-6607-F8252072C43F}"/>
                </a:ext>
              </a:extLst>
            </p:cNvPr>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94;p30">
              <a:extLst>
                <a:ext uri="{FF2B5EF4-FFF2-40B4-BE49-F238E27FC236}">
                  <a16:creationId xmlns:a16="http://schemas.microsoft.com/office/drawing/2014/main" id="{7A17E26C-4F29-21A2-90FB-D72C1CF0056E}"/>
                </a:ext>
              </a:extLst>
            </p:cNvPr>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95;p30">
              <a:extLst>
                <a:ext uri="{FF2B5EF4-FFF2-40B4-BE49-F238E27FC236}">
                  <a16:creationId xmlns:a16="http://schemas.microsoft.com/office/drawing/2014/main" id="{4C4CFB23-830C-6EA3-969E-D5998CDD9406}"/>
                </a:ext>
              </a:extLst>
            </p:cNvPr>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96;p30">
              <a:extLst>
                <a:ext uri="{FF2B5EF4-FFF2-40B4-BE49-F238E27FC236}">
                  <a16:creationId xmlns:a16="http://schemas.microsoft.com/office/drawing/2014/main" id="{2B6A9EED-028B-D8CE-14E8-7615C6FD1342}"/>
                </a:ext>
              </a:extLst>
            </p:cNvPr>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97;p30">
              <a:extLst>
                <a:ext uri="{FF2B5EF4-FFF2-40B4-BE49-F238E27FC236}">
                  <a16:creationId xmlns:a16="http://schemas.microsoft.com/office/drawing/2014/main" id="{8D8C5355-45A0-E252-BA62-0AD3803825A9}"/>
                </a:ext>
              </a:extLst>
            </p:cNvPr>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98;p30">
              <a:extLst>
                <a:ext uri="{FF2B5EF4-FFF2-40B4-BE49-F238E27FC236}">
                  <a16:creationId xmlns:a16="http://schemas.microsoft.com/office/drawing/2014/main" id="{94B7404B-33AB-3343-42CA-64941CC996F5}"/>
                </a:ext>
              </a:extLst>
            </p:cNvPr>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99;p30">
              <a:extLst>
                <a:ext uri="{FF2B5EF4-FFF2-40B4-BE49-F238E27FC236}">
                  <a16:creationId xmlns:a16="http://schemas.microsoft.com/office/drawing/2014/main" id="{3A00EBBB-8278-9A88-99CC-947ACF3C0329}"/>
                </a:ext>
              </a:extLst>
            </p:cNvPr>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00;p30">
              <a:extLst>
                <a:ext uri="{FF2B5EF4-FFF2-40B4-BE49-F238E27FC236}">
                  <a16:creationId xmlns:a16="http://schemas.microsoft.com/office/drawing/2014/main" id="{0A7C71AB-121F-F1D1-B23F-4EBBA3E6CFCC}"/>
                </a:ext>
              </a:extLst>
            </p:cNvPr>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01;p30">
              <a:extLst>
                <a:ext uri="{FF2B5EF4-FFF2-40B4-BE49-F238E27FC236}">
                  <a16:creationId xmlns:a16="http://schemas.microsoft.com/office/drawing/2014/main" id="{1614B7A9-ED1D-BF57-E80A-FFA5984FE2AA}"/>
                </a:ext>
              </a:extLst>
            </p:cNvPr>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02;p30">
              <a:extLst>
                <a:ext uri="{FF2B5EF4-FFF2-40B4-BE49-F238E27FC236}">
                  <a16:creationId xmlns:a16="http://schemas.microsoft.com/office/drawing/2014/main" id="{92322958-F28F-7B16-EEC7-0B775BEEA91A}"/>
                </a:ext>
              </a:extLst>
            </p:cNvPr>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03;p30">
              <a:extLst>
                <a:ext uri="{FF2B5EF4-FFF2-40B4-BE49-F238E27FC236}">
                  <a16:creationId xmlns:a16="http://schemas.microsoft.com/office/drawing/2014/main" id="{B54D1DF4-A0CB-E322-7142-C9B3705966B0}"/>
                </a:ext>
              </a:extLst>
            </p:cNvPr>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04;p30">
              <a:extLst>
                <a:ext uri="{FF2B5EF4-FFF2-40B4-BE49-F238E27FC236}">
                  <a16:creationId xmlns:a16="http://schemas.microsoft.com/office/drawing/2014/main" id="{56972F2D-A659-2E28-3673-CEBE13ADCB56}"/>
                </a:ext>
              </a:extLst>
            </p:cNvPr>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05;p30">
              <a:extLst>
                <a:ext uri="{FF2B5EF4-FFF2-40B4-BE49-F238E27FC236}">
                  <a16:creationId xmlns:a16="http://schemas.microsoft.com/office/drawing/2014/main" id="{696447B8-3F47-3D43-A94B-4CCFDC90E780}"/>
                </a:ext>
              </a:extLst>
            </p:cNvPr>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06;p30">
              <a:extLst>
                <a:ext uri="{FF2B5EF4-FFF2-40B4-BE49-F238E27FC236}">
                  <a16:creationId xmlns:a16="http://schemas.microsoft.com/office/drawing/2014/main" id="{53D7E45C-E3AE-2D37-7A7D-D82FE08C6BC3}"/>
                </a:ext>
              </a:extLst>
            </p:cNvPr>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07;p30">
              <a:extLst>
                <a:ext uri="{FF2B5EF4-FFF2-40B4-BE49-F238E27FC236}">
                  <a16:creationId xmlns:a16="http://schemas.microsoft.com/office/drawing/2014/main" id="{753E6F7A-7FE2-CDB7-63A5-F9B042D2C40A}"/>
                </a:ext>
              </a:extLst>
            </p:cNvPr>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08;p30">
              <a:extLst>
                <a:ext uri="{FF2B5EF4-FFF2-40B4-BE49-F238E27FC236}">
                  <a16:creationId xmlns:a16="http://schemas.microsoft.com/office/drawing/2014/main" id="{E3C1CF31-7650-AA68-0F84-74B43D503E6E}"/>
                </a:ext>
              </a:extLst>
            </p:cNvPr>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09;p30">
              <a:extLst>
                <a:ext uri="{FF2B5EF4-FFF2-40B4-BE49-F238E27FC236}">
                  <a16:creationId xmlns:a16="http://schemas.microsoft.com/office/drawing/2014/main" id="{4220EF0A-19FD-231E-BAB3-A65C46D2F825}"/>
                </a:ext>
              </a:extLst>
            </p:cNvPr>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10;p30">
              <a:extLst>
                <a:ext uri="{FF2B5EF4-FFF2-40B4-BE49-F238E27FC236}">
                  <a16:creationId xmlns:a16="http://schemas.microsoft.com/office/drawing/2014/main" id="{6BDE6DA9-6CC1-9CA3-44BA-D253BC351EB1}"/>
                </a:ext>
              </a:extLst>
            </p:cNvPr>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11;p30">
              <a:extLst>
                <a:ext uri="{FF2B5EF4-FFF2-40B4-BE49-F238E27FC236}">
                  <a16:creationId xmlns:a16="http://schemas.microsoft.com/office/drawing/2014/main" id="{A2CEC49F-E271-644F-DE34-77FC95AF746A}"/>
                </a:ext>
              </a:extLst>
            </p:cNvPr>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12;p30">
              <a:extLst>
                <a:ext uri="{FF2B5EF4-FFF2-40B4-BE49-F238E27FC236}">
                  <a16:creationId xmlns:a16="http://schemas.microsoft.com/office/drawing/2014/main" id="{342490E0-4975-7ABA-8E92-86A35F9C12C2}"/>
                </a:ext>
              </a:extLst>
            </p:cNvPr>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13;p30">
              <a:extLst>
                <a:ext uri="{FF2B5EF4-FFF2-40B4-BE49-F238E27FC236}">
                  <a16:creationId xmlns:a16="http://schemas.microsoft.com/office/drawing/2014/main" id="{C7A44D76-C371-D3B8-8B03-1F052BF85A84}"/>
                </a:ext>
              </a:extLst>
            </p:cNvPr>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4;p30">
              <a:extLst>
                <a:ext uri="{FF2B5EF4-FFF2-40B4-BE49-F238E27FC236}">
                  <a16:creationId xmlns:a16="http://schemas.microsoft.com/office/drawing/2014/main" id="{079EA03B-5F12-A150-A2B5-789CCF6CB33B}"/>
                </a:ext>
              </a:extLst>
            </p:cNvPr>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15;p30">
              <a:extLst>
                <a:ext uri="{FF2B5EF4-FFF2-40B4-BE49-F238E27FC236}">
                  <a16:creationId xmlns:a16="http://schemas.microsoft.com/office/drawing/2014/main" id="{E61C5674-C06C-5E5A-CBE7-00FAEC7C9D28}"/>
                </a:ext>
              </a:extLst>
            </p:cNvPr>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16;p30">
              <a:extLst>
                <a:ext uri="{FF2B5EF4-FFF2-40B4-BE49-F238E27FC236}">
                  <a16:creationId xmlns:a16="http://schemas.microsoft.com/office/drawing/2014/main" id="{F78D201A-CEB2-380A-7733-8BECAA309AD0}"/>
                </a:ext>
              </a:extLst>
            </p:cNvPr>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17;p30">
              <a:extLst>
                <a:ext uri="{FF2B5EF4-FFF2-40B4-BE49-F238E27FC236}">
                  <a16:creationId xmlns:a16="http://schemas.microsoft.com/office/drawing/2014/main" id="{6344C9B3-F302-C37D-3BC8-CA9A03007CCA}"/>
                </a:ext>
              </a:extLst>
            </p:cNvPr>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18;p30">
              <a:extLst>
                <a:ext uri="{FF2B5EF4-FFF2-40B4-BE49-F238E27FC236}">
                  <a16:creationId xmlns:a16="http://schemas.microsoft.com/office/drawing/2014/main" id="{B561B82E-B62F-9554-2964-F3182BDBB1F5}"/>
                </a:ext>
              </a:extLst>
            </p:cNvPr>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19;p30">
              <a:extLst>
                <a:ext uri="{FF2B5EF4-FFF2-40B4-BE49-F238E27FC236}">
                  <a16:creationId xmlns:a16="http://schemas.microsoft.com/office/drawing/2014/main" id="{EDB248E6-E574-AB46-138B-D54B9040F2E6}"/>
                </a:ext>
              </a:extLst>
            </p:cNvPr>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20;p30">
              <a:extLst>
                <a:ext uri="{FF2B5EF4-FFF2-40B4-BE49-F238E27FC236}">
                  <a16:creationId xmlns:a16="http://schemas.microsoft.com/office/drawing/2014/main" id="{A816C970-F65C-C480-0AAE-DCFBE5739A48}"/>
                </a:ext>
              </a:extLst>
            </p:cNvPr>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21;p30">
              <a:extLst>
                <a:ext uri="{FF2B5EF4-FFF2-40B4-BE49-F238E27FC236}">
                  <a16:creationId xmlns:a16="http://schemas.microsoft.com/office/drawing/2014/main" id="{5C6CD5F6-1FF8-29C7-9F28-14784AF9D870}"/>
                </a:ext>
              </a:extLst>
            </p:cNvPr>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22;p30">
              <a:extLst>
                <a:ext uri="{FF2B5EF4-FFF2-40B4-BE49-F238E27FC236}">
                  <a16:creationId xmlns:a16="http://schemas.microsoft.com/office/drawing/2014/main" id="{3EEDC328-DC95-4045-79F6-A0B93F6DA10D}"/>
                </a:ext>
              </a:extLst>
            </p:cNvPr>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23;p30">
              <a:extLst>
                <a:ext uri="{FF2B5EF4-FFF2-40B4-BE49-F238E27FC236}">
                  <a16:creationId xmlns:a16="http://schemas.microsoft.com/office/drawing/2014/main" id="{22EC5CF4-350F-408D-16B8-F6DA622E7B71}"/>
                </a:ext>
              </a:extLst>
            </p:cNvPr>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24;p30">
              <a:extLst>
                <a:ext uri="{FF2B5EF4-FFF2-40B4-BE49-F238E27FC236}">
                  <a16:creationId xmlns:a16="http://schemas.microsoft.com/office/drawing/2014/main" id="{221C2C50-944B-C484-A285-0600CFA8C521}"/>
                </a:ext>
              </a:extLst>
            </p:cNvPr>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25;p30">
              <a:extLst>
                <a:ext uri="{FF2B5EF4-FFF2-40B4-BE49-F238E27FC236}">
                  <a16:creationId xmlns:a16="http://schemas.microsoft.com/office/drawing/2014/main" id="{6050C668-E03D-6BBB-9690-B92C18596346}"/>
                </a:ext>
              </a:extLst>
            </p:cNvPr>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26;p30">
              <a:extLst>
                <a:ext uri="{FF2B5EF4-FFF2-40B4-BE49-F238E27FC236}">
                  <a16:creationId xmlns:a16="http://schemas.microsoft.com/office/drawing/2014/main" id="{3B59AAFB-4D27-8B30-7CCA-438692DB53AE}"/>
                </a:ext>
              </a:extLst>
            </p:cNvPr>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27;p30">
              <a:extLst>
                <a:ext uri="{FF2B5EF4-FFF2-40B4-BE49-F238E27FC236}">
                  <a16:creationId xmlns:a16="http://schemas.microsoft.com/office/drawing/2014/main" id="{1D428230-13C1-D7D2-9ADA-320184E337F2}"/>
                </a:ext>
              </a:extLst>
            </p:cNvPr>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28;p30">
              <a:extLst>
                <a:ext uri="{FF2B5EF4-FFF2-40B4-BE49-F238E27FC236}">
                  <a16:creationId xmlns:a16="http://schemas.microsoft.com/office/drawing/2014/main" id="{FC067E0B-1E37-7365-23BD-01B217C610E9}"/>
                </a:ext>
              </a:extLst>
            </p:cNvPr>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29;p30">
              <a:extLst>
                <a:ext uri="{FF2B5EF4-FFF2-40B4-BE49-F238E27FC236}">
                  <a16:creationId xmlns:a16="http://schemas.microsoft.com/office/drawing/2014/main" id="{728A2BC6-435E-F0B9-8C7B-D99D92B24372}"/>
                </a:ext>
              </a:extLst>
            </p:cNvPr>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30;p30">
              <a:extLst>
                <a:ext uri="{FF2B5EF4-FFF2-40B4-BE49-F238E27FC236}">
                  <a16:creationId xmlns:a16="http://schemas.microsoft.com/office/drawing/2014/main" id="{F212462C-D509-2F86-A404-7DF7D02CE985}"/>
                </a:ext>
              </a:extLst>
            </p:cNvPr>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31;p30">
              <a:extLst>
                <a:ext uri="{FF2B5EF4-FFF2-40B4-BE49-F238E27FC236}">
                  <a16:creationId xmlns:a16="http://schemas.microsoft.com/office/drawing/2014/main" id="{C71E156D-2F0E-148E-CFFE-E0340859438E}"/>
                </a:ext>
              </a:extLst>
            </p:cNvPr>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32;p30">
              <a:extLst>
                <a:ext uri="{FF2B5EF4-FFF2-40B4-BE49-F238E27FC236}">
                  <a16:creationId xmlns:a16="http://schemas.microsoft.com/office/drawing/2014/main" id="{0DE3DF37-7B06-C041-8D9D-7E4B3558F616}"/>
                </a:ext>
              </a:extLst>
            </p:cNvPr>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33;p30">
              <a:extLst>
                <a:ext uri="{FF2B5EF4-FFF2-40B4-BE49-F238E27FC236}">
                  <a16:creationId xmlns:a16="http://schemas.microsoft.com/office/drawing/2014/main" id="{983899D0-14A4-9165-23AF-DEECFDCF1E36}"/>
                </a:ext>
              </a:extLst>
            </p:cNvPr>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34;p30">
              <a:extLst>
                <a:ext uri="{FF2B5EF4-FFF2-40B4-BE49-F238E27FC236}">
                  <a16:creationId xmlns:a16="http://schemas.microsoft.com/office/drawing/2014/main" id="{28932062-B295-27ED-F5DB-60B4134B2AE6}"/>
                </a:ext>
              </a:extLst>
            </p:cNvPr>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35;p30">
              <a:extLst>
                <a:ext uri="{FF2B5EF4-FFF2-40B4-BE49-F238E27FC236}">
                  <a16:creationId xmlns:a16="http://schemas.microsoft.com/office/drawing/2014/main" id="{2D9DF733-F027-FA92-CF41-9A8C1F494814}"/>
                </a:ext>
              </a:extLst>
            </p:cNvPr>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36;p30">
              <a:extLst>
                <a:ext uri="{FF2B5EF4-FFF2-40B4-BE49-F238E27FC236}">
                  <a16:creationId xmlns:a16="http://schemas.microsoft.com/office/drawing/2014/main" id="{C4BEBC13-C6F4-FDD9-E33B-F5F188622D40}"/>
                </a:ext>
              </a:extLst>
            </p:cNvPr>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37;p30">
              <a:extLst>
                <a:ext uri="{FF2B5EF4-FFF2-40B4-BE49-F238E27FC236}">
                  <a16:creationId xmlns:a16="http://schemas.microsoft.com/office/drawing/2014/main" id="{72264190-575E-7305-E4BF-DA8AF1D48BB4}"/>
                </a:ext>
              </a:extLst>
            </p:cNvPr>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38;p30">
              <a:extLst>
                <a:ext uri="{FF2B5EF4-FFF2-40B4-BE49-F238E27FC236}">
                  <a16:creationId xmlns:a16="http://schemas.microsoft.com/office/drawing/2014/main" id="{AFE2048D-F248-F160-69E1-C5D4E2FB1081}"/>
                </a:ext>
              </a:extLst>
            </p:cNvPr>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39;p30">
              <a:extLst>
                <a:ext uri="{FF2B5EF4-FFF2-40B4-BE49-F238E27FC236}">
                  <a16:creationId xmlns:a16="http://schemas.microsoft.com/office/drawing/2014/main" id="{9B795288-2CF4-D111-8B7F-AC5B5A7025F6}"/>
                </a:ext>
              </a:extLst>
            </p:cNvPr>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40;p30">
              <a:extLst>
                <a:ext uri="{FF2B5EF4-FFF2-40B4-BE49-F238E27FC236}">
                  <a16:creationId xmlns:a16="http://schemas.microsoft.com/office/drawing/2014/main" id="{853ABD95-8F12-B938-0F2D-2167DDCB160D}"/>
                </a:ext>
              </a:extLst>
            </p:cNvPr>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41;p30">
              <a:extLst>
                <a:ext uri="{FF2B5EF4-FFF2-40B4-BE49-F238E27FC236}">
                  <a16:creationId xmlns:a16="http://schemas.microsoft.com/office/drawing/2014/main" id="{F782F169-D705-4212-79B4-638499D86784}"/>
                </a:ext>
              </a:extLst>
            </p:cNvPr>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42;p30">
              <a:extLst>
                <a:ext uri="{FF2B5EF4-FFF2-40B4-BE49-F238E27FC236}">
                  <a16:creationId xmlns:a16="http://schemas.microsoft.com/office/drawing/2014/main" id="{0E45A1EB-7A13-289D-B76A-BCE856902FA1}"/>
                </a:ext>
              </a:extLst>
            </p:cNvPr>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43;p30">
              <a:extLst>
                <a:ext uri="{FF2B5EF4-FFF2-40B4-BE49-F238E27FC236}">
                  <a16:creationId xmlns:a16="http://schemas.microsoft.com/office/drawing/2014/main" id="{26405483-D877-E57A-1423-9611BCEF643D}"/>
                </a:ext>
              </a:extLst>
            </p:cNvPr>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44;p30">
              <a:extLst>
                <a:ext uri="{FF2B5EF4-FFF2-40B4-BE49-F238E27FC236}">
                  <a16:creationId xmlns:a16="http://schemas.microsoft.com/office/drawing/2014/main" id="{E25409E1-08A8-D922-9B82-B3DC0B27AF55}"/>
                </a:ext>
              </a:extLst>
            </p:cNvPr>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45;p30">
              <a:extLst>
                <a:ext uri="{FF2B5EF4-FFF2-40B4-BE49-F238E27FC236}">
                  <a16:creationId xmlns:a16="http://schemas.microsoft.com/office/drawing/2014/main" id="{87107D75-18A0-A77B-15B2-6DFDD60A3D74}"/>
                </a:ext>
              </a:extLst>
            </p:cNvPr>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46;p30">
              <a:extLst>
                <a:ext uri="{FF2B5EF4-FFF2-40B4-BE49-F238E27FC236}">
                  <a16:creationId xmlns:a16="http://schemas.microsoft.com/office/drawing/2014/main" id="{E6D2BA35-1B62-68AE-B7CC-E55AE78BA2D9}"/>
                </a:ext>
              </a:extLst>
            </p:cNvPr>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47;p30">
              <a:extLst>
                <a:ext uri="{FF2B5EF4-FFF2-40B4-BE49-F238E27FC236}">
                  <a16:creationId xmlns:a16="http://schemas.microsoft.com/office/drawing/2014/main" id="{4B9DF59C-1FDF-E090-0A12-237512095603}"/>
                </a:ext>
              </a:extLst>
            </p:cNvPr>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48;p30">
              <a:extLst>
                <a:ext uri="{FF2B5EF4-FFF2-40B4-BE49-F238E27FC236}">
                  <a16:creationId xmlns:a16="http://schemas.microsoft.com/office/drawing/2014/main" id="{70E05D55-295E-8839-3F14-220FB146A546}"/>
                </a:ext>
              </a:extLst>
            </p:cNvPr>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49;p30">
              <a:extLst>
                <a:ext uri="{FF2B5EF4-FFF2-40B4-BE49-F238E27FC236}">
                  <a16:creationId xmlns:a16="http://schemas.microsoft.com/office/drawing/2014/main" id="{A5827EED-B1BF-A069-6514-3FA7DE604E9D}"/>
                </a:ext>
              </a:extLst>
            </p:cNvPr>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50;p30">
              <a:extLst>
                <a:ext uri="{FF2B5EF4-FFF2-40B4-BE49-F238E27FC236}">
                  <a16:creationId xmlns:a16="http://schemas.microsoft.com/office/drawing/2014/main" id="{B1E8A3FF-BA94-040E-9D04-88A53F38C15B}"/>
                </a:ext>
              </a:extLst>
            </p:cNvPr>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51;p30">
              <a:extLst>
                <a:ext uri="{FF2B5EF4-FFF2-40B4-BE49-F238E27FC236}">
                  <a16:creationId xmlns:a16="http://schemas.microsoft.com/office/drawing/2014/main" id="{5CCE4167-102E-89D8-8EFE-3B5D21B03151}"/>
                </a:ext>
              </a:extLst>
            </p:cNvPr>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52;p30">
              <a:extLst>
                <a:ext uri="{FF2B5EF4-FFF2-40B4-BE49-F238E27FC236}">
                  <a16:creationId xmlns:a16="http://schemas.microsoft.com/office/drawing/2014/main" id="{38A57810-24C0-5135-33D5-F73DC42A59B4}"/>
                </a:ext>
              </a:extLst>
            </p:cNvPr>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53;p30">
              <a:extLst>
                <a:ext uri="{FF2B5EF4-FFF2-40B4-BE49-F238E27FC236}">
                  <a16:creationId xmlns:a16="http://schemas.microsoft.com/office/drawing/2014/main" id="{BC8D1E9F-EE44-8461-13CE-9769B9980390}"/>
                </a:ext>
              </a:extLst>
            </p:cNvPr>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54;p30">
              <a:extLst>
                <a:ext uri="{FF2B5EF4-FFF2-40B4-BE49-F238E27FC236}">
                  <a16:creationId xmlns:a16="http://schemas.microsoft.com/office/drawing/2014/main" id="{12723115-5191-473D-9D5C-84598CC14DAD}"/>
                </a:ext>
              </a:extLst>
            </p:cNvPr>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55;p30">
              <a:extLst>
                <a:ext uri="{FF2B5EF4-FFF2-40B4-BE49-F238E27FC236}">
                  <a16:creationId xmlns:a16="http://schemas.microsoft.com/office/drawing/2014/main" id="{7AA9FD80-E689-54BA-1950-B04A22D38EF8}"/>
                </a:ext>
              </a:extLst>
            </p:cNvPr>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56;p30">
              <a:extLst>
                <a:ext uri="{FF2B5EF4-FFF2-40B4-BE49-F238E27FC236}">
                  <a16:creationId xmlns:a16="http://schemas.microsoft.com/office/drawing/2014/main" id="{793A87CD-936F-AA54-80E3-CED82E945EFF}"/>
                </a:ext>
              </a:extLst>
            </p:cNvPr>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57;p30">
              <a:extLst>
                <a:ext uri="{FF2B5EF4-FFF2-40B4-BE49-F238E27FC236}">
                  <a16:creationId xmlns:a16="http://schemas.microsoft.com/office/drawing/2014/main" id="{442091C3-96D7-1199-506F-10D79DB3DD13}"/>
                </a:ext>
              </a:extLst>
            </p:cNvPr>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58;p30">
              <a:extLst>
                <a:ext uri="{FF2B5EF4-FFF2-40B4-BE49-F238E27FC236}">
                  <a16:creationId xmlns:a16="http://schemas.microsoft.com/office/drawing/2014/main" id="{D2197991-99DB-5EBE-66B7-637B30816FC2}"/>
                </a:ext>
              </a:extLst>
            </p:cNvPr>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59;p30">
              <a:extLst>
                <a:ext uri="{FF2B5EF4-FFF2-40B4-BE49-F238E27FC236}">
                  <a16:creationId xmlns:a16="http://schemas.microsoft.com/office/drawing/2014/main" id="{823F4E7A-919C-EAAE-81B3-53FAE68CC32E}"/>
                </a:ext>
              </a:extLst>
            </p:cNvPr>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60;p30">
              <a:extLst>
                <a:ext uri="{FF2B5EF4-FFF2-40B4-BE49-F238E27FC236}">
                  <a16:creationId xmlns:a16="http://schemas.microsoft.com/office/drawing/2014/main" id="{376C975B-779B-38BB-D976-B0F9FEE37DC8}"/>
                </a:ext>
              </a:extLst>
            </p:cNvPr>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61;p30">
              <a:extLst>
                <a:ext uri="{FF2B5EF4-FFF2-40B4-BE49-F238E27FC236}">
                  <a16:creationId xmlns:a16="http://schemas.microsoft.com/office/drawing/2014/main" id="{7C5E0469-4E78-5FC9-7655-275C1D997E66}"/>
                </a:ext>
              </a:extLst>
            </p:cNvPr>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62;p30">
              <a:extLst>
                <a:ext uri="{FF2B5EF4-FFF2-40B4-BE49-F238E27FC236}">
                  <a16:creationId xmlns:a16="http://schemas.microsoft.com/office/drawing/2014/main" id="{92921581-4C43-A0DE-D873-F1F6995452D5}"/>
                </a:ext>
              </a:extLst>
            </p:cNvPr>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63;p30">
              <a:extLst>
                <a:ext uri="{FF2B5EF4-FFF2-40B4-BE49-F238E27FC236}">
                  <a16:creationId xmlns:a16="http://schemas.microsoft.com/office/drawing/2014/main" id="{9FCC0877-6701-351D-E683-D6F2D0E7F80B}"/>
                </a:ext>
              </a:extLst>
            </p:cNvPr>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64;p30">
              <a:extLst>
                <a:ext uri="{FF2B5EF4-FFF2-40B4-BE49-F238E27FC236}">
                  <a16:creationId xmlns:a16="http://schemas.microsoft.com/office/drawing/2014/main" id="{19E93030-684F-F738-87E9-7DD4A3FBE142}"/>
                </a:ext>
              </a:extLst>
            </p:cNvPr>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65;p30">
              <a:extLst>
                <a:ext uri="{FF2B5EF4-FFF2-40B4-BE49-F238E27FC236}">
                  <a16:creationId xmlns:a16="http://schemas.microsoft.com/office/drawing/2014/main" id="{FAEFECB0-24EF-C278-B8E8-36041A31A57E}"/>
                </a:ext>
              </a:extLst>
            </p:cNvPr>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66;p30">
              <a:extLst>
                <a:ext uri="{FF2B5EF4-FFF2-40B4-BE49-F238E27FC236}">
                  <a16:creationId xmlns:a16="http://schemas.microsoft.com/office/drawing/2014/main" id="{24898BF9-FAC9-CAAE-DDCA-4C9B01850FA4}"/>
                </a:ext>
              </a:extLst>
            </p:cNvPr>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67;p30">
              <a:extLst>
                <a:ext uri="{FF2B5EF4-FFF2-40B4-BE49-F238E27FC236}">
                  <a16:creationId xmlns:a16="http://schemas.microsoft.com/office/drawing/2014/main" id="{915B2192-4094-C860-A826-C0143E0C9707}"/>
                </a:ext>
              </a:extLst>
            </p:cNvPr>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68;p30">
              <a:extLst>
                <a:ext uri="{FF2B5EF4-FFF2-40B4-BE49-F238E27FC236}">
                  <a16:creationId xmlns:a16="http://schemas.microsoft.com/office/drawing/2014/main" id="{8F17997F-D564-5BAB-5698-85AE4FE178D6}"/>
                </a:ext>
              </a:extLst>
            </p:cNvPr>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69;p30">
              <a:extLst>
                <a:ext uri="{FF2B5EF4-FFF2-40B4-BE49-F238E27FC236}">
                  <a16:creationId xmlns:a16="http://schemas.microsoft.com/office/drawing/2014/main" id="{5C621C55-F575-30B3-E15C-EB5D121A64F2}"/>
                </a:ext>
              </a:extLst>
            </p:cNvPr>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70;p30">
              <a:extLst>
                <a:ext uri="{FF2B5EF4-FFF2-40B4-BE49-F238E27FC236}">
                  <a16:creationId xmlns:a16="http://schemas.microsoft.com/office/drawing/2014/main" id="{C65D3354-61D7-C18E-E50E-C6BD36066483}"/>
                </a:ext>
              </a:extLst>
            </p:cNvPr>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71;p30">
              <a:extLst>
                <a:ext uri="{FF2B5EF4-FFF2-40B4-BE49-F238E27FC236}">
                  <a16:creationId xmlns:a16="http://schemas.microsoft.com/office/drawing/2014/main" id="{BD63B91D-14C9-7A96-A0CE-43754903756B}"/>
                </a:ext>
              </a:extLst>
            </p:cNvPr>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72;p30">
              <a:extLst>
                <a:ext uri="{FF2B5EF4-FFF2-40B4-BE49-F238E27FC236}">
                  <a16:creationId xmlns:a16="http://schemas.microsoft.com/office/drawing/2014/main" id="{5EE3667D-AD13-5AD8-5761-E36D17AECF32}"/>
                </a:ext>
              </a:extLst>
            </p:cNvPr>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73;p30">
              <a:extLst>
                <a:ext uri="{FF2B5EF4-FFF2-40B4-BE49-F238E27FC236}">
                  <a16:creationId xmlns:a16="http://schemas.microsoft.com/office/drawing/2014/main" id="{B81E2095-DC85-550E-DECC-E5E04679BFCA}"/>
                </a:ext>
              </a:extLst>
            </p:cNvPr>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74;p30">
              <a:extLst>
                <a:ext uri="{FF2B5EF4-FFF2-40B4-BE49-F238E27FC236}">
                  <a16:creationId xmlns:a16="http://schemas.microsoft.com/office/drawing/2014/main" id="{C5722755-C162-F494-F6C7-AF15783B1AE6}"/>
                </a:ext>
              </a:extLst>
            </p:cNvPr>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75;p30">
              <a:extLst>
                <a:ext uri="{FF2B5EF4-FFF2-40B4-BE49-F238E27FC236}">
                  <a16:creationId xmlns:a16="http://schemas.microsoft.com/office/drawing/2014/main" id="{905EF5C0-9B3A-3B55-27BC-64BC019F9D0D}"/>
                </a:ext>
              </a:extLst>
            </p:cNvPr>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76;p30">
              <a:extLst>
                <a:ext uri="{FF2B5EF4-FFF2-40B4-BE49-F238E27FC236}">
                  <a16:creationId xmlns:a16="http://schemas.microsoft.com/office/drawing/2014/main" id="{DA71CF12-859B-3FF6-C136-12CCEA992A0A}"/>
                </a:ext>
              </a:extLst>
            </p:cNvPr>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77;p30">
              <a:extLst>
                <a:ext uri="{FF2B5EF4-FFF2-40B4-BE49-F238E27FC236}">
                  <a16:creationId xmlns:a16="http://schemas.microsoft.com/office/drawing/2014/main" id="{234A281B-A341-B3E2-3FA3-46689F1094EE}"/>
                </a:ext>
              </a:extLst>
            </p:cNvPr>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78;p30">
              <a:extLst>
                <a:ext uri="{FF2B5EF4-FFF2-40B4-BE49-F238E27FC236}">
                  <a16:creationId xmlns:a16="http://schemas.microsoft.com/office/drawing/2014/main" id="{4168BF1B-AEE3-28E6-5B46-0FE09B4AC311}"/>
                </a:ext>
              </a:extLst>
            </p:cNvPr>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79;p30">
              <a:extLst>
                <a:ext uri="{FF2B5EF4-FFF2-40B4-BE49-F238E27FC236}">
                  <a16:creationId xmlns:a16="http://schemas.microsoft.com/office/drawing/2014/main" id="{FC620E23-0EFA-2776-F1A9-E20C4CB31B76}"/>
                </a:ext>
              </a:extLst>
            </p:cNvPr>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80;p30">
              <a:extLst>
                <a:ext uri="{FF2B5EF4-FFF2-40B4-BE49-F238E27FC236}">
                  <a16:creationId xmlns:a16="http://schemas.microsoft.com/office/drawing/2014/main" id="{770F59A5-5066-D0B2-4E08-ABF1F7B6274B}"/>
                </a:ext>
              </a:extLst>
            </p:cNvPr>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81;p30">
              <a:extLst>
                <a:ext uri="{FF2B5EF4-FFF2-40B4-BE49-F238E27FC236}">
                  <a16:creationId xmlns:a16="http://schemas.microsoft.com/office/drawing/2014/main" id="{F84DE4E7-1960-BC6A-EDDB-5F1AFE629A70}"/>
                </a:ext>
              </a:extLst>
            </p:cNvPr>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82;p30">
              <a:extLst>
                <a:ext uri="{FF2B5EF4-FFF2-40B4-BE49-F238E27FC236}">
                  <a16:creationId xmlns:a16="http://schemas.microsoft.com/office/drawing/2014/main" id="{D51D3ECE-4F72-28BD-FE59-DD00D0EF4B2B}"/>
                </a:ext>
              </a:extLst>
            </p:cNvPr>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83;p30">
              <a:extLst>
                <a:ext uri="{FF2B5EF4-FFF2-40B4-BE49-F238E27FC236}">
                  <a16:creationId xmlns:a16="http://schemas.microsoft.com/office/drawing/2014/main" id="{736EFC64-4701-B99F-B1BB-7A5359E98223}"/>
                </a:ext>
              </a:extLst>
            </p:cNvPr>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84;p30">
              <a:extLst>
                <a:ext uri="{FF2B5EF4-FFF2-40B4-BE49-F238E27FC236}">
                  <a16:creationId xmlns:a16="http://schemas.microsoft.com/office/drawing/2014/main" id="{7573E5D9-D3F2-6FC8-A755-90B8B138F35B}"/>
                </a:ext>
              </a:extLst>
            </p:cNvPr>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85;p30">
              <a:extLst>
                <a:ext uri="{FF2B5EF4-FFF2-40B4-BE49-F238E27FC236}">
                  <a16:creationId xmlns:a16="http://schemas.microsoft.com/office/drawing/2014/main" id="{60BBCE9B-1CC7-88BC-EC53-20FC0293E012}"/>
                </a:ext>
              </a:extLst>
            </p:cNvPr>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86;p30">
              <a:extLst>
                <a:ext uri="{FF2B5EF4-FFF2-40B4-BE49-F238E27FC236}">
                  <a16:creationId xmlns:a16="http://schemas.microsoft.com/office/drawing/2014/main" id="{16E4DCAC-A6A0-0D28-E31D-E8E5044A5183}"/>
                </a:ext>
              </a:extLst>
            </p:cNvPr>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87;p30">
              <a:extLst>
                <a:ext uri="{FF2B5EF4-FFF2-40B4-BE49-F238E27FC236}">
                  <a16:creationId xmlns:a16="http://schemas.microsoft.com/office/drawing/2014/main" id="{479EB957-6CA3-5E6E-B654-705EF77F2199}"/>
                </a:ext>
              </a:extLst>
            </p:cNvPr>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88;p30">
              <a:extLst>
                <a:ext uri="{FF2B5EF4-FFF2-40B4-BE49-F238E27FC236}">
                  <a16:creationId xmlns:a16="http://schemas.microsoft.com/office/drawing/2014/main" id="{3E944B11-C79E-66B6-666F-7F53DDD20949}"/>
                </a:ext>
              </a:extLst>
            </p:cNvPr>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89;p30">
              <a:extLst>
                <a:ext uri="{FF2B5EF4-FFF2-40B4-BE49-F238E27FC236}">
                  <a16:creationId xmlns:a16="http://schemas.microsoft.com/office/drawing/2014/main" id="{91FDB8F8-4F98-76EA-E22A-42CB74049E87}"/>
                </a:ext>
              </a:extLst>
            </p:cNvPr>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90;p30">
              <a:extLst>
                <a:ext uri="{FF2B5EF4-FFF2-40B4-BE49-F238E27FC236}">
                  <a16:creationId xmlns:a16="http://schemas.microsoft.com/office/drawing/2014/main" id="{E725E085-C1EE-5B98-6313-9E20743EB8CC}"/>
                </a:ext>
              </a:extLst>
            </p:cNvPr>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91;p30">
              <a:extLst>
                <a:ext uri="{FF2B5EF4-FFF2-40B4-BE49-F238E27FC236}">
                  <a16:creationId xmlns:a16="http://schemas.microsoft.com/office/drawing/2014/main" id="{38F10B4A-69B3-FDA8-42E2-59E79A8CB701}"/>
                </a:ext>
              </a:extLst>
            </p:cNvPr>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92;p30">
              <a:extLst>
                <a:ext uri="{FF2B5EF4-FFF2-40B4-BE49-F238E27FC236}">
                  <a16:creationId xmlns:a16="http://schemas.microsoft.com/office/drawing/2014/main" id="{3AAE058C-2B4E-6BED-4DE1-285E0623B998}"/>
                </a:ext>
              </a:extLst>
            </p:cNvPr>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93;p30">
              <a:extLst>
                <a:ext uri="{FF2B5EF4-FFF2-40B4-BE49-F238E27FC236}">
                  <a16:creationId xmlns:a16="http://schemas.microsoft.com/office/drawing/2014/main" id="{8A0BC9D5-6D90-3DD9-DD7C-720CC311064C}"/>
                </a:ext>
              </a:extLst>
            </p:cNvPr>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94;p30">
              <a:extLst>
                <a:ext uri="{FF2B5EF4-FFF2-40B4-BE49-F238E27FC236}">
                  <a16:creationId xmlns:a16="http://schemas.microsoft.com/office/drawing/2014/main" id="{D978449A-8FF1-2B26-1F58-5C947D77F342}"/>
                </a:ext>
              </a:extLst>
            </p:cNvPr>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95;p30">
              <a:extLst>
                <a:ext uri="{FF2B5EF4-FFF2-40B4-BE49-F238E27FC236}">
                  <a16:creationId xmlns:a16="http://schemas.microsoft.com/office/drawing/2014/main" id="{87F38371-D62D-108C-21CC-4136EAE968FE}"/>
                </a:ext>
              </a:extLst>
            </p:cNvPr>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96;p30">
              <a:extLst>
                <a:ext uri="{FF2B5EF4-FFF2-40B4-BE49-F238E27FC236}">
                  <a16:creationId xmlns:a16="http://schemas.microsoft.com/office/drawing/2014/main" id="{F789259C-2F2A-6C36-D69B-D68B3ED71DD5}"/>
                </a:ext>
              </a:extLst>
            </p:cNvPr>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97;p30">
              <a:extLst>
                <a:ext uri="{FF2B5EF4-FFF2-40B4-BE49-F238E27FC236}">
                  <a16:creationId xmlns:a16="http://schemas.microsoft.com/office/drawing/2014/main" id="{54CA6BF2-3F64-E972-0EA7-3023BFA0CDC5}"/>
                </a:ext>
              </a:extLst>
            </p:cNvPr>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98;p30">
              <a:extLst>
                <a:ext uri="{FF2B5EF4-FFF2-40B4-BE49-F238E27FC236}">
                  <a16:creationId xmlns:a16="http://schemas.microsoft.com/office/drawing/2014/main" id="{F871A2E1-BE5A-8158-348B-76C256924A85}"/>
                </a:ext>
              </a:extLst>
            </p:cNvPr>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99;p30">
              <a:extLst>
                <a:ext uri="{FF2B5EF4-FFF2-40B4-BE49-F238E27FC236}">
                  <a16:creationId xmlns:a16="http://schemas.microsoft.com/office/drawing/2014/main" id="{2192CD0D-3C9B-1EFB-E600-3EE16A4B2692}"/>
                </a:ext>
              </a:extLst>
            </p:cNvPr>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700;p30">
              <a:extLst>
                <a:ext uri="{FF2B5EF4-FFF2-40B4-BE49-F238E27FC236}">
                  <a16:creationId xmlns:a16="http://schemas.microsoft.com/office/drawing/2014/main" id="{463742D2-A60D-A5BE-E359-6A03C385B63F}"/>
                </a:ext>
              </a:extLst>
            </p:cNvPr>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01;p30">
              <a:extLst>
                <a:ext uri="{FF2B5EF4-FFF2-40B4-BE49-F238E27FC236}">
                  <a16:creationId xmlns:a16="http://schemas.microsoft.com/office/drawing/2014/main" id="{915A40E1-C279-F51A-26EF-F451710B18EE}"/>
                </a:ext>
              </a:extLst>
            </p:cNvPr>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02;p30">
              <a:extLst>
                <a:ext uri="{FF2B5EF4-FFF2-40B4-BE49-F238E27FC236}">
                  <a16:creationId xmlns:a16="http://schemas.microsoft.com/office/drawing/2014/main" id="{14A82F34-B80F-6A73-3913-984BB0795324}"/>
                </a:ext>
              </a:extLst>
            </p:cNvPr>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03;p30">
              <a:extLst>
                <a:ext uri="{FF2B5EF4-FFF2-40B4-BE49-F238E27FC236}">
                  <a16:creationId xmlns:a16="http://schemas.microsoft.com/office/drawing/2014/main" id="{7C343494-152F-8635-BED2-2AA12FB3A2A4}"/>
                </a:ext>
              </a:extLst>
            </p:cNvPr>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04;p30">
              <a:extLst>
                <a:ext uri="{FF2B5EF4-FFF2-40B4-BE49-F238E27FC236}">
                  <a16:creationId xmlns:a16="http://schemas.microsoft.com/office/drawing/2014/main" id="{5545937E-653F-64D0-65F9-100FDAC159B4}"/>
                </a:ext>
              </a:extLst>
            </p:cNvPr>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05;p30">
              <a:extLst>
                <a:ext uri="{FF2B5EF4-FFF2-40B4-BE49-F238E27FC236}">
                  <a16:creationId xmlns:a16="http://schemas.microsoft.com/office/drawing/2014/main" id="{7FFFDB01-6DC2-755D-5BFD-B1B63681AA0C}"/>
                </a:ext>
              </a:extLst>
            </p:cNvPr>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06;p30">
              <a:extLst>
                <a:ext uri="{FF2B5EF4-FFF2-40B4-BE49-F238E27FC236}">
                  <a16:creationId xmlns:a16="http://schemas.microsoft.com/office/drawing/2014/main" id="{9D148042-08D7-7251-1670-4BD7D9CD6B87}"/>
                </a:ext>
              </a:extLst>
            </p:cNvPr>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07;p30">
              <a:extLst>
                <a:ext uri="{FF2B5EF4-FFF2-40B4-BE49-F238E27FC236}">
                  <a16:creationId xmlns:a16="http://schemas.microsoft.com/office/drawing/2014/main" id="{58A79BEB-5A0B-603B-41C6-187702810C3D}"/>
                </a:ext>
              </a:extLst>
            </p:cNvPr>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08;p30">
              <a:extLst>
                <a:ext uri="{FF2B5EF4-FFF2-40B4-BE49-F238E27FC236}">
                  <a16:creationId xmlns:a16="http://schemas.microsoft.com/office/drawing/2014/main" id="{B5E9FEE0-B6FA-6B6D-FC91-65958E158EA7}"/>
                </a:ext>
              </a:extLst>
            </p:cNvPr>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09;p30">
              <a:extLst>
                <a:ext uri="{FF2B5EF4-FFF2-40B4-BE49-F238E27FC236}">
                  <a16:creationId xmlns:a16="http://schemas.microsoft.com/office/drawing/2014/main" id="{3EA56A06-3DC8-532C-374B-62ABA3804F13}"/>
                </a:ext>
              </a:extLst>
            </p:cNvPr>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10;p30">
              <a:extLst>
                <a:ext uri="{FF2B5EF4-FFF2-40B4-BE49-F238E27FC236}">
                  <a16:creationId xmlns:a16="http://schemas.microsoft.com/office/drawing/2014/main" id="{84EE519C-D6B0-24BE-FFAF-40C699A00E33}"/>
                </a:ext>
              </a:extLst>
            </p:cNvPr>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11;p30">
              <a:extLst>
                <a:ext uri="{FF2B5EF4-FFF2-40B4-BE49-F238E27FC236}">
                  <a16:creationId xmlns:a16="http://schemas.microsoft.com/office/drawing/2014/main" id="{D80B46A9-3A12-DFE7-D51F-FC1DBED36F10}"/>
                </a:ext>
              </a:extLst>
            </p:cNvPr>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12;p30">
              <a:extLst>
                <a:ext uri="{FF2B5EF4-FFF2-40B4-BE49-F238E27FC236}">
                  <a16:creationId xmlns:a16="http://schemas.microsoft.com/office/drawing/2014/main" id="{8DD64DDF-8C51-BA20-6D88-7FD174DF4F6D}"/>
                </a:ext>
              </a:extLst>
            </p:cNvPr>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13;p30">
              <a:extLst>
                <a:ext uri="{FF2B5EF4-FFF2-40B4-BE49-F238E27FC236}">
                  <a16:creationId xmlns:a16="http://schemas.microsoft.com/office/drawing/2014/main" id="{D0755F17-9B67-E62D-2452-CFD50C796B86}"/>
                </a:ext>
              </a:extLst>
            </p:cNvPr>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14;p30">
              <a:extLst>
                <a:ext uri="{FF2B5EF4-FFF2-40B4-BE49-F238E27FC236}">
                  <a16:creationId xmlns:a16="http://schemas.microsoft.com/office/drawing/2014/main" id="{3029044B-5FCB-CA99-EB6A-2F4694390D71}"/>
                </a:ext>
              </a:extLst>
            </p:cNvPr>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15;p30">
              <a:extLst>
                <a:ext uri="{FF2B5EF4-FFF2-40B4-BE49-F238E27FC236}">
                  <a16:creationId xmlns:a16="http://schemas.microsoft.com/office/drawing/2014/main" id="{62E4BB6A-42CB-8D73-B0BA-251ECDBF592B}"/>
                </a:ext>
              </a:extLst>
            </p:cNvPr>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16;p30">
              <a:extLst>
                <a:ext uri="{FF2B5EF4-FFF2-40B4-BE49-F238E27FC236}">
                  <a16:creationId xmlns:a16="http://schemas.microsoft.com/office/drawing/2014/main" id="{A04D98AA-2DE5-9D2E-E572-D6BAAFF4EE03}"/>
                </a:ext>
              </a:extLst>
            </p:cNvPr>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17;p30">
              <a:extLst>
                <a:ext uri="{FF2B5EF4-FFF2-40B4-BE49-F238E27FC236}">
                  <a16:creationId xmlns:a16="http://schemas.microsoft.com/office/drawing/2014/main" id="{4E474CC1-CE63-3801-DC49-0D11B7D5D6DD}"/>
                </a:ext>
              </a:extLst>
            </p:cNvPr>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18;p30">
              <a:extLst>
                <a:ext uri="{FF2B5EF4-FFF2-40B4-BE49-F238E27FC236}">
                  <a16:creationId xmlns:a16="http://schemas.microsoft.com/office/drawing/2014/main" id="{C998A17B-BB3B-0868-2424-24CC256AC5BF}"/>
                </a:ext>
              </a:extLst>
            </p:cNvPr>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19;p30">
              <a:extLst>
                <a:ext uri="{FF2B5EF4-FFF2-40B4-BE49-F238E27FC236}">
                  <a16:creationId xmlns:a16="http://schemas.microsoft.com/office/drawing/2014/main" id="{D41915F7-2529-A090-4425-506297D9D0E5}"/>
                </a:ext>
              </a:extLst>
            </p:cNvPr>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20;p30">
              <a:extLst>
                <a:ext uri="{FF2B5EF4-FFF2-40B4-BE49-F238E27FC236}">
                  <a16:creationId xmlns:a16="http://schemas.microsoft.com/office/drawing/2014/main" id="{5243D1DA-0B28-C3A6-5F0C-219EFA2E4CD9}"/>
                </a:ext>
              </a:extLst>
            </p:cNvPr>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21;p30">
              <a:extLst>
                <a:ext uri="{FF2B5EF4-FFF2-40B4-BE49-F238E27FC236}">
                  <a16:creationId xmlns:a16="http://schemas.microsoft.com/office/drawing/2014/main" id="{EEA33FA5-800F-7652-C302-DC4100A1D6EF}"/>
                </a:ext>
              </a:extLst>
            </p:cNvPr>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22;p30">
              <a:extLst>
                <a:ext uri="{FF2B5EF4-FFF2-40B4-BE49-F238E27FC236}">
                  <a16:creationId xmlns:a16="http://schemas.microsoft.com/office/drawing/2014/main" id="{53A96585-4131-E2B0-F67E-E25B46BDA322}"/>
                </a:ext>
              </a:extLst>
            </p:cNvPr>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23;p30">
              <a:extLst>
                <a:ext uri="{FF2B5EF4-FFF2-40B4-BE49-F238E27FC236}">
                  <a16:creationId xmlns:a16="http://schemas.microsoft.com/office/drawing/2014/main" id="{7DF94D76-C30C-40CF-F024-4E97F8DB8D09}"/>
                </a:ext>
              </a:extLst>
            </p:cNvPr>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24;p30">
              <a:extLst>
                <a:ext uri="{FF2B5EF4-FFF2-40B4-BE49-F238E27FC236}">
                  <a16:creationId xmlns:a16="http://schemas.microsoft.com/office/drawing/2014/main" id="{F68D374D-7D8C-BFF1-540E-13DE8F4F921C}"/>
                </a:ext>
              </a:extLst>
            </p:cNvPr>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25;p30">
              <a:extLst>
                <a:ext uri="{FF2B5EF4-FFF2-40B4-BE49-F238E27FC236}">
                  <a16:creationId xmlns:a16="http://schemas.microsoft.com/office/drawing/2014/main" id="{966944A5-CF16-753A-ED0A-5D8209DEA3F1}"/>
                </a:ext>
              </a:extLst>
            </p:cNvPr>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26;p30">
              <a:extLst>
                <a:ext uri="{FF2B5EF4-FFF2-40B4-BE49-F238E27FC236}">
                  <a16:creationId xmlns:a16="http://schemas.microsoft.com/office/drawing/2014/main" id="{C5817E8D-8C53-46F0-51FD-84B2C19BFD68}"/>
                </a:ext>
              </a:extLst>
            </p:cNvPr>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27;p30">
              <a:extLst>
                <a:ext uri="{FF2B5EF4-FFF2-40B4-BE49-F238E27FC236}">
                  <a16:creationId xmlns:a16="http://schemas.microsoft.com/office/drawing/2014/main" id="{81FF1C6F-97B4-6F4E-3AE4-5A116D3F099C}"/>
                </a:ext>
              </a:extLst>
            </p:cNvPr>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28;p30">
              <a:extLst>
                <a:ext uri="{FF2B5EF4-FFF2-40B4-BE49-F238E27FC236}">
                  <a16:creationId xmlns:a16="http://schemas.microsoft.com/office/drawing/2014/main" id="{030ED1D9-CCF8-CAD1-2E83-22D6C1C40978}"/>
                </a:ext>
              </a:extLst>
            </p:cNvPr>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29;p30">
              <a:extLst>
                <a:ext uri="{FF2B5EF4-FFF2-40B4-BE49-F238E27FC236}">
                  <a16:creationId xmlns:a16="http://schemas.microsoft.com/office/drawing/2014/main" id="{B05925C6-1B19-93B6-DE5A-7F7CA95A59E6}"/>
                </a:ext>
              </a:extLst>
            </p:cNvPr>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30;p30">
              <a:extLst>
                <a:ext uri="{FF2B5EF4-FFF2-40B4-BE49-F238E27FC236}">
                  <a16:creationId xmlns:a16="http://schemas.microsoft.com/office/drawing/2014/main" id="{287B2711-0A4B-86A3-AF78-352605142F42}"/>
                </a:ext>
              </a:extLst>
            </p:cNvPr>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31;p30">
              <a:extLst>
                <a:ext uri="{FF2B5EF4-FFF2-40B4-BE49-F238E27FC236}">
                  <a16:creationId xmlns:a16="http://schemas.microsoft.com/office/drawing/2014/main" id="{BDD2CDB8-A2EF-AA96-D070-9326B4CEAD95}"/>
                </a:ext>
              </a:extLst>
            </p:cNvPr>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32;p30">
              <a:extLst>
                <a:ext uri="{FF2B5EF4-FFF2-40B4-BE49-F238E27FC236}">
                  <a16:creationId xmlns:a16="http://schemas.microsoft.com/office/drawing/2014/main" id="{E0A69C5D-35F3-5C7F-4F0D-B6D66D48CE2A}"/>
                </a:ext>
              </a:extLst>
            </p:cNvPr>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33;p30">
              <a:extLst>
                <a:ext uri="{FF2B5EF4-FFF2-40B4-BE49-F238E27FC236}">
                  <a16:creationId xmlns:a16="http://schemas.microsoft.com/office/drawing/2014/main" id="{FEDBC58B-F13A-C361-61CE-83310AE88D63}"/>
                </a:ext>
              </a:extLst>
            </p:cNvPr>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34;p30">
              <a:extLst>
                <a:ext uri="{FF2B5EF4-FFF2-40B4-BE49-F238E27FC236}">
                  <a16:creationId xmlns:a16="http://schemas.microsoft.com/office/drawing/2014/main" id="{DD0C1F84-E491-DFE5-72A1-7223A905BF49}"/>
                </a:ext>
              </a:extLst>
            </p:cNvPr>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35;p30">
              <a:extLst>
                <a:ext uri="{FF2B5EF4-FFF2-40B4-BE49-F238E27FC236}">
                  <a16:creationId xmlns:a16="http://schemas.microsoft.com/office/drawing/2014/main" id="{C51F94A6-A8C7-4F8B-A9C3-081D3716D03D}"/>
                </a:ext>
              </a:extLst>
            </p:cNvPr>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36;p30">
              <a:extLst>
                <a:ext uri="{FF2B5EF4-FFF2-40B4-BE49-F238E27FC236}">
                  <a16:creationId xmlns:a16="http://schemas.microsoft.com/office/drawing/2014/main" id="{796877B0-2E0A-9DF4-D1E9-E661139CD3BE}"/>
                </a:ext>
              </a:extLst>
            </p:cNvPr>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37;p30">
              <a:extLst>
                <a:ext uri="{FF2B5EF4-FFF2-40B4-BE49-F238E27FC236}">
                  <a16:creationId xmlns:a16="http://schemas.microsoft.com/office/drawing/2014/main" id="{425763CB-B7AA-66EA-AF53-CB36BC4B7295}"/>
                </a:ext>
              </a:extLst>
            </p:cNvPr>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38;p30">
              <a:extLst>
                <a:ext uri="{FF2B5EF4-FFF2-40B4-BE49-F238E27FC236}">
                  <a16:creationId xmlns:a16="http://schemas.microsoft.com/office/drawing/2014/main" id="{059B8AB9-2318-2D8B-FFAF-A9860D6CBC69}"/>
                </a:ext>
              </a:extLst>
            </p:cNvPr>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39;p30">
              <a:extLst>
                <a:ext uri="{FF2B5EF4-FFF2-40B4-BE49-F238E27FC236}">
                  <a16:creationId xmlns:a16="http://schemas.microsoft.com/office/drawing/2014/main" id="{398842E3-41F3-FCB2-D52E-DDE2D2F5F574}"/>
                </a:ext>
              </a:extLst>
            </p:cNvPr>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40;p30">
              <a:extLst>
                <a:ext uri="{FF2B5EF4-FFF2-40B4-BE49-F238E27FC236}">
                  <a16:creationId xmlns:a16="http://schemas.microsoft.com/office/drawing/2014/main" id="{014140CC-5EF3-A7B8-AEB1-CB9517A8F398}"/>
                </a:ext>
              </a:extLst>
            </p:cNvPr>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41;p30">
              <a:extLst>
                <a:ext uri="{FF2B5EF4-FFF2-40B4-BE49-F238E27FC236}">
                  <a16:creationId xmlns:a16="http://schemas.microsoft.com/office/drawing/2014/main" id="{E0FBBCE6-C201-6333-ABB5-55FD069C8CD7}"/>
                </a:ext>
              </a:extLst>
            </p:cNvPr>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42;p30">
              <a:extLst>
                <a:ext uri="{FF2B5EF4-FFF2-40B4-BE49-F238E27FC236}">
                  <a16:creationId xmlns:a16="http://schemas.microsoft.com/office/drawing/2014/main" id="{A473BF54-D378-9759-5E13-2E4576095BE6}"/>
                </a:ext>
              </a:extLst>
            </p:cNvPr>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43;p30">
              <a:extLst>
                <a:ext uri="{FF2B5EF4-FFF2-40B4-BE49-F238E27FC236}">
                  <a16:creationId xmlns:a16="http://schemas.microsoft.com/office/drawing/2014/main" id="{7F45214F-1BF4-0475-A439-0E895A238C57}"/>
                </a:ext>
              </a:extLst>
            </p:cNvPr>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44;p30">
              <a:extLst>
                <a:ext uri="{FF2B5EF4-FFF2-40B4-BE49-F238E27FC236}">
                  <a16:creationId xmlns:a16="http://schemas.microsoft.com/office/drawing/2014/main" id="{AC3EE715-F1E6-A9A1-03A0-B1111C1AAE99}"/>
                </a:ext>
              </a:extLst>
            </p:cNvPr>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45;p30">
              <a:extLst>
                <a:ext uri="{FF2B5EF4-FFF2-40B4-BE49-F238E27FC236}">
                  <a16:creationId xmlns:a16="http://schemas.microsoft.com/office/drawing/2014/main" id="{3CCE7B24-EB35-EF39-73A5-BBDB74DC2947}"/>
                </a:ext>
              </a:extLst>
            </p:cNvPr>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46;p30">
              <a:extLst>
                <a:ext uri="{FF2B5EF4-FFF2-40B4-BE49-F238E27FC236}">
                  <a16:creationId xmlns:a16="http://schemas.microsoft.com/office/drawing/2014/main" id="{B93D34A9-BC57-A3C0-E893-34E6C4E90CE7}"/>
                </a:ext>
              </a:extLst>
            </p:cNvPr>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47;p30">
              <a:extLst>
                <a:ext uri="{FF2B5EF4-FFF2-40B4-BE49-F238E27FC236}">
                  <a16:creationId xmlns:a16="http://schemas.microsoft.com/office/drawing/2014/main" id="{2225E4F2-65B4-B57C-F614-81B31A9D591B}"/>
                </a:ext>
              </a:extLst>
            </p:cNvPr>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48;p30">
              <a:extLst>
                <a:ext uri="{FF2B5EF4-FFF2-40B4-BE49-F238E27FC236}">
                  <a16:creationId xmlns:a16="http://schemas.microsoft.com/office/drawing/2014/main" id="{4FB93C5F-EE65-2FBE-60AD-0A445CABFD56}"/>
                </a:ext>
              </a:extLst>
            </p:cNvPr>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49;p30">
              <a:extLst>
                <a:ext uri="{FF2B5EF4-FFF2-40B4-BE49-F238E27FC236}">
                  <a16:creationId xmlns:a16="http://schemas.microsoft.com/office/drawing/2014/main" id="{2730B3F4-A4F8-86B6-5FED-F6B62C853F26}"/>
                </a:ext>
              </a:extLst>
            </p:cNvPr>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50;p30">
              <a:extLst>
                <a:ext uri="{FF2B5EF4-FFF2-40B4-BE49-F238E27FC236}">
                  <a16:creationId xmlns:a16="http://schemas.microsoft.com/office/drawing/2014/main" id="{D059B7F7-57F8-91EB-0874-57981CD851D6}"/>
                </a:ext>
              </a:extLst>
            </p:cNvPr>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51;p30">
              <a:extLst>
                <a:ext uri="{FF2B5EF4-FFF2-40B4-BE49-F238E27FC236}">
                  <a16:creationId xmlns:a16="http://schemas.microsoft.com/office/drawing/2014/main" id="{6D70341B-9EA3-8539-30EF-2463B4E9DB6A}"/>
                </a:ext>
              </a:extLst>
            </p:cNvPr>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52;p30">
              <a:extLst>
                <a:ext uri="{FF2B5EF4-FFF2-40B4-BE49-F238E27FC236}">
                  <a16:creationId xmlns:a16="http://schemas.microsoft.com/office/drawing/2014/main" id="{2E4C8D15-E198-333B-00B2-EC23F34D5BA0}"/>
                </a:ext>
              </a:extLst>
            </p:cNvPr>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53;p30">
              <a:extLst>
                <a:ext uri="{FF2B5EF4-FFF2-40B4-BE49-F238E27FC236}">
                  <a16:creationId xmlns:a16="http://schemas.microsoft.com/office/drawing/2014/main" id="{92DC44F8-586F-049E-0460-B8C8B2B5928F}"/>
                </a:ext>
              </a:extLst>
            </p:cNvPr>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54;p30">
              <a:extLst>
                <a:ext uri="{FF2B5EF4-FFF2-40B4-BE49-F238E27FC236}">
                  <a16:creationId xmlns:a16="http://schemas.microsoft.com/office/drawing/2014/main" id="{A95FDEF6-F6B0-0BD4-78AA-5370ED7E4EBF}"/>
                </a:ext>
              </a:extLst>
            </p:cNvPr>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55;p30">
              <a:extLst>
                <a:ext uri="{FF2B5EF4-FFF2-40B4-BE49-F238E27FC236}">
                  <a16:creationId xmlns:a16="http://schemas.microsoft.com/office/drawing/2014/main" id="{538C4EDB-30EE-8317-750C-17846D383A03}"/>
                </a:ext>
              </a:extLst>
            </p:cNvPr>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56;p30">
              <a:extLst>
                <a:ext uri="{FF2B5EF4-FFF2-40B4-BE49-F238E27FC236}">
                  <a16:creationId xmlns:a16="http://schemas.microsoft.com/office/drawing/2014/main" id="{60EE084E-3D38-0BA3-C093-611BDFF3E296}"/>
                </a:ext>
              </a:extLst>
            </p:cNvPr>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57;p30">
              <a:extLst>
                <a:ext uri="{FF2B5EF4-FFF2-40B4-BE49-F238E27FC236}">
                  <a16:creationId xmlns:a16="http://schemas.microsoft.com/office/drawing/2014/main" id="{B8061573-9549-FD00-6FA6-7FBC7E80130B}"/>
                </a:ext>
              </a:extLst>
            </p:cNvPr>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58;p30">
              <a:extLst>
                <a:ext uri="{FF2B5EF4-FFF2-40B4-BE49-F238E27FC236}">
                  <a16:creationId xmlns:a16="http://schemas.microsoft.com/office/drawing/2014/main" id="{5DAE0A85-606D-FCFD-8840-4DA6AFF56966}"/>
                </a:ext>
              </a:extLst>
            </p:cNvPr>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59;p30">
              <a:extLst>
                <a:ext uri="{FF2B5EF4-FFF2-40B4-BE49-F238E27FC236}">
                  <a16:creationId xmlns:a16="http://schemas.microsoft.com/office/drawing/2014/main" id="{D17E397F-160E-3F82-E125-0BAF8D18F2C5}"/>
                </a:ext>
              </a:extLst>
            </p:cNvPr>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760;p30">
              <a:extLst>
                <a:ext uri="{FF2B5EF4-FFF2-40B4-BE49-F238E27FC236}">
                  <a16:creationId xmlns:a16="http://schemas.microsoft.com/office/drawing/2014/main" id="{EB0705F7-C3A6-6866-7523-EED15F921654}"/>
                </a:ext>
              </a:extLst>
            </p:cNvPr>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761;p30">
              <a:extLst>
                <a:ext uri="{FF2B5EF4-FFF2-40B4-BE49-F238E27FC236}">
                  <a16:creationId xmlns:a16="http://schemas.microsoft.com/office/drawing/2014/main" id="{695F27A7-6C0B-662D-EAC7-7FC4AECA7A62}"/>
                </a:ext>
              </a:extLst>
            </p:cNvPr>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62;p30">
              <a:extLst>
                <a:ext uri="{FF2B5EF4-FFF2-40B4-BE49-F238E27FC236}">
                  <a16:creationId xmlns:a16="http://schemas.microsoft.com/office/drawing/2014/main" id="{3E12799F-987D-6FBC-36D3-51765FB9559A}"/>
                </a:ext>
              </a:extLst>
            </p:cNvPr>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763;p30">
              <a:extLst>
                <a:ext uri="{FF2B5EF4-FFF2-40B4-BE49-F238E27FC236}">
                  <a16:creationId xmlns:a16="http://schemas.microsoft.com/office/drawing/2014/main" id="{9BD5090C-A9B7-645B-34BA-49CA012ACCA8}"/>
                </a:ext>
              </a:extLst>
            </p:cNvPr>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64;p30">
              <a:extLst>
                <a:ext uri="{FF2B5EF4-FFF2-40B4-BE49-F238E27FC236}">
                  <a16:creationId xmlns:a16="http://schemas.microsoft.com/office/drawing/2014/main" id="{B0671E71-CD32-F78E-E61D-E6090A703A7A}"/>
                </a:ext>
              </a:extLst>
            </p:cNvPr>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765;p30">
              <a:extLst>
                <a:ext uri="{FF2B5EF4-FFF2-40B4-BE49-F238E27FC236}">
                  <a16:creationId xmlns:a16="http://schemas.microsoft.com/office/drawing/2014/main" id="{E4E8308E-F275-15A4-716A-59506A75E786}"/>
                </a:ext>
              </a:extLst>
            </p:cNvPr>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766;p30">
            <a:extLst>
              <a:ext uri="{FF2B5EF4-FFF2-40B4-BE49-F238E27FC236}">
                <a16:creationId xmlns:a16="http://schemas.microsoft.com/office/drawing/2014/main" id="{BCE5F5AD-FF97-A891-A589-0F32306F0E94}"/>
              </a:ext>
            </a:extLst>
          </p:cNvPr>
          <p:cNvSpPr txBox="1">
            <a:spLocks noGrp="1"/>
          </p:cNvSpPr>
          <p:nvPr>
            <p:ph type="subTitle" idx="1"/>
          </p:nvPr>
        </p:nvSpPr>
        <p:spPr>
          <a:xfrm>
            <a:off x="88371" y="510288"/>
            <a:ext cx="6635868" cy="4856806"/>
          </a:xfrm>
          <a:prstGeom prst="rect">
            <a:avLst/>
          </a:prstGeom>
        </p:spPr>
        <p:txBody>
          <a:bodyPr spcFirstLastPara="1" wrap="square" lIns="91425" tIns="91425" rIns="91425" bIns="91425" anchor="t" anchorCtr="0">
            <a:noAutofit/>
          </a:bodyPr>
          <a:lstStyle/>
          <a:p>
            <a:pPr marL="342900" lvl="0" algn="just">
              <a:buAutoNum type="arabicPeriod"/>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Company Overview: "Opportunities And You" is a leading Influencer Marketing company that offers cost-effective services to businesses worldwide. They specialize in leveraging collaborating influencers to promote brands effectively.</a:t>
            </a:r>
          </a:p>
          <a:p>
            <a:pPr marL="342900" lvl="0" algn="just">
              <a:buAutoNum type="arabicPeriod"/>
            </a:pP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lvl="0" algn="just">
              <a:buAutoNum type="arabicPeriod"/>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Competitive Pricing: Stand out from competitors by providing services at an unbeatable cost. With less than 6 paise per impression, the company offers exceptional value to clients.</a:t>
            </a:r>
          </a:p>
          <a:p>
            <a:pPr marL="342900" lvl="0" algn="just">
              <a:buAutoNum type="arabicPeriod"/>
            </a:pP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lvl="0" algn="just">
              <a:buAutoNum type="arabicPeriod"/>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Holistic Solutions: The company's plans include not only influencer promotion but also free web designing and SEO services, providing clients with comprehensive and integrated marketing solutions. [Explain SEO and Web Designing]</a:t>
            </a:r>
          </a:p>
          <a:p>
            <a:pPr marL="342900" lvl="0" algn="just">
              <a:buAutoNum type="arabicPeriod"/>
            </a:pPr>
            <a:endPar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lvl="0" algn="just">
              <a:buAutoNum type="arabicPeriod"/>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Extensive Influencer Network: With a database of 10k collaborating influencers, "Opportunities And You" has the resources to reach diverse audiences across various industries.</a:t>
            </a:r>
            <a:endParaRP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505" name="Google Shape;767;p30">
            <a:extLst>
              <a:ext uri="{FF2B5EF4-FFF2-40B4-BE49-F238E27FC236}">
                <a16:creationId xmlns:a16="http://schemas.microsoft.com/office/drawing/2014/main" id="{84EE5456-AD0B-1C80-CC03-2335810A6982}"/>
              </a:ext>
            </a:extLst>
          </p:cNvPr>
          <p:cNvPicPr preferRelativeResize="0"/>
          <p:nvPr/>
        </p:nvPicPr>
        <p:blipFill>
          <a:blip r:embed="rId2">
            <a:alphaModFix/>
          </a:blip>
          <a:stretch>
            <a:fillRect/>
          </a:stretch>
        </p:blipFill>
        <p:spPr>
          <a:xfrm>
            <a:off x="8385325" y="0"/>
            <a:ext cx="758676" cy="758676"/>
          </a:xfrm>
          <a:prstGeom prst="rect">
            <a:avLst/>
          </a:prstGeom>
          <a:noFill/>
          <a:ln>
            <a:noFill/>
          </a:ln>
        </p:spPr>
      </p:pic>
    </p:spTree>
    <p:extLst>
      <p:ext uri="{BB962C8B-B14F-4D97-AF65-F5344CB8AC3E}">
        <p14:creationId xmlns:p14="http://schemas.microsoft.com/office/powerpoint/2010/main" val="400548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45473"/>
            <a:ext cx="9144000"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SEO</a:t>
            </a: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1"/>
            <a:ext cx="9047018" cy="1412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lgn="just">
              <a:buClr>
                <a:schemeClr val="dk1"/>
              </a:buClr>
              <a:buSzPts val="1100"/>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SEO stands for Search Engine Optimization. It is a set of strategies and practices aimed at improving a website's visibility and ranking on search engine results pages (SERPs). By optimizing various elements on the website and creating valuable content, SEO helps search engines understand the website's relevance to specific search queries. The ultimate goal of SEO is to attract organic (non-paid) traffic to the website, increase its online visibility, and reach a larger and more targeted audience.</a:t>
            </a:r>
          </a:p>
        </p:txBody>
      </p:sp>
      <p:sp>
        <p:nvSpPr>
          <p:cNvPr id="6" name="Google Shape;265;p30">
            <a:extLst>
              <a:ext uri="{FF2B5EF4-FFF2-40B4-BE49-F238E27FC236}">
                <a16:creationId xmlns:a16="http://schemas.microsoft.com/office/drawing/2014/main" id="{7AB94EA2-E60C-B597-0AAF-1E063B648E21}"/>
              </a:ext>
            </a:extLst>
          </p:cNvPr>
          <p:cNvSpPr txBox="1">
            <a:spLocks/>
          </p:cNvSpPr>
          <p:nvPr/>
        </p:nvSpPr>
        <p:spPr>
          <a:xfrm>
            <a:off x="96982" y="1792650"/>
            <a:ext cx="9144000"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Designing</a:t>
            </a:r>
          </a:p>
        </p:txBody>
      </p:sp>
      <p:sp>
        <p:nvSpPr>
          <p:cNvPr id="9" name="Google Shape;772;p31">
            <a:extLst>
              <a:ext uri="{FF2B5EF4-FFF2-40B4-BE49-F238E27FC236}">
                <a16:creationId xmlns:a16="http://schemas.microsoft.com/office/drawing/2014/main" id="{3E8A181D-0FCF-5D63-271F-EC61335EADD7}"/>
              </a:ext>
            </a:extLst>
          </p:cNvPr>
          <p:cNvSpPr txBox="1">
            <a:spLocks/>
          </p:cNvSpPr>
          <p:nvPr/>
        </p:nvSpPr>
        <p:spPr>
          <a:xfrm>
            <a:off x="96982" y="2571750"/>
            <a:ext cx="9047018" cy="659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0" indent="0">
              <a:buClr>
                <a:schemeClr val="dk1"/>
              </a:buClr>
              <a:buSzPts val="1100"/>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Web designing is the art of creating attractive and user-friendly websites by combining visual elements and content for a seamless online experience.</a:t>
            </a:r>
          </a:p>
        </p:txBody>
      </p:sp>
      <p:pic>
        <p:nvPicPr>
          <p:cNvPr id="3" name="Picture 2">
            <a:extLst>
              <a:ext uri="{FF2B5EF4-FFF2-40B4-BE49-F238E27FC236}">
                <a16:creationId xmlns:a16="http://schemas.microsoft.com/office/drawing/2014/main" id="{D0D3939D-2E25-E9C5-D328-A5477F12A456}"/>
              </a:ext>
            </a:extLst>
          </p:cNvPr>
          <p:cNvPicPr>
            <a:picLocks noChangeAspect="1"/>
          </p:cNvPicPr>
          <p:nvPr/>
        </p:nvPicPr>
        <p:blipFill>
          <a:blip r:embed="rId2"/>
          <a:stretch>
            <a:fillRect/>
          </a:stretch>
        </p:blipFill>
        <p:spPr>
          <a:xfrm>
            <a:off x="1700212" y="3213041"/>
            <a:ext cx="1735931" cy="1735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1412D9D-6D81-6A48-AD0A-C3FAB6CDDF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22232" y="3030686"/>
            <a:ext cx="2000250"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585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65;p30">
            <a:extLst>
              <a:ext uri="{FF2B5EF4-FFF2-40B4-BE49-F238E27FC236}">
                <a16:creationId xmlns:a16="http://schemas.microsoft.com/office/drawing/2014/main" id="{01E11376-E29C-894D-4B15-470D1A0D8558}"/>
              </a:ext>
            </a:extLst>
          </p:cNvPr>
          <p:cNvSpPr txBox="1">
            <a:spLocks/>
          </p:cNvSpPr>
          <p:nvPr/>
        </p:nvSpPr>
        <p:spPr>
          <a:xfrm>
            <a:off x="0" y="-145473"/>
            <a:ext cx="9144000"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VIDEOS</a:t>
            </a:r>
          </a:p>
        </p:txBody>
      </p:sp>
      <p:pic>
        <p:nvPicPr>
          <p:cNvPr id="6" name="Online Media 5" title="Portfolio:- ONU">
            <a:hlinkClick r:id="" action="ppaction://media"/>
            <a:extLst>
              <a:ext uri="{FF2B5EF4-FFF2-40B4-BE49-F238E27FC236}">
                <a16:creationId xmlns:a16="http://schemas.microsoft.com/office/drawing/2014/main" id="{3A6FE275-7AFF-8054-53FC-E078BC496165}"/>
              </a:ext>
            </a:extLst>
          </p:cNvPr>
          <p:cNvPicPr>
            <a:picLocks noRot="1" noChangeAspect="1"/>
          </p:cNvPicPr>
          <p:nvPr>
            <a:videoFile r:link="rId1"/>
          </p:nvPr>
        </p:nvPicPr>
        <p:blipFill>
          <a:blip r:embed="rId5"/>
          <a:stretch>
            <a:fillRect/>
          </a:stretch>
        </p:blipFill>
        <p:spPr>
          <a:xfrm>
            <a:off x="340514" y="824109"/>
            <a:ext cx="2371725" cy="4197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Online Media 6" title="Portfolio:- ONU Ads">
            <a:hlinkClick r:id="" action="ppaction://media"/>
            <a:extLst>
              <a:ext uri="{FF2B5EF4-FFF2-40B4-BE49-F238E27FC236}">
                <a16:creationId xmlns:a16="http://schemas.microsoft.com/office/drawing/2014/main" id="{1E399759-FDB9-2D32-814D-3CAB9E3AF598}"/>
              </a:ext>
            </a:extLst>
          </p:cNvPr>
          <p:cNvPicPr>
            <a:picLocks noRot="1" noChangeAspect="1"/>
          </p:cNvPicPr>
          <p:nvPr>
            <a:videoFile r:link="rId2"/>
          </p:nvPr>
        </p:nvPicPr>
        <p:blipFill>
          <a:blip r:embed="rId6"/>
          <a:stretch>
            <a:fillRect/>
          </a:stretch>
        </p:blipFill>
        <p:spPr>
          <a:xfrm>
            <a:off x="3379389" y="543045"/>
            <a:ext cx="2385222" cy="4221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Online Media 7" title="ONU Ads PORTFOLIO">
            <a:hlinkClick r:id="" action="ppaction://media"/>
            <a:extLst>
              <a:ext uri="{FF2B5EF4-FFF2-40B4-BE49-F238E27FC236}">
                <a16:creationId xmlns:a16="http://schemas.microsoft.com/office/drawing/2014/main" id="{B5949457-7135-215E-2EE6-7434894B8EDA}"/>
              </a:ext>
            </a:extLst>
          </p:cNvPr>
          <p:cNvPicPr>
            <a:picLocks noRot="1" noChangeAspect="1"/>
          </p:cNvPicPr>
          <p:nvPr>
            <a:videoFile r:link="rId3"/>
          </p:nvPr>
        </p:nvPicPr>
        <p:blipFill>
          <a:blip r:embed="rId7"/>
          <a:stretch>
            <a:fillRect/>
          </a:stretch>
        </p:blipFill>
        <p:spPr>
          <a:xfrm>
            <a:off x="6418264" y="822604"/>
            <a:ext cx="2385222" cy="4221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474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6"/>
                </p:tgtEl>
              </p:cMediaNode>
            </p:video>
            <p:seq concurrent="1" nextAc="seek">
              <p:cTn id="16" restart="whenNotActive" fill="hold" evtFilter="cancelBubble" nodeType="interactiveSeq">
                <p:stCondLst>
                  <p:cond evt="onClick" delay="0">
                    <p:tgtEl>
                      <p:spTgt spid="6"/>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6"/>
                                        </p:tgtEl>
                                      </p:cBhvr>
                                    </p:cmd>
                                  </p:childTnLst>
                                </p:cTn>
                              </p:par>
                            </p:childTnLst>
                          </p:cTn>
                        </p:par>
                      </p:childTnLst>
                    </p:cTn>
                  </p:par>
                </p:childTnLst>
              </p:cTn>
              <p:nextCondLst>
                <p:cond evt="onClick" delay="0">
                  <p:tgtEl>
                    <p:spTgt spid="6"/>
                  </p:tgtEl>
                </p:cond>
              </p:nextCondLst>
            </p:seq>
            <p:video>
              <p:cMediaNode vol="80000">
                <p:cTn id="21" fill="hold" display="0">
                  <p:stCondLst>
                    <p:cond delay="indefinite"/>
                  </p:stCondLst>
                </p:cTn>
                <p:tgtEl>
                  <p:spTgt spid="7"/>
                </p:tgtEl>
              </p:cMediaNode>
            </p:video>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7"/>
                                        </p:tgtEl>
                                      </p:cBhvr>
                                    </p:cmd>
                                  </p:childTnLst>
                                </p:cTn>
                              </p:par>
                            </p:childTnLst>
                          </p:cTn>
                        </p:par>
                      </p:childTnLst>
                    </p:cTn>
                  </p:par>
                </p:childTnLst>
              </p:cTn>
              <p:nextCondLst>
                <p:cond evt="onClick" delay="0">
                  <p:tgtEl>
                    <p:spTgt spid="7"/>
                  </p:tgtEl>
                </p:cond>
              </p:nextCondLst>
            </p:seq>
            <p:video>
              <p:cMediaNode vol="80000">
                <p:cTn id="27" fill="hold" display="0">
                  <p:stCondLst>
                    <p:cond delay="indefinite"/>
                  </p:stCondLst>
                </p:cTn>
                <p:tgtEl>
                  <p:spTgt spid="8"/>
                </p:tgtEl>
              </p:cMediaNode>
            </p:video>
            <p:seq concurrent="1" nextAc="seek">
              <p:cTn id="28" restart="whenNotActive" fill="hold" evtFilter="cancelBubble" nodeType="interactiveSeq">
                <p:stCondLst>
                  <p:cond evt="onClick" delay="0">
                    <p:tgtEl>
                      <p:spTgt spid="8"/>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65;p30">
            <a:extLst>
              <a:ext uri="{FF2B5EF4-FFF2-40B4-BE49-F238E27FC236}">
                <a16:creationId xmlns:a16="http://schemas.microsoft.com/office/drawing/2014/main" id="{B85C04A8-8C46-9D79-9055-6BA4C41EBD87}"/>
              </a:ext>
            </a:extLst>
          </p:cNvPr>
          <p:cNvSpPr txBox="1">
            <a:spLocks/>
          </p:cNvSpPr>
          <p:nvPr/>
        </p:nvSpPr>
        <p:spPr>
          <a:xfrm>
            <a:off x="0" y="-145473"/>
            <a:ext cx="9144000" cy="77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VIDEOS</a:t>
            </a:r>
          </a:p>
        </p:txBody>
      </p:sp>
      <p:pic>
        <p:nvPicPr>
          <p:cNvPr id="2" name="Online Media 1" title="ONU Ads PORTFOLIO">
            <a:hlinkClick r:id="" action="ppaction://media"/>
            <a:extLst>
              <a:ext uri="{FF2B5EF4-FFF2-40B4-BE49-F238E27FC236}">
                <a16:creationId xmlns:a16="http://schemas.microsoft.com/office/drawing/2014/main" id="{44368CA2-2848-1864-9F17-A2AD81826AFE}"/>
              </a:ext>
            </a:extLst>
          </p:cNvPr>
          <p:cNvPicPr>
            <a:picLocks noRot="1" noChangeAspect="1"/>
          </p:cNvPicPr>
          <p:nvPr>
            <a:videoFile r:link="rId1"/>
          </p:nvPr>
        </p:nvPicPr>
        <p:blipFill>
          <a:blip r:embed="rId5"/>
          <a:stretch>
            <a:fillRect/>
          </a:stretch>
        </p:blipFill>
        <p:spPr>
          <a:xfrm>
            <a:off x="489747" y="685914"/>
            <a:ext cx="2460625" cy="435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Online Media 2" title="ONU Ads">
            <a:hlinkClick r:id="" action="ppaction://media"/>
            <a:extLst>
              <a:ext uri="{FF2B5EF4-FFF2-40B4-BE49-F238E27FC236}">
                <a16:creationId xmlns:a16="http://schemas.microsoft.com/office/drawing/2014/main" id="{54E155BF-F5D4-837A-4CD4-414905B843AD}"/>
              </a:ext>
            </a:extLst>
          </p:cNvPr>
          <p:cNvPicPr>
            <a:picLocks noRot="1" noChangeAspect="1"/>
          </p:cNvPicPr>
          <p:nvPr>
            <a:videoFile r:link="rId2"/>
          </p:nvPr>
        </p:nvPicPr>
        <p:blipFill>
          <a:blip r:embed="rId6"/>
          <a:stretch>
            <a:fillRect/>
          </a:stretch>
        </p:blipFill>
        <p:spPr>
          <a:xfrm>
            <a:off x="3288902" y="508794"/>
            <a:ext cx="2523331" cy="4466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Online Media 3" title="Promotion ONU Ads">
            <a:hlinkClick r:id="" action="ppaction://media"/>
            <a:extLst>
              <a:ext uri="{FF2B5EF4-FFF2-40B4-BE49-F238E27FC236}">
                <a16:creationId xmlns:a16="http://schemas.microsoft.com/office/drawing/2014/main" id="{8E782564-DE6E-554F-2A3E-ECF1C6C91967}"/>
              </a:ext>
            </a:extLst>
          </p:cNvPr>
          <p:cNvPicPr>
            <a:picLocks noRot="1" noChangeAspect="1"/>
          </p:cNvPicPr>
          <p:nvPr>
            <a:videoFile r:link="rId3"/>
          </p:nvPr>
        </p:nvPicPr>
        <p:blipFill>
          <a:blip r:embed="rId7"/>
          <a:stretch>
            <a:fillRect/>
          </a:stretch>
        </p:blipFill>
        <p:spPr>
          <a:xfrm>
            <a:off x="6169022" y="685914"/>
            <a:ext cx="2460625" cy="435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945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2"/>
                </p:tgtEl>
              </p:cMediaNode>
            </p:video>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2"/>
                                        </p:tgtEl>
                                      </p:cBhvr>
                                    </p:cmd>
                                  </p:childTnLst>
                                </p:cTn>
                              </p:par>
                            </p:childTnLst>
                          </p:cTn>
                        </p:par>
                      </p:childTnLst>
                    </p:cTn>
                  </p:par>
                </p:childTnLst>
              </p:cTn>
              <p:nextCondLst>
                <p:cond evt="onClick" delay="0">
                  <p:tgtEl>
                    <p:spTgt spid="2"/>
                  </p:tgtEl>
                </p:cond>
              </p:nextCondLst>
            </p:seq>
            <p:video>
              <p:cMediaNode vol="80000">
                <p:cTn id="21" fill="hold" display="0">
                  <p:stCondLst>
                    <p:cond delay="indefinite"/>
                  </p:stCondLst>
                </p:cTn>
                <p:tgtEl>
                  <p:spTgt spid="3"/>
                </p:tgtEl>
              </p:cMediaNode>
            </p:video>
            <p:seq concurrent="1" nextAc="seek">
              <p:cTn id="22" restart="whenNotActive" fill="hold" evtFilter="cancelBubble" nodeType="interactiveSeq">
                <p:stCondLst>
                  <p:cond evt="onClick" delay="0">
                    <p:tgtEl>
                      <p:spTgt spid="3"/>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3"/>
                                        </p:tgtEl>
                                      </p:cBhvr>
                                    </p:cmd>
                                  </p:childTnLst>
                                </p:cTn>
                              </p:par>
                            </p:childTnLst>
                          </p:cTn>
                        </p:par>
                      </p:childTnLst>
                    </p:cTn>
                  </p:par>
                </p:childTnLst>
              </p:cTn>
              <p:nextCondLst>
                <p:cond evt="onClick" delay="0">
                  <p:tgtEl>
                    <p:spTgt spid="3"/>
                  </p:tgtEl>
                </p:cond>
              </p:nextCondLst>
            </p:seq>
            <p:video>
              <p:cMediaNode vol="80000">
                <p:cTn id="27" fill="hold" display="0">
                  <p:stCondLst>
                    <p:cond delay="indefinite"/>
                  </p:stCondLst>
                </p:cTn>
                <p:tgtEl>
                  <p:spTgt spid="4"/>
                </p:tgtEl>
              </p:cMediaNode>
            </p:video>
            <p:seq concurrent="1" nextAc="seek">
              <p:cTn id="28" restart="whenNotActive" fill="hold" evtFilter="cancelBubble" nodeType="interactiveSeq">
                <p:stCondLst>
                  <p:cond evt="onClick" delay="0">
                    <p:tgtEl>
                      <p:spTgt spid="4"/>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txBox="1">
            <a:spLocks noGrp="1"/>
          </p:cNvSpPr>
          <p:nvPr>
            <p:ph type="title"/>
          </p:nvPr>
        </p:nvSpPr>
        <p:spPr>
          <a:xfrm>
            <a:off x="227898" y="108975"/>
            <a:ext cx="5538201" cy="1232400"/>
          </a:xfrm>
          <a:prstGeom prst="rect">
            <a:avLst/>
          </a:prstGeom>
        </p:spPr>
        <p:txBody>
          <a:bodyPr spcFirstLastPara="1" wrap="square" lIns="91425" tIns="91425" rIns="91425" bIns="91425" anchor="t" anchorCtr="0">
            <a:no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Members Work role</a:t>
            </a:r>
            <a:b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dirty="0">
              <a:effectLst>
                <a:outerShdw blurRad="38100" dist="38100" dir="2700000" algn="tl">
                  <a:srgbClr val="000000">
                    <a:alpha val="43137"/>
                  </a:srgbClr>
                </a:outerShdw>
              </a:effectLst>
            </a:endParaRPr>
          </a:p>
        </p:txBody>
      </p:sp>
      <p:sp>
        <p:nvSpPr>
          <p:cNvPr id="818" name="Google Shape;818;p36"/>
          <p:cNvSpPr txBox="1">
            <a:spLocks noGrp="1"/>
          </p:cNvSpPr>
          <p:nvPr>
            <p:ph type="title" idx="2"/>
          </p:nvPr>
        </p:nvSpPr>
        <p:spPr>
          <a:xfrm>
            <a:off x="5338702" y="3078223"/>
            <a:ext cx="1890117" cy="5493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effectLst>
                  <a:outerShdw blurRad="38100" dist="38100" dir="2700000" algn="tl">
                    <a:srgbClr val="000000">
                      <a:alpha val="43137"/>
                    </a:srgbClr>
                  </a:outerShdw>
                </a:effectLst>
              </a:rPr>
              <a:t>ASHISH KUMAR </a:t>
            </a:r>
          </a:p>
        </p:txBody>
      </p:sp>
      <p:sp>
        <p:nvSpPr>
          <p:cNvPr id="819" name="Google Shape;819;p36"/>
          <p:cNvSpPr txBox="1">
            <a:spLocks noGrp="1"/>
          </p:cNvSpPr>
          <p:nvPr>
            <p:ph type="subTitle" idx="1"/>
          </p:nvPr>
        </p:nvSpPr>
        <p:spPr>
          <a:xfrm>
            <a:off x="5283946" y="3543875"/>
            <a:ext cx="1890117" cy="766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VIDEO EDITOR,</a:t>
            </a:r>
          </a:p>
          <a:p>
            <a:pPr marL="0" indent="0"/>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MEDIA COORDINATOR</a:t>
            </a:r>
          </a:p>
          <a:p>
            <a:pPr marL="0" lvl="0" indent="0" algn="ctr" rtl="0">
              <a:spcBef>
                <a:spcPts val="0"/>
              </a:spcBef>
              <a:spcAft>
                <a:spcPts val="0"/>
              </a:spcAft>
              <a:buNone/>
            </a:pPr>
            <a:endPar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20" name="Google Shape;820;p36"/>
          <p:cNvSpPr txBox="1">
            <a:spLocks noGrp="1"/>
          </p:cNvSpPr>
          <p:nvPr>
            <p:ph type="title" idx="3"/>
          </p:nvPr>
        </p:nvSpPr>
        <p:spPr>
          <a:xfrm>
            <a:off x="1700778" y="3101652"/>
            <a:ext cx="1890117" cy="5493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SONU SHARMA</a:t>
            </a:r>
            <a:endParaRPr dirty="0">
              <a:effectLst>
                <a:outerShdw blurRad="38100" dist="38100" dir="2700000" algn="tl">
                  <a:srgbClr val="000000">
                    <a:alpha val="43137"/>
                  </a:srgbClr>
                </a:outerShdw>
              </a:effectLst>
            </a:endParaRPr>
          </a:p>
        </p:txBody>
      </p:sp>
      <p:sp>
        <p:nvSpPr>
          <p:cNvPr id="821" name="Google Shape;821;p36"/>
          <p:cNvSpPr txBox="1">
            <a:spLocks noGrp="1"/>
          </p:cNvSpPr>
          <p:nvPr>
            <p:ph type="subTitle" idx="4"/>
          </p:nvPr>
        </p:nvSpPr>
        <p:spPr>
          <a:xfrm>
            <a:off x="25063" y="3543876"/>
            <a:ext cx="1890117" cy="766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SEO,</a:t>
            </a:r>
          </a:p>
          <a:p>
            <a:pPr marL="0" lvl="0" indent="0" algn="ctr" rtl="0">
              <a:spcBef>
                <a:spcPts val="0"/>
              </a:spcBef>
              <a:spcAft>
                <a:spcPts val="0"/>
              </a:spcAft>
              <a:buClr>
                <a:schemeClr val="dk1"/>
              </a:buClr>
              <a:buSzPts val="1100"/>
              <a:buFont typeface="Arial"/>
              <a:buNone/>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DESIGNING,</a:t>
            </a:r>
          </a:p>
          <a:p>
            <a:pPr marL="0" indent="0">
              <a:buClr>
                <a:schemeClr val="dk1"/>
              </a:buClr>
              <a:buSzPts val="1100"/>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MEDIA COORDINATOR</a:t>
            </a:r>
          </a:p>
          <a:p>
            <a:pPr marL="0" lvl="0" indent="0" algn="ctr" rtl="0">
              <a:spcBef>
                <a:spcPts val="0"/>
              </a:spcBef>
              <a:spcAft>
                <a:spcPts val="0"/>
              </a:spcAft>
              <a:buClr>
                <a:schemeClr val="dk1"/>
              </a:buClr>
              <a:buSzPts val="1100"/>
              <a:buFont typeface="Arial"/>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28" name="Google Shape;828;p36"/>
          <p:cNvPicPr preferRelativeResize="0"/>
          <p:nvPr/>
        </p:nvPicPr>
        <p:blipFill>
          <a:blip r:embed="rId3">
            <a:alphaModFix/>
          </a:blip>
          <a:stretch>
            <a:fillRect/>
          </a:stretch>
        </p:blipFill>
        <p:spPr>
          <a:xfrm>
            <a:off x="8385325" y="0"/>
            <a:ext cx="758676" cy="758676"/>
          </a:xfrm>
          <a:prstGeom prst="rect">
            <a:avLst/>
          </a:prstGeom>
          <a:noFill/>
          <a:ln>
            <a:noFill/>
          </a:ln>
        </p:spPr>
      </p:pic>
      <p:sp>
        <p:nvSpPr>
          <p:cNvPr id="2" name="Google Shape;820;p36">
            <a:extLst>
              <a:ext uri="{FF2B5EF4-FFF2-40B4-BE49-F238E27FC236}">
                <a16:creationId xmlns:a16="http://schemas.microsoft.com/office/drawing/2014/main" id="{D9DF3E64-2DB8-FD40-0E1E-95D3B269D114}"/>
              </a:ext>
            </a:extLst>
          </p:cNvPr>
          <p:cNvSpPr txBox="1">
            <a:spLocks/>
          </p:cNvSpPr>
          <p:nvPr/>
        </p:nvSpPr>
        <p:spPr>
          <a:xfrm>
            <a:off x="3536139" y="3101502"/>
            <a:ext cx="1890117" cy="549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dirty="0">
                <a:effectLst>
                  <a:outerShdw blurRad="38100" dist="38100" dir="2700000" algn="tl">
                    <a:srgbClr val="000000">
                      <a:alpha val="43137"/>
                    </a:srgbClr>
                  </a:outerShdw>
                </a:effectLst>
              </a:rPr>
              <a:t>ASHISH PANDIT</a:t>
            </a:r>
          </a:p>
        </p:txBody>
      </p:sp>
      <p:sp>
        <p:nvSpPr>
          <p:cNvPr id="3" name="Google Shape;821;p36">
            <a:extLst>
              <a:ext uri="{FF2B5EF4-FFF2-40B4-BE49-F238E27FC236}">
                <a16:creationId xmlns:a16="http://schemas.microsoft.com/office/drawing/2014/main" id="{F8ABAEAF-A1B2-1351-0624-2A34951C0E71}"/>
              </a:ext>
            </a:extLst>
          </p:cNvPr>
          <p:cNvSpPr txBox="1">
            <a:spLocks/>
          </p:cNvSpPr>
          <p:nvPr/>
        </p:nvSpPr>
        <p:spPr>
          <a:xfrm>
            <a:off x="3536139" y="3553298"/>
            <a:ext cx="1890117" cy="766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1pPr>
            <a:lvl2pPr marL="914400" marR="0" lvl="1"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2pPr>
            <a:lvl3pPr marL="1371600" marR="0" lvl="2"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3pPr>
            <a:lvl4pPr marL="1828800" marR="0" lvl="3"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4pPr>
            <a:lvl5pPr marL="2286000" marR="0" lvl="4"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5pPr>
            <a:lvl6pPr marL="2743200" marR="0" lvl="5"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6pPr>
            <a:lvl7pPr marL="3200400" marR="0" lvl="6"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7pPr>
            <a:lvl8pPr marL="3657600" marR="0" lvl="7"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8pPr>
            <a:lvl9pPr marL="4114800" marR="0" lvl="8"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9pPr>
          </a:lstStyle>
          <a:p>
            <a:pPr marL="0" indent="0">
              <a:buClr>
                <a:schemeClr val="dk1"/>
              </a:buClr>
              <a:buSzPts val="1100"/>
              <a:buFont typeface="Arial"/>
              <a:buNone/>
            </a:pPr>
            <a:r>
              <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SEO,</a:t>
            </a:r>
          </a:p>
          <a:p>
            <a:pPr marL="0" indent="0">
              <a:buClr>
                <a:schemeClr val="dk1"/>
              </a:buClr>
              <a:buSzPts val="1100"/>
              <a:buFont typeface="Arial"/>
              <a:buNone/>
            </a:pPr>
            <a:r>
              <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MEDIA</a:t>
            </a:r>
          </a:p>
          <a:p>
            <a:pPr marL="0" indent="0">
              <a:buClr>
                <a:schemeClr val="dk1"/>
              </a:buClr>
              <a:buSzPts val="1100"/>
              <a:buFont typeface="Arial"/>
              <a:buNone/>
            </a:pPr>
            <a:r>
              <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COORDINATOR</a:t>
            </a:r>
          </a:p>
        </p:txBody>
      </p:sp>
      <p:sp>
        <p:nvSpPr>
          <p:cNvPr id="12" name="Google Shape;820;p36">
            <a:extLst>
              <a:ext uri="{FF2B5EF4-FFF2-40B4-BE49-F238E27FC236}">
                <a16:creationId xmlns:a16="http://schemas.microsoft.com/office/drawing/2014/main" id="{9372BFD5-F55F-1F51-7D31-863542676F74}"/>
              </a:ext>
            </a:extLst>
          </p:cNvPr>
          <p:cNvSpPr txBox="1">
            <a:spLocks/>
          </p:cNvSpPr>
          <p:nvPr/>
        </p:nvSpPr>
        <p:spPr>
          <a:xfrm>
            <a:off x="7131267" y="3065444"/>
            <a:ext cx="1890117" cy="549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dirty="0">
                <a:effectLst>
                  <a:outerShdw blurRad="38100" dist="38100" dir="2700000" algn="tl">
                    <a:srgbClr val="000000">
                      <a:alpha val="43137"/>
                    </a:srgbClr>
                  </a:outerShdw>
                </a:effectLst>
              </a:rPr>
              <a:t>ROHIT KR. SHARMA</a:t>
            </a:r>
          </a:p>
        </p:txBody>
      </p:sp>
      <p:sp>
        <p:nvSpPr>
          <p:cNvPr id="13" name="Google Shape;821;p36">
            <a:extLst>
              <a:ext uri="{FF2B5EF4-FFF2-40B4-BE49-F238E27FC236}">
                <a16:creationId xmlns:a16="http://schemas.microsoft.com/office/drawing/2014/main" id="{CD4B7A95-BEA2-F1D7-7B34-D9F0EE5D55F8}"/>
              </a:ext>
            </a:extLst>
          </p:cNvPr>
          <p:cNvSpPr txBox="1">
            <a:spLocks/>
          </p:cNvSpPr>
          <p:nvPr/>
        </p:nvSpPr>
        <p:spPr>
          <a:xfrm>
            <a:off x="7087190" y="3540761"/>
            <a:ext cx="1890117" cy="791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1pPr>
            <a:lvl2pPr marL="914400" marR="0" lvl="1"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2pPr>
            <a:lvl3pPr marL="1371600" marR="0" lvl="2"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3pPr>
            <a:lvl4pPr marL="1828800" marR="0" lvl="3"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4pPr>
            <a:lvl5pPr marL="2286000" marR="0" lvl="4"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5pPr>
            <a:lvl6pPr marL="2743200" marR="0" lvl="5"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6pPr>
            <a:lvl7pPr marL="3200400" marR="0" lvl="6"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7pPr>
            <a:lvl8pPr marL="3657600" marR="0" lvl="7"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8pPr>
            <a:lvl9pPr marL="4114800" marR="0" lvl="8"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9pPr>
          </a:lstStyle>
          <a:p>
            <a:pPr marL="0" indent="0">
              <a:buClr>
                <a:schemeClr val="dk1"/>
              </a:buClr>
              <a:buSzPts val="1100"/>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GRAPHIC DESIGN</a:t>
            </a:r>
          </a:p>
          <a:p>
            <a:pPr marL="0" indent="0">
              <a:buClr>
                <a:schemeClr val="dk1"/>
              </a:buClr>
              <a:buSzPts val="1100"/>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MEDIA COORDINATOR</a:t>
            </a:r>
          </a:p>
          <a:p>
            <a:pPr marL="0" indent="0">
              <a:buClr>
                <a:schemeClr val="dk1"/>
              </a:buClr>
              <a:buSzPts val="1100"/>
              <a:buFont typeface="Arial"/>
              <a:buNone/>
            </a:pPr>
            <a:endPar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Google Shape;820;p36">
            <a:extLst>
              <a:ext uri="{FF2B5EF4-FFF2-40B4-BE49-F238E27FC236}">
                <a16:creationId xmlns:a16="http://schemas.microsoft.com/office/drawing/2014/main" id="{6BE1BFDB-DE61-FFCF-235C-8F136954404A}"/>
              </a:ext>
            </a:extLst>
          </p:cNvPr>
          <p:cNvSpPr txBox="1">
            <a:spLocks/>
          </p:cNvSpPr>
          <p:nvPr/>
        </p:nvSpPr>
        <p:spPr>
          <a:xfrm>
            <a:off x="25064" y="3096672"/>
            <a:ext cx="1890117" cy="549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Fjalla One"/>
              <a:buNone/>
              <a:defRPr sz="18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n-IN" dirty="0">
                <a:effectLst>
                  <a:outerShdw blurRad="38100" dist="38100" dir="2700000" algn="tl">
                    <a:srgbClr val="000000">
                      <a:alpha val="43137"/>
                    </a:srgbClr>
                  </a:outerShdw>
                </a:effectLst>
              </a:rPr>
              <a:t>PANKAJ MANDAL</a:t>
            </a:r>
          </a:p>
        </p:txBody>
      </p:sp>
      <p:grpSp>
        <p:nvGrpSpPr>
          <p:cNvPr id="19" name="Google Shape;825;p36">
            <a:extLst>
              <a:ext uri="{FF2B5EF4-FFF2-40B4-BE49-F238E27FC236}">
                <a16:creationId xmlns:a16="http://schemas.microsoft.com/office/drawing/2014/main" id="{57C2E781-ADE3-4A34-7054-7197E1A12A21}"/>
              </a:ext>
            </a:extLst>
          </p:cNvPr>
          <p:cNvGrpSpPr/>
          <p:nvPr/>
        </p:nvGrpSpPr>
        <p:grpSpPr>
          <a:xfrm>
            <a:off x="306811" y="1474433"/>
            <a:ext cx="1253749" cy="1331119"/>
            <a:chOff x="5693747" y="1636498"/>
            <a:chExt cx="1425803" cy="1426102"/>
          </a:xfrm>
        </p:grpSpPr>
        <p:pic>
          <p:nvPicPr>
            <p:cNvPr id="20" name="Google Shape;826;p36">
              <a:extLst>
                <a:ext uri="{FF2B5EF4-FFF2-40B4-BE49-F238E27FC236}">
                  <a16:creationId xmlns:a16="http://schemas.microsoft.com/office/drawing/2014/main" id="{60BCDC1D-A800-6462-1462-E2A908CEDD57}"/>
                </a:ext>
              </a:extLst>
            </p:cNvPr>
            <p:cNvPicPr preferRelativeResize="0"/>
            <p:nvPr/>
          </p:nvPicPr>
          <p:blipFill>
            <a:blip r:embed="rId4"/>
            <a:srcRect l="2896" r="2896"/>
            <a:stretch/>
          </p:blipFill>
          <p:spPr>
            <a:xfrm>
              <a:off x="5700550" y="1643601"/>
              <a:ext cx="1419000" cy="1418999"/>
            </a:xfrm>
            <a:prstGeom prst="ellipse">
              <a:avLst/>
            </a:prstGeom>
            <a:noFill/>
            <a:ln>
              <a:noFill/>
            </a:ln>
          </p:spPr>
        </p:pic>
        <p:sp>
          <p:nvSpPr>
            <p:cNvPr id="21" name="Google Shape;827;p36">
              <a:extLst>
                <a:ext uri="{FF2B5EF4-FFF2-40B4-BE49-F238E27FC236}">
                  <a16:creationId xmlns:a16="http://schemas.microsoft.com/office/drawing/2014/main" id="{9388343A-2460-6D28-CBB8-C58CB770D505}"/>
                </a:ext>
              </a:extLst>
            </p:cNvPr>
            <p:cNvSpPr/>
            <p:nvPr/>
          </p:nvSpPr>
          <p:spPr>
            <a:xfrm rot="10800000">
              <a:off x="5693747" y="1636498"/>
              <a:ext cx="1419000" cy="1418999"/>
            </a:xfrm>
            <a:prstGeom prst="ellipse">
              <a:avLst/>
            </a:pr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7" name="Google Shape;821;p36">
            <a:extLst>
              <a:ext uri="{FF2B5EF4-FFF2-40B4-BE49-F238E27FC236}">
                <a16:creationId xmlns:a16="http://schemas.microsoft.com/office/drawing/2014/main" id="{5721245E-2A9D-F062-9F75-FCBB261C6D01}"/>
              </a:ext>
            </a:extLst>
          </p:cNvPr>
          <p:cNvSpPr txBox="1">
            <a:spLocks/>
          </p:cNvSpPr>
          <p:nvPr/>
        </p:nvSpPr>
        <p:spPr>
          <a:xfrm>
            <a:off x="1599681" y="3669349"/>
            <a:ext cx="1969349" cy="77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bel"/>
              <a:buNone/>
              <a:defRPr sz="1400" b="0" i="0" u="none" strike="noStrike" cap="none">
                <a:solidFill>
                  <a:schemeClr val="lt1"/>
                </a:solidFill>
                <a:latin typeface="Abel"/>
                <a:ea typeface="Abel"/>
                <a:cs typeface="Abel"/>
                <a:sym typeface="Abel"/>
              </a:defRPr>
            </a:lvl1pPr>
            <a:lvl2pPr marL="914400" marR="0" lvl="1"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2pPr>
            <a:lvl3pPr marL="1371600" marR="0" lvl="2"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3pPr>
            <a:lvl4pPr marL="1828800" marR="0" lvl="3"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4pPr>
            <a:lvl5pPr marL="2286000" marR="0" lvl="4"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5pPr>
            <a:lvl6pPr marL="2743200" marR="0" lvl="5"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6pPr>
            <a:lvl7pPr marL="3200400" marR="0" lvl="6"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7pPr>
            <a:lvl8pPr marL="3657600" marR="0" lvl="7"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8pPr>
            <a:lvl9pPr marL="4114800" marR="0" lvl="8" indent="-317500" algn="ctr" rtl="0">
              <a:lnSpc>
                <a:spcPct val="100000"/>
              </a:lnSpc>
              <a:spcBef>
                <a:spcPts val="0"/>
              </a:spcBef>
              <a:spcAft>
                <a:spcPts val="0"/>
              </a:spcAft>
              <a:buClr>
                <a:schemeClr val="lt1"/>
              </a:buClr>
              <a:buSzPts val="2100"/>
              <a:buFont typeface="Abel"/>
              <a:buNone/>
              <a:defRPr sz="2100" b="0" i="0" u="none" strike="noStrike" cap="none">
                <a:solidFill>
                  <a:schemeClr val="lt1"/>
                </a:solidFill>
                <a:latin typeface="Abel"/>
                <a:ea typeface="Abel"/>
                <a:cs typeface="Abel"/>
                <a:sym typeface="Abel"/>
              </a:defRPr>
            </a:lvl9pPr>
          </a:lstStyle>
          <a:p>
            <a:pPr marL="0" indent="0">
              <a:buClr>
                <a:schemeClr val="dk1"/>
              </a:buClr>
              <a:buSzPts val="1100"/>
              <a:buFont typeface="Arial"/>
              <a:buNone/>
            </a:pPr>
            <a:r>
              <a:rPr lang="en-IN"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GRAPHIC DESIGN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8" name="Google Shape;825;p36">
            <a:extLst>
              <a:ext uri="{FF2B5EF4-FFF2-40B4-BE49-F238E27FC236}">
                <a16:creationId xmlns:a16="http://schemas.microsoft.com/office/drawing/2014/main" id="{AEDD324D-0D3C-5F5B-01AC-5C7555C4AA0A}"/>
              </a:ext>
            </a:extLst>
          </p:cNvPr>
          <p:cNvGrpSpPr/>
          <p:nvPr/>
        </p:nvGrpSpPr>
        <p:grpSpPr>
          <a:xfrm>
            <a:off x="2018961" y="1463229"/>
            <a:ext cx="1253749" cy="1331119"/>
            <a:chOff x="5693747" y="1636498"/>
            <a:chExt cx="1425803" cy="1426102"/>
          </a:xfrm>
        </p:grpSpPr>
        <p:pic>
          <p:nvPicPr>
            <p:cNvPr id="9" name="Google Shape;826;p36">
              <a:extLst>
                <a:ext uri="{FF2B5EF4-FFF2-40B4-BE49-F238E27FC236}">
                  <a16:creationId xmlns:a16="http://schemas.microsoft.com/office/drawing/2014/main" id="{1EC6BC76-405A-5C60-2CBA-F795C5AFD941}"/>
                </a:ext>
              </a:extLst>
            </p:cNvPr>
            <p:cNvPicPr preferRelativeResize="0"/>
            <p:nvPr/>
          </p:nvPicPr>
          <p:blipFill>
            <a:blip r:embed="rId4"/>
            <a:srcRect l="2896" r="2896"/>
            <a:stretch/>
          </p:blipFill>
          <p:spPr>
            <a:xfrm>
              <a:off x="5700550" y="1643601"/>
              <a:ext cx="1419000" cy="1418999"/>
            </a:xfrm>
            <a:prstGeom prst="ellipse">
              <a:avLst/>
            </a:prstGeom>
            <a:noFill/>
            <a:ln>
              <a:noFill/>
            </a:ln>
          </p:spPr>
        </p:pic>
        <p:sp>
          <p:nvSpPr>
            <p:cNvPr id="10" name="Google Shape;827;p36">
              <a:extLst>
                <a:ext uri="{FF2B5EF4-FFF2-40B4-BE49-F238E27FC236}">
                  <a16:creationId xmlns:a16="http://schemas.microsoft.com/office/drawing/2014/main" id="{FC6FFFCA-6B8E-2A4B-990E-9845CFC37F85}"/>
                </a:ext>
              </a:extLst>
            </p:cNvPr>
            <p:cNvSpPr/>
            <p:nvPr/>
          </p:nvSpPr>
          <p:spPr>
            <a:xfrm rot="10800000">
              <a:off x="5693747" y="1636498"/>
              <a:ext cx="1419000" cy="1418999"/>
            </a:xfrm>
            <a:prstGeom prst="ellipse">
              <a:avLst/>
            </a:pr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grpSp>
        <p:nvGrpSpPr>
          <p:cNvPr id="11" name="Google Shape;825;p36">
            <a:extLst>
              <a:ext uri="{FF2B5EF4-FFF2-40B4-BE49-F238E27FC236}">
                <a16:creationId xmlns:a16="http://schemas.microsoft.com/office/drawing/2014/main" id="{534513CE-97F1-B3F5-AC4F-29A3E3C63876}"/>
              </a:ext>
            </a:extLst>
          </p:cNvPr>
          <p:cNvGrpSpPr/>
          <p:nvPr/>
        </p:nvGrpSpPr>
        <p:grpSpPr>
          <a:xfrm>
            <a:off x="3813388" y="1494231"/>
            <a:ext cx="1253749" cy="1331119"/>
            <a:chOff x="5693747" y="1636498"/>
            <a:chExt cx="1425803" cy="1426102"/>
          </a:xfrm>
        </p:grpSpPr>
        <p:pic>
          <p:nvPicPr>
            <p:cNvPr id="18" name="Google Shape;826;p36">
              <a:extLst>
                <a:ext uri="{FF2B5EF4-FFF2-40B4-BE49-F238E27FC236}">
                  <a16:creationId xmlns:a16="http://schemas.microsoft.com/office/drawing/2014/main" id="{73276138-C0E3-396E-5DDC-9A0E411CE769}"/>
                </a:ext>
              </a:extLst>
            </p:cNvPr>
            <p:cNvPicPr preferRelativeResize="0"/>
            <p:nvPr/>
          </p:nvPicPr>
          <p:blipFill>
            <a:blip r:embed="rId4"/>
            <a:srcRect l="2896" r="2896"/>
            <a:stretch/>
          </p:blipFill>
          <p:spPr>
            <a:xfrm>
              <a:off x="5700550" y="1643601"/>
              <a:ext cx="1419000" cy="1418999"/>
            </a:xfrm>
            <a:prstGeom prst="ellipse">
              <a:avLst/>
            </a:prstGeom>
            <a:noFill/>
            <a:ln>
              <a:noFill/>
            </a:ln>
          </p:spPr>
        </p:pic>
        <p:sp>
          <p:nvSpPr>
            <p:cNvPr id="22" name="Google Shape;827;p36">
              <a:extLst>
                <a:ext uri="{FF2B5EF4-FFF2-40B4-BE49-F238E27FC236}">
                  <a16:creationId xmlns:a16="http://schemas.microsoft.com/office/drawing/2014/main" id="{94B3DBEF-C442-FCDF-DEAE-2155B8AC2C63}"/>
                </a:ext>
              </a:extLst>
            </p:cNvPr>
            <p:cNvSpPr/>
            <p:nvPr/>
          </p:nvSpPr>
          <p:spPr>
            <a:xfrm rot="10800000">
              <a:off x="5693747" y="1636498"/>
              <a:ext cx="1419000" cy="1418999"/>
            </a:xfrm>
            <a:prstGeom prst="ellipse">
              <a:avLst/>
            </a:pr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grpSp>
        <p:nvGrpSpPr>
          <p:cNvPr id="23" name="Google Shape;825;p36">
            <a:extLst>
              <a:ext uri="{FF2B5EF4-FFF2-40B4-BE49-F238E27FC236}">
                <a16:creationId xmlns:a16="http://schemas.microsoft.com/office/drawing/2014/main" id="{8BC027CF-A149-5FEE-2908-63C202ED2FEE}"/>
              </a:ext>
            </a:extLst>
          </p:cNvPr>
          <p:cNvGrpSpPr/>
          <p:nvPr/>
        </p:nvGrpSpPr>
        <p:grpSpPr>
          <a:xfrm>
            <a:off x="5600196" y="1510600"/>
            <a:ext cx="1253749" cy="1331119"/>
            <a:chOff x="5693747" y="1636498"/>
            <a:chExt cx="1425803" cy="1426102"/>
          </a:xfrm>
        </p:grpSpPr>
        <p:pic>
          <p:nvPicPr>
            <p:cNvPr id="24" name="Google Shape;826;p36">
              <a:extLst>
                <a:ext uri="{FF2B5EF4-FFF2-40B4-BE49-F238E27FC236}">
                  <a16:creationId xmlns:a16="http://schemas.microsoft.com/office/drawing/2014/main" id="{604F5543-6FAF-2472-048C-85F9D6F53C17}"/>
                </a:ext>
              </a:extLst>
            </p:cNvPr>
            <p:cNvPicPr preferRelativeResize="0"/>
            <p:nvPr/>
          </p:nvPicPr>
          <p:blipFill>
            <a:blip r:embed="rId4"/>
            <a:srcRect l="2896" r="2896"/>
            <a:stretch/>
          </p:blipFill>
          <p:spPr>
            <a:xfrm>
              <a:off x="5700550" y="1643601"/>
              <a:ext cx="1419000" cy="1418999"/>
            </a:xfrm>
            <a:prstGeom prst="ellipse">
              <a:avLst/>
            </a:prstGeom>
            <a:noFill/>
            <a:ln>
              <a:noFill/>
            </a:ln>
          </p:spPr>
        </p:pic>
        <p:sp>
          <p:nvSpPr>
            <p:cNvPr id="25" name="Google Shape;827;p36">
              <a:extLst>
                <a:ext uri="{FF2B5EF4-FFF2-40B4-BE49-F238E27FC236}">
                  <a16:creationId xmlns:a16="http://schemas.microsoft.com/office/drawing/2014/main" id="{8364ABEB-087F-F9E3-76B5-674560AC329A}"/>
                </a:ext>
              </a:extLst>
            </p:cNvPr>
            <p:cNvSpPr/>
            <p:nvPr/>
          </p:nvSpPr>
          <p:spPr>
            <a:xfrm rot="10800000">
              <a:off x="5693747" y="1636498"/>
              <a:ext cx="1419000" cy="1418999"/>
            </a:xfrm>
            <a:prstGeom prst="ellipse">
              <a:avLst/>
            </a:pr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grpSp>
        <p:nvGrpSpPr>
          <p:cNvPr id="26" name="Google Shape;825;p36">
            <a:extLst>
              <a:ext uri="{FF2B5EF4-FFF2-40B4-BE49-F238E27FC236}">
                <a16:creationId xmlns:a16="http://schemas.microsoft.com/office/drawing/2014/main" id="{C2345112-FD34-D88D-4673-0660F41F3966}"/>
              </a:ext>
            </a:extLst>
          </p:cNvPr>
          <p:cNvGrpSpPr/>
          <p:nvPr/>
        </p:nvGrpSpPr>
        <p:grpSpPr>
          <a:xfrm>
            <a:off x="7510914" y="1552176"/>
            <a:ext cx="1253749" cy="1331119"/>
            <a:chOff x="5693747" y="1636498"/>
            <a:chExt cx="1425803" cy="1426102"/>
          </a:xfrm>
        </p:grpSpPr>
        <p:pic>
          <p:nvPicPr>
            <p:cNvPr id="27" name="Google Shape;826;p36">
              <a:extLst>
                <a:ext uri="{FF2B5EF4-FFF2-40B4-BE49-F238E27FC236}">
                  <a16:creationId xmlns:a16="http://schemas.microsoft.com/office/drawing/2014/main" id="{CAFCEE83-7859-9346-9D9B-7DAFAE974F9E}"/>
                </a:ext>
              </a:extLst>
            </p:cNvPr>
            <p:cNvPicPr preferRelativeResize="0"/>
            <p:nvPr/>
          </p:nvPicPr>
          <p:blipFill>
            <a:blip r:embed="rId4"/>
            <a:srcRect l="2896" r="2896"/>
            <a:stretch/>
          </p:blipFill>
          <p:spPr>
            <a:xfrm>
              <a:off x="5700550" y="1643601"/>
              <a:ext cx="1419000" cy="1418999"/>
            </a:xfrm>
            <a:prstGeom prst="ellipse">
              <a:avLst/>
            </a:prstGeom>
            <a:noFill/>
            <a:ln>
              <a:noFill/>
            </a:ln>
          </p:spPr>
        </p:pic>
        <p:sp>
          <p:nvSpPr>
            <p:cNvPr id="28" name="Google Shape;827;p36">
              <a:extLst>
                <a:ext uri="{FF2B5EF4-FFF2-40B4-BE49-F238E27FC236}">
                  <a16:creationId xmlns:a16="http://schemas.microsoft.com/office/drawing/2014/main" id="{1B56F091-36B0-D9CA-A52A-F7D8545C39AD}"/>
                </a:ext>
              </a:extLst>
            </p:cNvPr>
            <p:cNvSpPr/>
            <p:nvPr/>
          </p:nvSpPr>
          <p:spPr>
            <a:xfrm rot="10800000">
              <a:off x="5693747" y="1636498"/>
              <a:ext cx="1419000" cy="1418999"/>
            </a:xfrm>
            <a:prstGeom prst="ellipse">
              <a:avLst/>
            </a:prstGeom>
            <a:gradFill>
              <a:gsLst>
                <a:gs pos="0">
                  <a:srgbClr val="FFFFFF">
                    <a:alpha val="18823"/>
                  </a:srgbClr>
                </a:gs>
                <a:gs pos="66000">
                  <a:srgbClr val="E354F7">
                    <a:alpha val="22352"/>
                  </a:srgbClr>
                </a:gs>
                <a:gs pos="100000">
                  <a:srgbClr val="10ECFF">
                    <a:alpha val="33725"/>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2071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03909"/>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List for Trainees</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0"/>
            <a:ext cx="8975581" cy="4431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Introduction to AI Technology:</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Understand the significance of AI in the present time and its practical applications in various tasks, including email writing, graphic design, video editing, and Influencer Marketing.</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Effective Tele-calling Techniques: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Learn essential communication skills and strategies to confidently interact with clients, building rapport and conveying information persuasively.</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Graphic Design Fundamentals: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Acquire the basics of graphic design, including layout, color theory, and design principles, to create visually appealing content for marketing materials.</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Search Engine Optimization (SEO):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Discover the key concepts and techniques of SEO to optimize website content and enhance online visibility, driving organic traffic.</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 Design Essentials: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Master the essentials of web design, focusing on user experience (UX) principles, responsive design, and navigation to create user-friendly websites.</a:t>
            </a:r>
          </a:p>
          <a:p>
            <a:pPr marL="342900" algn="just">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lgn="just">
              <a:buClr>
                <a:schemeClr val="dk1"/>
              </a:buClr>
              <a:buSzPts val="1100"/>
              <a:buFont typeface="+mj-lt"/>
              <a:buAutoNum type="arabicPeriod"/>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Video Editing Basics: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Learn the fundamentals of video editing, including video cutting, transitions, and audio synchronization, to produce engaging promotional videos.</a:t>
            </a:r>
          </a:p>
          <a:p>
            <a:pPr marL="0" indent="0" algn="just">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01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5;p30">
            <a:extLst>
              <a:ext uri="{FF2B5EF4-FFF2-40B4-BE49-F238E27FC236}">
                <a16:creationId xmlns:a16="http://schemas.microsoft.com/office/drawing/2014/main" id="{8D70ABCC-EC93-C84D-5315-F5B5A05F9C60}"/>
              </a:ext>
            </a:extLst>
          </p:cNvPr>
          <p:cNvSpPr txBox="1">
            <a:spLocks/>
          </p:cNvSpPr>
          <p:nvPr/>
        </p:nvSpPr>
        <p:spPr>
          <a:xfrm>
            <a:off x="0" y="-103909"/>
            <a:ext cx="9144000" cy="61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1pPr>
            <a:lvl2pPr marR="0" lvl="1"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2pPr>
            <a:lvl3pPr marR="0" lvl="2"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3pPr>
            <a:lvl4pPr marR="0" lvl="3"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4pPr>
            <a:lvl5pPr marR="0" lvl="4"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5pPr>
            <a:lvl6pPr marR="0" lvl="5"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6pPr>
            <a:lvl7pPr marR="0" lvl="6"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7pPr>
            <a:lvl8pPr marR="0" lvl="7"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8pPr>
            <a:lvl9pPr marR="0" lvl="8" algn="l" rtl="0">
              <a:lnSpc>
                <a:spcPct val="100000"/>
              </a:lnSpc>
              <a:spcBef>
                <a:spcPts val="0"/>
              </a:spcBef>
              <a:spcAft>
                <a:spcPts val="0"/>
              </a:spcAft>
              <a:buClr>
                <a:schemeClr val="lt1"/>
              </a:buClr>
              <a:buSzPts val="5200"/>
              <a:buFont typeface="Fjalla One"/>
              <a:buNone/>
              <a:defRPr sz="5200" b="0" i="0" u="none" strike="noStrike" cap="none">
                <a:solidFill>
                  <a:schemeClr val="lt1"/>
                </a:solidFill>
                <a:latin typeface="Fjalla One"/>
                <a:ea typeface="Fjalla One"/>
                <a:cs typeface="Fjalla One"/>
                <a:sym typeface="Fjalla One"/>
              </a:defRPr>
            </a:lvl9p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List for Trainees</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Google Shape;772;p31">
            <a:extLst>
              <a:ext uri="{FF2B5EF4-FFF2-40B4-BE49-F238E27FC236}">
                <a16:creationId xmlns:a16="http://schemas.microsoft.com/office/drawing/2014/main" id="{1DF70112-413F-28C4-398D-82EBD23A81B1}"/>
              </a:ext>
            </a:extLst>
          </p:cNvPr>
          <p:cNvSpPr txBox="1">
            <a:spLocks/>
          </p:cNvSpPr>
          <p:nvPr/>
        </p:nvSpPr>
        <p:spPr>
          <a:xfrm>
            <a:off x="96982" y="458820"/>
            <a:ext cx="9047018" cy="4431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2pPr>
            <a:lvl3pPr marL="1371600" marR="0" lvl="2"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3pPr>
            <a:lvl4pPr marL="1828800" marR="0" lvl="3"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4pPr>
            <a:lvl5pPr marL="2286000" marR="0" lvl="4"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5pPr>
            <a:lvl6pPr marL="2743200" marR="0" lvl="5"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6pPr>
            <a:lvl7pPr marL="3200400" marR="0" lvl="6"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7pPr>
            <a:lvl8pPr marL="3657600" marR="0" lvl="7"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8pPr>
            <a:lvl9pPr marL="4114800" marR="0" lvl="8" indent="-317500" algn="l" rtl="0">
              <a:lnSpc>
                <a:spcPct val="100000"/>
              </a:lnSpc>
              <a:spcBef>
                <a:spcPts val="0"/>
              </a:spcBef>
              <a:spcAft>
                <a:spcPts val="0"/>
              </a:spcAft>
              <a:buClr>
                <a:schemeClr val="lt1"/>
              </a:buClr>
              <a:buSzPts val="2400"/>
              <a:buFont typeface="Abel"/>
              <a:buNone/>
              <a:defRPr sz="2400" b="0" i="0" u="none" strike="noStrike" cap="none">
                <a:solidFill>
                  <a:schemeClr val="lt1"/>
                </a:solidFill>
                <a:latin typeface="Abel"/>
                <a:ea typeface="Abel"/>
                <a:cs typeface="Abel"/>
                <a:sym typeface="Abel"/>
              </a:defRPr>
            </a:lvl9pPr>
          </a:lstStyle>
          <a:p>
            <a:pPr marL="342900">
              <a:buClr>
                <a:schemeClr val="dk1"/>
              </a:buClr>
              <a:buSzPts val="1100"/>
              <a:buFont typeface="+mj-lt"/>
              <a:buAutoNum type="arabicPeriod" startAt="7"/>
            </a:pPr>
            <a:r>
              <a:rPr lang="fr-FR"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Client Communication via </a:t>
            </a:r>
            <a:r>
              <a:rPr lang="fr-FR" sz="1600" b="1" u="sng"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Text</a:t>
            </a:r>
            <a:r>
              <a:rPr lang="fr-FR"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/Chat: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Develop effective written communication skills to engage with clients via text or chat, ensuring clear and concise messaging.</a:t>
            </a:r>
          </a:p>
          <a:p>
            <a:pPr marL="342900">
              <a:buClr>
                <a:schemeClr val="dk1"/>
              </a:buClr>
              <a:buSzPts val="1100"/>
              <a:buFont typeface="+mj-lt"/>
              <a:buAutoNum type="arabicPeriod" startAt="7"/>
            </a:pPr>
            <a:endParaRPr lang="en-US" sz="14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r>
              <a:rPr lang="en-US" sz="16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Continuous Learning Strategies:  </a:t>
            </a:r>
            <a:r>
              <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Understand the importance of ongoing learning and explore resources like YouTube and Google search to acquire new skills relevant to their work.</a:t>
            </a: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startAt="7"/>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a:buClr>
                <a:schemeClr val="dk1"/>
              </a:buClr>
              <a:buSzPts val="1100"/>
              <a:buFont typeface="+mj-lt"/>
              <a:buAutoNum type="arabicPeriod"/>
            </a:pPr>
            <a:endParaRPr lang="en-US"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Clr>
                <a:schemeClr val="dk1"/>
              </a:buClr>
              <a:buSzPts val="1100"/>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By following this comprehensive training list, our new trainees will be equipped with the necessary skills and knowledge to excel in their roles and contribute to the success of our Influencer Marketing company.</a:t>
            </a:r>
          </a:p>
        </p:txBody>
      </p:sp>
      <p:pic>
        <p:nvPicPr>
          <p:cNvPr id="3" name="Picture 2">
            <a:extLst>
              <a:ext uri="{FF2B5EF4-FFF2-40B4-BE49-F238E27FC236}">
                <a16:creationId xmlns:a16="http://schemas.microsoft.com/office/drawing/2014/main" id="{517048F1-1671-019F-0A45-EB3075C0F96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4356" y="1843087"/>
            <a:ext cx="6912862" cy="2014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5455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anim calcmode="lin" valueType="num">
                                      <p:cBhvr additive="base">
                                        <p:cTn id="19"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gital Marketing Agency by Slidesgo">
  <a:themeElements>
    <a:clrScheme name="Simple Light">
      <a:dk1>
        <a:srgbClr val="000000"/>
      </a:dk1>
      <a:lt1>
        <a:srgbClr val="FFFFFF"/>
      </a:lt1>
      <a:dk2>
        <a:srgbClr val="595959"/>
      </a:dk2>
      <a:lt2>
        <a:srgbClr val="EEEEEE"/>
      </a:lt2>
      <a:accent1>
        <a:srgbClr val="10ECFF"/>
      </a:accent1>
      <a:accent2>
        <a:srgbClr val="E354F7"/>
      </a:accent2>
      <a:accent3>
        <a:srgbClr val="FFFFFF"/>
      </a:accent3>
      <a:accent4>
        <a:srgbClr val="3E22BC"/>
      </a:accent4>
      <a:accent5>
        <a:srgbClr val="80E0FF"/>
      </a:accent5>
      <a:accent6>
        <a:srgbClr val="CFE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21990</TotalTime>
  <Words>1488</Words>
  <Application>Microsoft Office PowerPoint</Application>
  <PresentationFormat>On-screen Show (16:9)</PresentationFormat>
  <Paragraphs>138</Paragraphs>
  <Slides>16</Slides>
  <Notes>4</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Abel</vt:lpstr>
      <vt:lpstr>Fjalla One</vt:lpstr>
      <vt:lpstr>Calibri</vt:lpstr>
      <vt:lpstr>Arial</vt:lpstr>
      <vt:lpstr>Digital Marketing Agency by Slidesgo</vt:lpstr>
      <vt:lpstr>OPPORTUNITIES       AND YOU                         Presents</vt:lpstr>
      <vt:lpstr>ABOUT ONU</vt:lpstr>
      <vt:lpstr>PowerPoint Presentation</vt:lpstr>
      <vt:lpstr>PowerPoint Presentation</vt:lpstr>
      <vt:lpstr>PowerPoint Presentation</vt:lpstr>
      <vt:lpstr>PowerPoint Presentation</vt:lpstr>
      <vt:lpstr>Members Work role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VISIT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AND YOU                         Presents</dc:title>
  <dc:creator>DILIP SHARMA</dc:creator>
  <cp:lastModifiedBy>vishal sharma</cp:lastModifiedBy>
  <cp:revision>133</cp:revision>
  <dcterms:modified xsi:type="dcterms:W3CDTF">2023-08-05T14:47:02Z</dcterms:modified>
</cp:coreProperties>
</file>