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57" r:id="rId4"/>
    <p:sldId id="262" r:id="rId5"/>
    <p:sldId id="263" r:id="rId6"/>
    <p:sldId id="264" r:id="rId7"/>
    <p:sldId id="265" r:id="rId8"/>
    <p:sldId id="266" r:id="rId9"/>
    <p:sldId id="270" r:id="rId10"/>
    <p:sldId id="271" r:id="rId11"/>
    <p:sldId id="272" r:id="rId12"/>
    <p:sldId id="273" r:id="rId13"/>
    <p:sldId id="274" r:id="rId14"/>
    <p:sldId id="277" r:id="rId15"/>
    <p:sldId id="278" r:id="rId16"/>
    <p:sldId id="279" r:id="rId17"/>
    <p:sldId id="280" r:id="rId18"/>
    <p:sldId id="281" r:id="rId19"/>
    <p:sldId id="268" r:id="rId20"/>
    <p:sldId id="269" r:id="rId21"/>
    <p:sldId id="258" r:id="rId22"/>
    <p:sldId id="260" r:id="rId23"/>
    <p:sldId id="267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FF8971-1BE7-4344-AD30-F55758664F8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596608-11F3-46C3-80A1-B9769112EACB}">
      <dgm:prSet phldrT="[Text]" custT="1"/>
      <dgm:spPr/>
      <dgm:t>
        <a:bodyPr/>
        <a:lstStyle/>
        <a:p>
          <a:r>
            <a:rPr lang="en-US" sz="2000" dirty="0"/>
            <a:t>DATA</a:t>
          </a:r>
        </a:p>
      </dgm:t>
    </dgm:pt>
    <dgm:pt modelId="{540D7C8F-900E-448F-AED1-353C0F456C5A}" type="parTrans" cxnId="{89260EDF-DB1C-4842-BFA2-ECF8EAF555B2}">
      <dgm:prSet/>
      <dgm:spPr/>
      <dgm:t>
        <a:bodyPr/>
        <a:lstStyle/>
        <a:p>
          <a:endParaRPr lang="en-US"/>
        </a:p>
      </dgm:t>
    </dgm:pt>
    <dgm:pt modelId="{2AE01F89-BA73-4B37-BBB1-E95B48062E09}" type="sibTrans" cxnId="{89260EDF-DB1C-4842-BFA2-ECF8EAF555B2}">
      <dgm:prSet/>
      <dgm:spPr/>
      <dgm:t>
        <a:bodyPr/>
        <a:lstStyle/>
        <a:p>
          <a:endParaRPr lang="en-US"/>
        </a:p>
      </dgm:t>
    </dgm:pt>
    <dgm:pt modelId="{A5DAD67F-6B5B-4880-8BC4-98451BDA113E}" type="asst">
      <dgm:prSet phldrT="[Text]"/>
      <dgm:spPr/>
      <dgm:t>
        <a:bodyPr/>
        <a:lstStyle/>
        <a:p>
          <a:r>
            <a:rPr lang="en-US" dirty="0"/>
            <a:t>Do you even have it?</a:t>
          </a:r>
        </a:p>
      </dgm:t>
    </dgm:pt>
    <dgm:pt modelId="{FE37AAA6-8CC4-4EF5-B829-89CE43B97D5E}" type="parTrans" cxnId="{42D42F1B-B717-4C42-A759-D7C652EF2560}">
      <dgm:prSet/>
      <dgm:spPr/>
      <dgm:t>
        <a:bodyPr/>
        <a:lstStyle/>
        <a:p>
          <a:endParaRPr lang="en-US"/>
        </a:p>
      </dgm:t>
    </dgm:pt>
    <dgm:pt modelId="{6EE87007-A33F-443F-A076-BBAF1CEFD237}" type="sibTrans" cxnId="{42D42F1B-B717-4C42-A759-D7C652EF2560}">
      <dgm:prSet/>
      <dgm:spPr/>
      <dgm:t>
        <a:bodyPr/>
        <a:lstStyle/>
        <a:p>
          <a:endParaRPr lang="en-US"/>
        </a:p>
      </dgm:t>
    </dgm:pt>
    <dgm:pt modelId="{DC521A12-266B-4487-965D-D0039EFC6FFB}">
      <dgm:prSet phldrT="[Text]"/>
      <dgm:spPr/>
      <dgm:t>
        <a:bodyPr/>
        <a:lstStyle/>
        <a:p>
          <a:r>
            <a:rPr lang="en-US" dirty="0"/>
            <a:t>Yes? Great!</a:t>
          </a:r>
        </a:p>
      </dgm:t>
    </dgm:pt>
    <dgm:pt modelId="{9A7CE4D0-9D07-42E4-9B9C-6BE9EDF6A91F}" type="parTrans" cxnId="{A3B6085B-F9DE-4AE6-85B8-806B14D9B81B}">
      <dgm:prSet/>
      <dgm:spPr/>
      <dgm:t>
        <a:bodyPr/>
        <a:lstStyle/>
        <a:p>
          <a:endParaRPr lang="en-US"/>
        </a:p>
      </dgm:t>
    </dgm:pt>
    <dgm:pt modelId="{B2134246-FF3C-44D5-8641-E76FFD33F574}" type="sibTrans" cxnId="{A3B6085B-F9DE-4AE6-85B8-806B14D9B81B}">
      <dgm:prSet/>
      <dgm:spPr/>
      <dgm:t>
        <a:bodyPr/>
        <a:lstStyle/>
        <a:p>
          <a:endParaRPr lang="en-US"/>
        </a:p>
      </dgm:t>
    </dgm:pt>
    <dgm:pt modelId="{10E0B459-0DD1-4393-9842-10480730F533}">
      <dgm:prSet phldrT="[Text]"/>
      <dgm:spPr/>
      <dgm:t>
        <a:bodyPr/>
        <a:lstStyle/>
        <a:p>
          <a:r>
            <a:rPr lang="en-US" dirty="0"/>
            <a:t>No? You’re in trouble!</a:t>
          </a:r>
        </a:p>
      </dgm:t>
    </dgm:pt>
    <dgm:pt modelId="{27CC44AB-5C2D-4DA5-9889-604AF1016B41}" type="parTrans" cxnId="{20AB2D9B-6477-464F-B554-787F3E2E3C2E}">
      <dgm:prSet/>
      <dgm:spPr/>
      <dgm:t>
        <a:bodyPr/>
        <a:lstStyle/>
        <a:p>
          <a:endParaRPr lang="en-US"/>
        </a:p>
      </dgm:t>
    </dgm:pt>
    <dgm:pt modelId="{E2455F32-27FB-455F-9C7A-4584D5A08F3A}" type="sibTrans" cxnId="{20AB2D9B-6477-464F-B554-787F3E2E3C2E}">
      <dgm:prSet/>
      <dgm:spPr/>
      <dgm:t>
        <a:bodyPr/>
        <a:lstStyle/>
        <a:p>
          <a:endParaRPr lang="en-US"/>
        </a:p>
      </dgm:t>
    </dgm:pt>
    <dgm:pt modelId="{9BB213ED-7530-4AC8-899A-605E0AFA905C}" type="pres">
      <dgm:prSet presAssocID="{07FF8971-1BE7-4344-AD30-F55758664F8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F1D7F85-7922-4351-9E64-D32C7F054475}" type="pres">
      <dgm:prSet presAssocID="{36596608-11F3-46C3-80A1-B9769112EACB}" presName="hierRoot1" presStyleCnt="0">
        <dgm:presLayoutVars>
          <dgm:hierBranch val="init"/>
        </dgm:presLayoutVars>
      </dgm:prSet>
      <dgm:spPr/>
    </dgm:pt>
    <dgm:pt modelId="{B1C2E747-A156-45A6-84FA-344F25DE4E3D}" type="pres">
      <dgm:prSet presAssocID="{36596608-11F3-46C3-80A1-B9769112EACB}" presName="rootComposite1" presStyleCnt="0"/>
      <dgm:spPr/>
    </dgm:pt>
    <dgm:pt modelId="{DDB5A48C-A4AA-43AE-8BB8-1D398992A7A7}" type="pres">
      <dgm:prSet presAssocID="{36596608-11F3-46C3-80A1-B9769112EACB}" presName="rootText1" presStyleLbl="node0" presStyleIdx="0" presStyleCnt="1" custScaleY="237194">
        <dgm:presLayoutVars>
          <dgm:chPref val="3"/>
        </dgm:presLayoutVars>
      </dgm:prSet>
      <dgm:spPr/>
    </dgm:pt>
    <dgm:pt modelId="{2E9A0F6B-8D39-445D-8345-278A5F7C6441}" type="pres">
      <dgm:prSet presAssocID="{36596608-11F3-46C3-80A1-B9769112EACB}" presName="rootConnector1" presStyleLbl="node1" presStyleIdx="0" presStyleCnt="0"/>
      <dgm:spPr/>
    </dgm:pt>
    <dgm:pt modelId="{4FD5CB12-84E9-42B8-BF81-8D45AD6C9042}" type="pres">
      <dgm:prSet presAssocID="{36596608-11F3-46C3-80A1-B9769112EACB}" presName="hierChild2" presStyleCnt="0"/>
      <dgm:spPr/>
    </dgm:pt>
    <dgm:pt modelId="{20F63F9D-4B45-4924-A229-18FB44946419}" type="pres">
      <dgm:prSet presAssocID="{9A7CE4D0-9D07-42E4-9B9C-6BE9EDF6A91F}" presName="Name64" presStyleLbl="parChTrans1D2" presStyleIdx="0" presStyleCnt="3"/>
      <dgm:spPr/>
    </dgm:pt>
    <dgm:pt modelId="{1BF7C2CE-0E58-4E85-9BDB-470F81E37E3D}" type="pres">
      <dgm:prSet presAssocID="{DC521A12-266B-4487-965D-D0039EFC6FFB}" presName="hierRoot2" presStyleCnt="0">
        <dgm:presLayoutVars>
          <dgm:hierBranch val="init"/>
        </dgm:presLayoutVars>
      </dgm:prSet>
      <dgm:spPr/>
    </dgm:pt>
    <dgm:pt modelId="{48A332DA-9C50-43F7-9FC0-4AD529FE1596}" type="pres">
      <dgm:prSet presAssocID="{DC521A12-266B-4487-965D-D0039EFC6FFB}" presName="rootComposite" presStyleCnt="0"/>
      <dgm:spPr/>
    </dgm:pt>
    <dgm:pt modelId="{EF547792-7FC4-4DCC-AC9C-85634B7E2696}" type="pres">
      <dgm:prSet presAssocID="{DC521A12-266B-4487-965D-D0039EFC6FFB}" presName="rootText" presStyleLbl="node2" presStyleIdx="0" presStyleCnt="2">
        <dgm:presLayoutVars>
          <dgm:chPref val="3"/>
        </dgm:presLayoutVars>
      </dgm:prSet>
      <dgm:spPr/>
    </dgm:pt>
    <dgm:pt modelId="{475035DE-8489-4497-9F29-C656100307A5}" type="pres">
      <dgm:prSet presAssocID="{DC521A12-266B-4487-965D-D0039EFC6FFB}" presName="rootConnector" presStyleLbl="node2" presStyleIdx="0" presStyleCnt="2"/>
      <dgm:spPr/>
    </dgm:pt>
    <dgm:pt modelId="{9F14C9B2-FA54-4F03-8F34-7AAD02A58E1D}" type="pres">
      <dgm:prSet presAssocID="{DC521A12-266B-4487-965D-D0039EFC6FFB}" presName="hierChild4" presStyleCnt="0"/>
      <dgm:spPr/>
    </dgm:pt>
    <dgm:pt modelId="{8B24E367-41B7-4D9E-A04B-9D8BF604DB18}" type="pres">
      <dgm:prSet presAssocID="{DC521A12-266B-4487-965D-D0039EFC6FFB}" presName="hierChild5" presStyleCnt="0"/>
      <dgm:spPr/>
    </dgm:pt>
    <dgm:pt modelId="{7AA84D87-DAA2-4942-8D6F-51E61B70A678}" type="pres">
      <dgm:prSet presAssocID="{27CC44AB-5C2D-4DA5-9889-604AF1016B41}" presName="Name64" presStyleLbl="parChTrans1D2" presStyleIdx="1" presStyleCnt="3"/>
      <dgm:spPr/>
    </dgm:pt>
    <dgm:pt modelId="{7309F839-58EA-4A4C-AFB4-0BD8376F66D7}" type="pres">
      <dgm:prSet presAssocID="{10E0B459-0DD1-4393-9842-10480730F533}" presName="hierRoot2" presStyleCnt="0">
        <dgm:presLayoutVars>
          <dgm:hierBranch val="init"/>
        </dgm:presLayoutVars>
      </dgm:prSet>
      <dgm:spPr/>
    </dgm:pt>
    <dgm:pt modelId="{B502E512-5EF0-49B8-8812-2C8A85FA3CF6}" type="pres">
      <dgm:prSet presAssocID="{10E0B459-0DD1-4393-9842-10480730F533}" presName="rootComposite" presStyleCnt="0"/>
      <dgm:spPr/>
    </dgm:pt>
    <dgm:pt modelId="{D2E4E3A2-88C8-4A37-BC3D-90248285EDED}" type="pres">
      <dgm:prSet presAssocID="{10E0B459-0DD1-4393-9842-10480730F533}" presName="rootText" presStyleLbl="node2" presStyleIdx="1" presStyleCnt="2">
        <dgm:presLayoutVars>
          <dgm:chPref val="3"/>
        </dgm:presLayoutVars>
      </dgm:prSet>
      <dgm:spPr/>
    </dgm:pt>
    <dgm:pt modelId="{0B2D362A-5CCA-48FD-A598-77A47C5A4CDF}" type="pres">
      <dgm:prSet presAssocID="{10E0B459-0DD1-4393-9842-10480730F533}" presName="rootConnector" presStyleLbl="node2" presStyleIdx="1" presStyleCnt="2"/>
      <dgm:spPr/>
    </dgm:pt>
    <dgm:pt modelId="{09F8D2BD-9C39-45A2-AB7B-9F76AA6EBEA6}" type="pres">
      <dgm:prSet presAssocID="{10E0B459-0DD1-4393-9842-10480730F533}" presName="hierChild4" presStyleCnt="0"/>
      <dgm:spPr/>
    </dgm:pt>
    <dgm:pt modelId="{5090F7ED-44DE-4FE5-8F6F-CBBAB4594870}" type="pres">
      <dgm:prSet presAssocID="{10E0B459-0DD1-4393-9842-10480730F533}" presName="hierChild5" presStyleCnt="0"/>
      <dgm:spPr/>
    </dgm:pt>
    <dgm:pt modelId="{8B104BC9-66E5-4DE6-AEC6-E63DE286FC2C}" type="pres">
      <dgm:prSet presAssocID="{36596608-11F3-46C3-80A1-B9769112EACB}" presName="hierChild3" presStyleCnt="0"/>
      <dgm:spPr/>
    </dgm:pt>
    <dgm:pt modelId="{18FDC1A8-897F-4AF3-AE31-9181C8D82E31}" type="pres">
      <dgm:prSet presAssocID="{FE37AAA6-8CC4-4EF5-B829-89CE43B97D5E}" presName="Name115" presStyleLbl="parChTrans1D2" presStyleIdx="2" presStyleCnt="3"/>
      <dgm:spPr/>
    </dgm:pt>
    <dgm:pt modelId="{A4BDB674-8817-447E-8372-48AA7260A119}" type="pres">
      <dgm:prSet presAssocID="{A5DAD67F-6B5B-4880-8BC4-98451BDA113E}" presName="hierRoot3" presStyleCnt="0">
        <dgm:presLayoutVars>
          <dgm:hierBranch val="init"/>
        </dgm:presLayoutVars>
      </dgm:prSet>
      <dgm:spPr/>
    </dgm:pt>
    <dgm:pt modelId="{52E538B2-3A1C-49E2-B370-04FC947BE0A6}" type="pres">
      <dgm:prSet presAssocID="{A5DAD67F-6B5B-4880-8BC4-98451BDA113E}" presName="rootComposite3" presStyleCnt="0"/>
      <dgm:spPr/>
    </dgm:pt>
    <dgm:pt modelId="{E07B1BE3-1887-47ED-B3A5-554D241BACC8}" type="pres">
      <dgm:prSet presAssocID="{A5DAD67F-6B5B-4880-8BC4-98451BDA113E}" presName="rootText3" presStyleLbl="asst1" presStyleIdx="0" presStyleCnt="1">
        <dgm:presLayoutVars>
          <dgm:chPref val="3"/>
        </dgm:presLayoutVars>
      </dgm:prSet>
      <dgm:spPr/>
    </dgm:pt>
    <dgm:pt modelId="{B2439649-D805-45BE-93FF-1527A0F0AA50}" type="pres">
      <dgm:prSet presAssocID="{A5DAD67F-6B5B-4880-8BC4-98451BDA113E}" presName="rootConnector3" presStyleLbl="asst1" presStyleIdx="0" presStyleCnt="1"/>
      <dgm:spPr/>
    </dgm:pt>
    <dgm:pt modelId="{7A10BF72-5B4F-4E95-98F4-CBFD82098E11}" type="pres">
      <dgm:prSet presAssocID="{A5DAD67F-6B5B-4880-8BC4-98451BDA113E}" presName="hierChild6" presStyleCnt="0"/>
      <dgm:spPr/>
    </dgm:pt>
    <dgm:pt modelId="{2A2676F0-0F7F-47C8-B2C1-CF2109C09505}" type="pres">
      <dgm:prSet presAssocID="{A5DAD67F-6B5B-4880-8BC4-98451BDA113E}" presName="hierChild7" presStyleCnt="0"/>
      <dgm:spPr/>
    </dgm:pt>
  </dgm:ptLst>
  <dgm:cxnLst>
    <dgm:cxn modelId="{42D42F1B-B717-4C42-A759-D7C652EF2560}" srcId="{36596608-11F3-46C3-80A1-B9769112EACB}" destId="{A5DAD67F-6B5B-4880-8BC4-98451BDA113E}" srcOrd="0" destOrd="0" parTransId="{FE37AAA6-8CC4-4EF5-B829-89CE43B97D5E}" sibTransId="{6EE87007-A33F-443F-A076-BBAF1CEFD237}"/>
    <dgm:cxn modelId="{BA7ED421-EDF4-45DA-9107-59D88810437A}" type="presOf" srcId="{10E0B459-0DD1-4393-9842-10480730F533}" destId="{0B2D362A-5CCA-48FD-A598-77A47C5A4CDF}" srcOrd="1" destOrd="0" presId="urn:microsoft.com/office/officeart/2009/3/layout/HorizontalOrganizationChart"/>
    <dgm:cxn modelId="{A3B6085B-F9DE-4AE6-85B8-806B14D9B81B}" srcId="{36596608-11F3-46C3-80A1-B9769112EACB}" destId="{DC521A12-266B-4487-965D-D0039EFC6FFB}" srcOrd="1" destOrd="0" parTransId="{9A7CE4D0-9D07-42E4-9B9C-6BE9EDF6A91F}" sibTransId="{B2134246-FF3C-44D5-8641-E76FFD33F574}"/>
    <dgm:cxn modelId="{F04DBC6C-B208-4ECE-B105-83F168B8CF3D}" type="presOf" srcId="{DC521A12-266B-4487-965D-D0039EFC6FFB}" destId="{EF547792-7FC4-4DCC-AC9C-85634B7E2696}" srcOrd="0" destOrd="0" presId="urn:microsoft.com/office/officeart/2009/3/layout/HorizontalOrganizationChart"/>
    <dgm:cxn modelId="{0DD7E456-0EF1-4405-AB14-64F00A6A0AF1}" type="presOf" srcId="{27CC44AB-5C2D-4DA5-9889-604AF1016B41}" destId="{7AA84D87-DAA2-4942-8D6F-51E61B70A678}" srcOrd="0" destOrd="0" presId="urn:microsoft.com/office/officeart/2009/3/layout/HorizontalOrganizationChart"/>
    <dgm:cxn modelId="{E02BD87C-8435-4F62-8288-80E7DF072554}" type="presOf" srcId="{FE37AAA6-8CC4-4EF5-B829-89CE43B97D5E}" destId="{18FDC1A8-897F-4AF3-AE31-9181C8D82E31}" srcOrd="0" destOrd="0" presId="urn:microsoft.com/office/officeart/2009/3/layout/HorizontalOrganizationChart"/>
    <dgm:cxn modelId="{B50EF18D-B63C-4447-A2A9-B9F7B3F854AA}" type="presOf" srcId="{10E0B459-0DD1-4393-9842-10480730F533}" destId="{D2E4E3A2-88C8-4A37-BC3D-90248285EDED}" srcOrd="0" destOrd="0" presId="urn:microsoft.com/office/officeart/2009/3/layout/HorizontalOrganizationChart"/>
    <dgm:cxn modelId="{2EE7AB95-BD45-4F7E-B0CF-B16B0139A6DE}" type="presOf" srcId="{DC521A12-266B-4487-965D-D0039EFC6FFB}" destId="{475035DE-8489-4497-9F29-C656100307A5}" srcOrd="1" destOrd="0" presId="urn:microsoft.com/office/officeart/2009/3/layout/HorizontalOrganizationChart"/>
    <dgm:cxn modelId="{20AB2D9B-6477-464F-B554-787F3E2E3C2E}" srcId="{36596608-11F3-46C3-80A1-B9769112EACB}" destId="{10E0B459-0DD1-4393-9842-10480730F533}" srcOrd="2" destOrd="0" parTransId="{27CC44AB-5C2D-4DA5-9889-604AF1016B41}" sibTransId="{E2455F32-27FB-455F-9C7A-4584D5A08F3A}"/>
    <dgm:cxn modelId="{C18D479D-333B-4177-8918-574828812CDF}" type="presOf" srcId="{A5DAD67F-6B5B-4880-8BC4-98451BDA113E}" destId="{B2439649-D805-45BE-93FF-1527A0F0AA50}" srcOrd="1" destOrd="0" presId="urn:microsoft.com/office/officeart/2009/3/layout/HorizontalOrganizationChart"/>
    <dgm:cxn modelId="{115C989D-0F40-4180-B9AB-414F5F21A476}" type="presOf" srcId="{A5DAD67F-6B5B-4880-8BC4-98451BDA113E}" destId="{E07B1BE3-1887-47ED-B3A5-554D241BACC8}" srcOrd="0" destOrd="0" presId="urn:microsoft.com/office/officeart/2009/3/layout/HorizontalOrganizationChart"/>
    <dgm:cxn modelId="{10B302AB-CAFC-4A49-8F24-3814C6DC896C}" type="presOf" srcId="{07FF8971-1BE7-4344-AD30-F55758664F82}" destId="{9BB213ED-7530-4AC8-899A-605E0AFA905C}" srcOrd="0" destOrd="0" presId="urn:microsoft.com/office/officeart/2009/3/layout/HorizontalOrganizationChart"/>
    <dgm:cxn modelId="{14092BB2-95BA-48D4-8146-8BDB7AF2AF16}" type="presOf" srcId="{36596608-11F3-46C3-80A1-B9769112EACB}" destId="{2E9A0F6B-8D39-445D-8345-278A5F7C6441}" srcOrd="1" destOrd="0" presId="urn:microsoft.com/office/officeart/2009/3/layout/HorizontalOrganizationChart"/>
    <dgm:cxn modelId="{CF3415C8-CBA4-4B91-A85E-B98760893C5B}" type="presOf" srcId="{9A7CE4D0-9D07-42E4-9B9C-6BE9EDF6A91F}" destId="{20F63F9D-4B45-4924-A229-18FB44946419}" srcOrd="0" destOrd="0" presId="urn:microsoft.com/office/officeart/2009/3/layout/HorizontalOrganizationChart"/>
    <dgm:cxn modelId="{89260EDF-DB1C-4842-BFA2-ECF8EAF555B2}" srcId="{07FF8971-1BE7-4344-AD30-F55758664F82}" destId="{36596608-11F3-46C3-80A1-B9769112EACB}" srcOrd="0" destOrd="0" parTransId="{540D7C8F-900E-448F-AED1-353C0F456C5A}" sibTransId="{2AE01F89-BA73-4B37-BBB1-E95B48062E09}"/>
    <dgm:cxn modelId="{BAF493EA-7A6C-4600-A399-63239179CD32}" type="presOf" srcId="{36596608-11F3-46C3-80A1-B9769112EACB}" destId="{DDB5A48C-A4AA-43AE-8BB8-1D398992A7A7}" srcOrd="0" destOrd="0" presId="urn:microsoft.com/office/officeart/2009/3/layout/HorizontalOrganizationChart"/>
    <dgm:cxn modelId="{98E76289-B9D1-40AB-9478-196C84B37E78}" type="presParOf" srcId="{9BB213ED-7530-4AC8-899A-605E0AFA905C}" destId="{4F1D7F85-7922-4351-9E64-D32C7F054475}" srcOrd="0" destOrd="0" presId="urn:microsoft.com/office/officeart/2009/3/layout/HorizontalOrganizationChart"/>
    <dgm:cxn modelId="{23DE7DAD-F842-4177-B2D9-8C6DFD65A052}" type="presParOf" srcId="{4F1D7F85-7922-4351-9E64-D32C7F054475}" destId="{B1C2E747-A156-45A6-84FA-344F25DE4E3D}" srcOrd="0" destOrd="0" presId="urn:microsoft.com/office/officeart/2009/3/layout/HorizontalOrganizationChart"/>
    <dgm:cxn modelId="{B79DFA43-ED2C-4A7D-95A3-D44E5D3CFDBC}" type="presParOf" srcId="{B1C2E747-A156-45A6-84FA-344F25DE4E3D}" destId="{DDB5A48C-A4AA-43AE-8BB8-1D398992A7A7}" srcOrd="0" destOrd="0" presId="urn:microsoft.com/office/officeart/2009/3/layout/HorizontalOrganizationChart"/>
    <dgm:cxn modelId="{ADB4B957-9607-4078-AFCB-B6863D1F80D7}" type="presParOf" srcId="{B1C2E747-A156-45A6-84FA-344F25DE4E3D}" destId="{2E9A0F6B-8D39-445D-8345-278A5F7C6441}" srcOrd="1" destOrd="0" presId="urn:microsoft.com/office/officeart/2009/3/layout/HorizontalOrganizationChart"/>
    <dgm:cxn modelId="{F3765276-D92F-4658-AD40-43ACEC7B2AFB}" type="presParOf" srcId="{4F1D7F85-7922-4351-9E64-D32C7F054475}" destId="{4FD5CB12-84E9-42B8-BF81-8D45AD6C9042}" srcOrd="1" destOrd="0" presId="urn:microsoft.com/office/officeart/2009/3/layout/HorizontalOrganizationChart"/>
    <dgm:cxn modelId="{9BB97679-FE8D-4A37-BBD6-F850C4A4D0DB}" type="presParOf" srcId="{4FD5CB12-84E9-42B8-BF81-8D45AD6C9042}" destId="{20F63F9D-4B45-4924-A229-18FB44946419}" srcOrd="0" destOrd="0" presId="urn:microsoft.com/office/officeart/2009/3/layout/HorizontalOrganizationChart"/>
    <dgm:cxn modelId="{7AE71A08-7006-402C-9F7B-9DAFF106D726}" type="presParOf" srcId="{4FD5CB12-84E9-42B8-BF81-8D45AD6C9042}" destId="{1BF7C2CE-0E58-4E85-9BDB-470F81E37E3D}" srcOrd="1" destOrd="0" presId="urn:microsoft.com/office/officeart/2009/3/layout/HorizontalOrganizationChart"/>
    <dgm:cxn modelId="{C1575CF4-4492-43BA-A08A-591416C09BE5}" type="presParOf" srcId="{1BF7C2CE-0E58-4E85-9BDB-470F81E37E3D}" destId="{48A332DA-9C50-43F7-9FC0-4AD529FE1596}" srcOrd="0" destOrd="0" presId="urn:microsoft.com/office/officeart/2009/3/layout/HorizontalOrganizationChart"/>
    <dgm:cxn modelId="{DB59671F-C113-4C57-B70A-6C5034E0B644}" type="presParOf" srcId="{48A332DA-9C50-43F7-9FC0-4AD529FE1596}" destId="{EF547792-7FC4-4DCC-AC9C-85634B7E2696}" srcOrd="0" destOrd="0" presId="urn:microsoft.com/office/officeart/2009/3/layout/HorizontalOrganizationChart"/>
    <dgm:cxn modelId="{761F948F-C38C-4E92-A2AA-A9F5DEEDB375}" type="presParOf" srcId="{48A332DA-9C50-43F7-9FC0-4AD529FE1596}" destId="{475035DE-8489-4497-9F29-C656100307A5}" srcOrd="1" destOrd="0" presId="urn:microsoft.com/office/officeart/2009/3/layout/HorizontalOrganizationChart"/>
    <dgm:cxn modelId="{A98303F5-10B0-4AE0-BC7C-B58595D933BC}" type="presParOf" srcId="{1BF7C2CE-0E58-4E85-9BDB-470F81E37E3D}" destId="{9F14C9B2-FA54-4F03-8F34-7AAD02A58E1D}" srcOrd="1" destOrd="0" presId="urn:microsoft.com/office/officeart/2009/3/layout/HorizontalOrganizationChart"/>
    <dgm:cxn modelId="{960CEB3D-77AA-4397-821F-EC66E419C3DE}" type="presParOf" srcId="{1BF7C2CE-0E58-4E85-9BDB-470F81E37E3D}" destId="{8B24E367-41B7-4D9E-A04B-9D8BF604DB18}" srcOrd="2" destOrd="0" presId="urn:microsoft.com/office/officeart/2009/3/layout/HorizontalOrganizationChart"/>
    <dgm:cxn modelId="{DCF2A1BD-324C-4480-A052-194282526613}" type="presParOf" srcId="{4FD5CB12-84E9-42B8-BF81-8D45AD6C9042}" destId="{7AA84D87-DAA2-4942-8D6F-51E61B70A678}" srcOrd="2" destOrd="0" presId="urn:microsoft.com/office/officeart/2009/3/layout/HorizontalOrganizationChart"/>
    <dgm:cxn modelId="{9120CFA7-007A-4C31-9030-35490AFDF4A9}" type="presParOf" srcId="{4FD5CB12-84E9-42B8-BF81-8D45AD6C9042}" destId="{7309F839-58EA-4A4C-AFB4-0BD8376F66D7}" srcOrd="3" destOrd="0" presId="urn:microsoft.com/office/officeart/2009/3/layout/HorizontalOrganizationChart"/>
    <dgm:cxn modelId="{86D871FC-A5AC-4647-9A90-56D9056B5163}" type="presParOf" srcId="{7309F839-58EA-4A4C-AFB4-0BD8376F66D7}" destId="{B502E512-5EF0-49B8-8812-2C8A85FA3CF6}" srcOrd="0" destOrd="0" presId="urn:microsoft.com/office/officeart/2009/3/layout/HorizontalOrganizationChart"/>
    <dgm:cxn modelId="{F3EB32C7-A883-4887-84D8-1DE262D8FA65}" type="presParOf" srcId="{B502E512-5EF0-49B8-8812-2C8A85FA3CF6}" destId="{D2E4E3A2-88C8-4A37-BC3D-90248285EDED}" srcOrd="0" destOrd="0" presId="urn:microsoft.com/office/officeart/2009/3/layout/HorizontalOrganizationChart"/>
    <dgm:cxn modelId="{3D37CE9F-903E-4885-9A99-EF74E22DD9DC}" type="presParOf" srcId="{B502E512-5EF0-49B8-8812-2C8A85FA3CF6}" destId="{0B2D362A-5CCA-48FD-A598-77A47C5A4CDF}" srcOrd="1" destOrd="0" presId="urn:microsoft.com/office/officeart/2009/3/layout/HorizontalOrganizationChart"/>
    <dgm:cxn modelId="{815C37B4-9377-410C-B7E7-95FF3C287712}" type="presParOf" srcId="{7309F839-58EA-4A4C-AFB4-0BD8376F66D7}" destId="{09F8D2BD-9C39-45A2-AB7B-9F76AA6EBEA6}" srcOrd="1" destOrd="0" presId="urn:microsoft.com/office/officeart/2009/3/layout/HorizontalOrganizationChart"/>
    <dgm:cxn modelId="{09F32994-06F1-4890-A5D7-47F05D65C029}" type="presParOf" srcId="{7309F839-58EA-4A4C-AFB4-0BD8376F66D7}" destId="{5090F7ED-44DE-4FE5-8F6F-CBBAB4594870}" srcOrd="2" destOrd="0" presId="urn:microsoft.com/office/officeart/2009/3/layout/HorizontalOrganizationChart"/>
    <dgm:cxn modelId="{33ECB2CE-193F-43B9-B516-49D2FBD5C821}" type="presParOf" srcId="{4F1D7F85-7922-4351-9E64-D32C7F054475}" destId="{8B104BC9-66E5-4DE6-AEC6-E63DE286FC2C}" srcOrd="2" destOrd="0" presId="urn:microsoft.com/office/officeart/2009/3/layout/HorizontalOrganizationChart"/>
    <dgm:cxn modelId="{1E2B8C86-A3AF-41A7-A40F-26830EA4DE08}" type="presParOf" srcId="{8B104BC9-66E5-4DE6-AEC6-E63DE286FC2C}" destId="{18FDC1A8-897F-4AF3-AE31-9181C8D82E31}" srcOrd="0" destOrd="0" presId="urn:microsoft.com/office/officeart/2009/3/layout/HorizontalOrganizationChart"/>
    <dgm:cxn modelId="{1EE98AAF-B815-449B-B403-8A69D269029A}" type="presParOf" srcId="{8B104BC9-66E5-4DE6-AEC6-E63DE286FC2C}" destId="{A4BDB674-8817-447E-8372-48AA7260A119}" srcOrd="1" destOrd="0" presId="urn:microsoft.com/office/officeart/2009/3/layout/HorizontalOrganizationChart"/>
    <dgm:cxn modelId="{BB6453F0-699D-438A-8542-600F308A6D2B}" type="presParOf" srcId="{A4BDB674-8817-447E-8372-48AA7260A119}" destId="{52E538B2-3A1C-49E2-B370-04FC947BE0A6}" srcOrd="0" destOrd="0" presId="urn:microsoft.com/office/officeart/2009/3/layout/HorizontalOrganizationChart"/>
    <dgm:cxn modelId="{441C5783-A02B-40B2-9E61-7BE725E3F499}" type="presParOf" srcId="{52E538B2-3A1C-49E2-B370-04FC947BE0A6}" destId="{E07B1BE3-1887-47ED-B3A5-554D241BACC8}" srcOrd="0" destOrd="0" presId="urn:microsoft.com/office/officeart/2009/3/layout/HorizontalOrganizationChart"/>
    <dgm:cxn modelId="{B5499E6C-9C6E-4D9F-8C3D-CBE16132F9A7}" type="presParOf" srcId="{52E538B2-3A1C-49E2-B370-04FC947BE0A6}" destId="{B2439649-D805-45BE-93FF-1527A0F0AA50}" srcOrd="1" destOrd="0" presId="urn:microsoft.com/office/officeart/2009/3/layout/HorizontalOrganizationChart"/>
    <dgm:cxn modelId="{83AC59F8-3631-45E1-B0A7-E319795C8969}" type="presParOf" srcId="{A4BDB674-8817-447E-8372-48AA7260A119}" destId="{7A10BF72-5B4F-4E95-98F4-CBFD82098E11}" srcOrd="1" destOrd="0" presId="urn:microsoft.com/office/officeart/2009/3/layout/HorizontalOrganizationChart"/>
    <dgm:cxn modelId="{0EF21D8E-CC70-4D53-9980-BB7F1A1CDE4A}" type="presParOf" srcId="{A4BDB674-8817-447E-8372-48AA7260A119}" destId="{2A2676F0-0F7F-47C8-B2C1-CF2109C0950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DC1A8-897F-4AF3-AE31-9181C8D82E31}">
      <dsp:nvSpPr>
        <dsp:cNvPr id="0" name=""/>
        <dsp:cNvSpPr/>
      </dsp:nvSpPr>
      <dsp:spPr>
        <a:xfrm>
          <a:off x="1572836" y="1810642"/>
          <a:ext cx="1099501" cy="98169"/>
        </a:xfrm>
        <a:custGeom>
          <a:avLst/>
          <a:gdLst/>
          <a:ahLst/>
          <a:cxnLst/>
          <a:rect l="0" t="0" r="0" b="0"/>
          <a:pathLst>
            <a:path>
              <a:moveTo>
                <a:pt x="0" y="98169"/>
              </a:moveTo>
              <a:lnTo>
                <a:pt x="1099501" y="98169"/>
              </a:lnTo>
              <a:lnTo>
                <a:pt x="109950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84D87-DAA2-4942-8D6F-51E61B70A678}">
      <dsp:nvSpPr>
        <dsp:cNvPr id="0" name=""/>
        <dsp:cNvSpPr/>
      </dsp:nvSpPr>
      <dsp:spPr>
        <a:xfrm>
          <a:off x="1572836" y="1908812"/>
          <a:ext cx="2199002" cy="337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1930" y="0"/>
              </a:lnTo>
              <a:lnTo>
                <a:pt x="2041930" y="337703"/>
              </a:lnTo>
              <a:lnTo>
                <a:pt x="2199002" y="3377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F63F9D-4B45-4924-A229-18FB44946419}">
      <dsp:nvSpPr>
        <dsp:cNvPr id="0" name=""/>
        <dsp:cNvSpPr/>
      </dsp:nvSpPr>
      <dsp:spPr>
        <a:xfrm>
          <a:off x="1572836" y="1571108"/>
          <a:ext cx="2199002" cy="337703"/>
        </a:xfrm>
        <a:custGeom>
          <a:avLst/>
          <a:gdLst/>
          <a:ahLst/>
          <a:cxnLst/>
          <a:rect l="0" t="0" r="0" b="0"/>
          <a:pathLst>
            <a:path>
              <a:moveTo>
                <a:pt x="0" y="337703"/>
              </a:moveTo>
              <a:lnTo>
                <a:pt x="2041930" y="337703"/>
              </a:lnTo>
              <a:lnTo>
                <a:pt x="2041930" y="0"/>
              </a:lnTo>
              <a:lnTo>
                <a:pt x="219900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5A48C-A4AA-43AE-8BB8-1D398992A7A7}">
      <dsp:nvSpPr>
        <dsp:cNvPr id="0" name=""/>
        <dsp:cNvSpPr/>
      </dsp:nvSpPr>
      <dsp:spPr>
        <a:xfrm>
          <a:off x="2120" y="1340651"/>
          <a:ext cx="1570715" cy="1136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</a:t>
          </a:r>
        </a:p>
      </dsp:txBody>
      <dsp:txXfrm>
        <a:off x="2120" y="1340651"/>
        <a:ext cx="1570715" cy="1136321"/>
      </dsp:txXfrm>
    </dsp:sp>
    <dsp:sp modelId="{EF547792-7FC4-4DCC-AC9C-85634B7E2696}">
      <dsp:nvSpPr>
        <dsp:cNvPr id="0" name=""/>
        <dsp:cNvSpPr/>
      </dsp:nvSpPr>
      <dsp:spPr>
        <a:xfrm>
          <a:off x="3771838" y="1331573"/>
          <a:ext cx="1570715" cy="4790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Yes? Great!</a:t>
          </a:r>
        </a:p>
      </dsp:txBody>
      <dsp:txXfrm>
        <a:off x="3771838" y="1331573"/>
        <a:ext cx="1570715" cy="479068"/>
      </dsp:txXfrm>
    </dsp:sp>
    <dsp:sp modelId="{D2E4E3A2-88C8-4A37-BC3D-90248285EDED}">
      <dsp:nvSpPr>
        <dsp:cNvPr id="0" name=""/>
        <dsp:cNvSpPr/>
      </dsp:nvSpPr>
      <dsp:spPr>
        <a:xfrm>
          <a:off x="3771838" y="2006981"/>
          <a:ext cx="1570715" cy="4790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No? You’re in trouble!</a:t>
          </a:r>
        </a:p>
      </dsp:txBody>
      <dsp:txXfrm>
        <a:off x="3771838" y="2006981"/>
        <a:ext cx="1570715" cy="479068"/>
      </dsp:txXfrm>
    </dsp:sp>
    <dsp:sp modelId="{E07B1BE3-1887-47ED-B3A5-554D241BACC8}">
      <dsp:nvSpPr>
        <dsp:cNvPr id="0" name=""/>
        <dsp:cNvSpPr/>
      </dsp:nvSpPr>
      <dsp:spPr>
        <a:xfrm>
          <a:off x="1886979" y="1331573"/>
          <a:ext cx="1570715" cy="4790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 you even have it?</a:t>
          </a:r>
        </a:p>
      </dsp:txBody>
      <dsp:txXfrm>
        <a:off x="1886979" y="1331573"/>
        <a:ext cx="1570715" cy="479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3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diagramLayout" Target="../diagrams/layout1.xml"/><Relationship Id="rId7" Type="http://schemas.openxmlformats.org/officeDocument/2006/relationships/image" Target="../media/image7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" TargetMode="External"/><Relationship Id="rId2" Type="http://schemas.openxmlformats.org/officeDocument/2006/relationships/hyperlink" Target="https://archive.ics.uci.edu/ml/index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Preprocessing for </a:t>
            </a:r>
            <a:br>
              <a:rPr lang="en-US" dirty="0"/>
            </a:br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5701-660B-48CF-926F-77FC8C79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Preparation of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59ADBD-4982-4237-BE69-646964608284}"/>
              </a:ext>
            </a:extLst>
          </p:cNvPr>
          <p:cNvSpPr/>
          <p:nvPr/>
        </p:nvSpPr>
        <p:spPr>
          <a:xfrm>
            <a:off x="601670" y="1502815"/>
            <a:ext cx="3036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Different Methods.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5B1D7C-C150-455F-A699-52369B06882B}"/>
              </a:ext>
            </a:extLst>
          </p:cNvPr>
          <p:cNvSpPr/>
          <p:nvPr/>
        </p:nvSpPr>
        <p:spPr>
          <a:xfrm>
            <a:off x="746956" y="2378802"/>
            <a:ext cx="287848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Ignoring a part</a:t>
            </a:r>
            <a:r>
              <a:rPr lang="en-US" dirty="0"/>
              <a:t> -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Min-Max Scaling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4CB3C2-C0C8-481A-84FC-FD7FE093FF9B}"/>
              </a:ext>
            </a:extLst>
          </p:cNvPr>
          <p:cNvSpPr/>
          <p:nvPr/>
        </p:nvSpPr>
        <p:spPr>
          <a:xfrm>
            <a:off x="4419295" y="237880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How to fill in the holes?</a:t>
            </a:r>
          </a:p>
          <a:p>
            <a:r>
              <a:rPr lang="en-US" dirty="0"/>
              <a:t>- Interpolate</a:t>
            </a:r>
          </a:p>
          <a:p>
            <a:r>
              <a:rPr lang="en-US" dirty="0"/>
              <a:t>- Label Encoders and One Hot Encoders</a:t>
            </a:r>
          </a:p>
          <a:p>
            <a:r>
              <a:rPr lang="en-US" dirty="0"/>
              <a:t>- Filling the missing value with some values, to get away with missing out on certain features</a:t>
            </a:r>
          </a:p>
        </p:txBody>
      </p:sp>
    </p:spTree>
    <p:extLst>
      <p:ext uri="{BB962C8B-B14F-4D97-AF65-F5344CB8AC3E}">
        <p14:creationId xmlns:p14="http://schemas.microsoft.com/office/powerpoint/2010/main" val="428511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5701-660B-48CF-926F-77FC8C79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Preparation of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14B553-53CA-4C0B-9F14-41BBB5BA1DF9}"/>
              </a:ext>
            </a:extLst>
          </p:cNvPr>
          <p:cNvSpPr/>
          <p:nvPr/>
        </p:nvSpPr>
        <p:spPr>
          <a:xfrm>
            <a:off x="3884827" y="1699320"/>
            <a:ext cx="1374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Bored?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556D91-03BF-4A94-B4F0-FCE70C4E6BBB}"/>
              </a:ext>
            </a:extLst>
          </p:cNvPr>
          <p:cNvSpPr/>
          <p:nvPr/>
        </p:nvSpPr>
        <p:spPr>
          <a:xfrm>
            <a:off x="1670605" y="2571750"/>
            <a:ext cx="56500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Everyone is.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You've got no options.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Single mistake here and no point of moving further. </a:t>
            </a:r>
          </a:p>
        </p:txBody>
      </p:sp>
    </p:spTree>
    <p:extLst>
      <p:ext uri="{BB962C8B-B14F-4D97-AF65-F5344CB8AC3E}">
        <p14:creationId xmlns:p14="http://schemas.microsoft.com/office/powerpoint/2010/main" val="2161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9455640-1149-4D20-A450-44DDEFBF3878}"/>
              </a:ext>
            </a:extLst>
          </p:cNvPr>
          <p:cNvSpPr/>
          <p:nvPr/>
        </p:nvSpPr>
        <p:spPr>
          <a:xfrm>
            <a:off x="3350360" y="2113635"/>
            <a:ext cx="2443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Let’s have fun!</a:t>
            </a:r>
          </a:p>
        </p:txBody>
      </p:sp>
    </p:spTree>
    <p:extLst>
      <p:ext uri="{BB962C8B-B14F-4D97-AF65-F5344CB8AC3E}">
        <p14:creationId xmlns:p14="http://schemas.microsoft.com/office/powerpoint/2010/main" val="1076394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9DE0-AB69-4D20-BF60-7D239EA3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Preprocess using Visualization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E9118C-913C-4F28-8447-2C7FBA7EF07D}"/>
              </a:ext>
            </a:extLst>
          </p:cNvPr>
          <p:cNvSpPr/>
          <p:nvPr/>
        </p:nvSpPr>
        <p:spPr>
          <a:xfrm>
            <a:off x="453802" y="1356714"/>
            <a:ext cx="8393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also simply visualize the data to find out what variables in your data is necessary and what is not. </a:t>
            </a:r>
          </a:p>
        </p:txBody>
      </p:sp>
      <p:pic>
        <p:nvPicPr>
          <p:cNvPr id="13314" name="Picture 2" descr="http://katbailey.github.io/images/kernel_cookbook.png">
            <a:extLst>
              <a:ext uri="{FF2B5EF4-FFF2-40B4-BE49-F238E27FC236}">
                <a16:creationId xmlns:a16="http://schemas.microsoft.com/office/drawing/2014/main" id="{42FB80D5-3429-4C54-BCCF-7B6997E78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2013013"/>
            <a:ext cx="3602894" cy="313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://efavdb.com/wp-content/uploads/2015/05/svm_3d_cropped.png">
            <a:extLst>
              <a:ext uri="{FF2B5EF4-FFF2-40B4-BE49-F238E27FC236}">
                <a16:creationId xmlns:a16="http://schemas.microsoft.com/office/drawing/2014/main" id="{1722391E-E0B8-4969-97A9-5D4738537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295" y="2467764"/>
            <a:ext cx="4029990" cy="220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27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C077-B1CF-49E3-A4D6-D96E64F4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Preprocess using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DD7FE-C2B1-4862-BD99-6BA962749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244328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Now that you've got your data in your hands and you've really prepared the data to be tested upon, what do you want to do.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You already know the problem, so just start working on how you’re going to solve it.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70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Image result for machine learning gif">
            <a:extLst>
              <a:ext uri="{FF2B5EF4-FFF2-40B4-BE49-F238E27FC236}">
                <a16:creationId xmlns:a16="http://schemas.microsoft.com/office/drawing/2014/main" id="{B3BAF3C7-BCD4-4DB8-805B-EF285A7C8D60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762919"/>
            <a:ext cx="42291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901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3679-1EA2-4E03-B697-A202BA1D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F548F-D67A-40F7-9BC6-8595740A0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the different techniques and models.</a:t>
            </a:r>
          </a:p>
          <a:p>
            <a:r>
              <a:rPr lang="en-US" dirty="0"/>
              <a:t>Implement it.</a:t>
            </a:r>
          </a:p>
        </p:txBody>
      </p:sp>
    </p:spTree>
    <p:extLst>
      <p:ext uri="{BB962C8B-B14F-4D97-AF65-F5344CB8AC3E}">
        <p14:creationId xmlns:p14="http://schemas.microsoft.com/office/powerpoint/2010/main" val="1125232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5BB8-24C7-4E46-9401-C7BE527DE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245" y="2419045"/>
            <a:ext cx="3359509" cy="91623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Work over? Not yet.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55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D860-E4A3-493D-8652-55C1B126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F3399-1913-460A-9CA1-B6F2C0FD7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197405"/>
            <a:ext cx="7635249" cy="2748690"/>
          </a:xfrm>
        </p:spPr>
        <p:txBody>
          <a:bodyPr>
            <a:normAutofit/>
          </a:bodyPr>
          <a:lstStyle/>
          <a:p>
            <a:r>
              <a:rPr lang="en-US" dirty="0"/>
              <a:t>You've got a chance now. Improve your models.</a:t>
            </a:r>
          </a:p>
          <a:p>
            <a:r>
              <a:rPr lang="en-US" dirty="0"/>
              <a:t>Tune in the parameters. Very Important.</a:t>
            </a:r>
          </a:p>
          <a:p>
            <a:r>
              <a:rPr lang="en-US" dirty="0"/>
              <a:t>Various Examples lying all around.</a:t>
            </a:r>
          </a:p>
        </p:txBody>
      </p:sp>
    </p:spTree>
    <p:extLst>
      <p:ext uri="{BB962C8B-B14F-4D97-AF65-F5344CB8AC3E}">
        <p14:creationId xmlns:p14="http://schemas.microsoft.com/office/powerpoint/2010/main" val="2628138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presenting your data">
            <a:extLst>
              <a:ext uri="{FF2B5EF4-FFF2-40B4-BE49-F238E27FC236}">
                <a16:creationId xmlns:a16="http://schemas.microsoft.com/office/drawing/2014/main" id="{B3A9A47A-407B-49DC-9FB6-A12F14E78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19" y="1751572"/>
            <a:ext cx="5062655" cy="276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75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104B10-D777-46B2-8F2B-90FE982ADF7F}"/>
              </a:ext>
            </a:extLst>
          </p:cNvPr>
          <p:cNvSpPr txBox="1">
            <a:spLocks/>
          </p:cNvSpPr>
          <p:nvPr/>
        </p:nvSpPr>
        <p:spPr>
          <a:xfrm>
            <a:off x="1976015" y="1350109"/>
            <a:ext cx="6871725" cy="3512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are we dealing with?</a:t>
            </a:r>
          </a:p>
          <a:p>
            <a:r>
              <a:rPr lang="en-US" dirty="0"/>
              <a:t>Source of Data	</a:t>
            </a:r>
          </a:p>
          <a:p>
            <a:r>
              <a:rPr lang="en-US" dirty="0"/>
              <a:t>Description of Data</a:t>
            </a:r>
          </a:p>
          <a:p>
            <a:r>
              <a:rPr lang="en-US" dirty="0"/>
              <a:t>Preparation of Data</a:t>
            </a:r>
          </a:p>
          <a:p>
            <a:r>
              <a:rPr lang="en-US" dirty="0"/>
              <a:t>Preprocessing using Visualization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Visualization of Data</a:t>
            </a:r>
          </a:p>
          <a:p>
            <a:r>
              <a:rPr lang="en-US" dirty="0"/>
              <a:t>Practical Implementation on Titanic Dataset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Visualize your Data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119225-B351-4AB0-A50C-7A35A7EE7017}"/>
              </a:ext>
            </a:extLst>
          </p:cNvPr>
          <p:cNvSpPr/>
          <p:nvPr/>
        </p:nvSpPr>
        <p:spPr>
          <a:xfrm>
            <a:off x="2781660" y="1350110"/>
            <a:ext cx="3580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This. My friend, is an art!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56609-2912-4AC6-A930-878CA5E4A1B9}"/>
              </a:ext>
            </a:extLst>
          </p:cNvPr>
          <p:cNvSpPr/>
          <p:nvPr/>
        </p:nvSpPr>
        <p:spPr>
          <a:xfrm>
            <a:off x="258083" y="1960930"/>
            <a:ext cx="75207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need to convey your discoveries to others in a way that they can relate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They understand - not only your findings but how and why are your findings useful.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Give your maximum effort, even more than many of the earlier stages.</a:t>
            </a:r>
          </a:p>
        </p:txBody>
      </p:sp>
    </p:spTree>
    <p:extLst>
      <p:ext uri="{BB962C8B-B14F-4D97-AF65-F5344CB8AC3E}">
        <p14:creationId xmlns:p14="http://schemas.microsoft.com/office/powerpoint/2010/main" val="330659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demo">
            <a:extLst>
              <a:ext uri="{FF2B5EF4-FFF2-40B4-BE49-F238E27FC236}">
                <a16:creationId xmlns:a16="http://schemas.microsoft.com/office/drawing/2014/main" id="{2A1849CD-0567-4792-8A78-78B411853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55" y="1960930"/>
            <a:ext cx="2748690" cy="219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questions?">
            <a:extLst>
              <a:ext uri="{FF2B5EF4-FFF2-40B4-BE49-F238E27FC236}">
                <a16:creationId xmlns:a16="http://schemas.microsoft.com/office/drawing/2014/main" id="{3629E80F-53DF-476A-AB10-CFF4F1B13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780" y="1197405"/>
            <a:ext cx="6090440" cy="342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 result for thank you coding">
            <a:extLst>
              <a:ext uri="{FF2B5EF4-FFF2-40B4-BE49-F238E27FC236}">
                <a16:creationId xmlns:a16="http://schemas.microsoft.com/office/drawing/2014/main" id="{40D5A9BF-AEA2-446F-9A20-601BCA47E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959" y="1502815"/>
            <a:ext cx="4616082" cy="288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99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are we dealing with?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331E5C9-1CE7-40FC-B1D6-4C4A64970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0750" y="1350110"/>
            <a:ext cx="47625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90FF07-A99D-4817-9F98-8FAAB3998A43}"/>
              </a:ext>
            </a:extLst>
          </p:cNvPr>
          <p:cNvSpPr/>
          <p:nvPr/>
        </p:nvSpPr>
        <p:spPr>
          <a:xfrm>
            <a:off x="907080" y="3938995"/>
            <a:ext cx="7329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Really, you've got to </a:t>
            </a:r>
            <a:r>
              <a:rPr lang="en-US" b="1" dirty="0"/>
              <a:t>identify your problem</a:t>
            </a:r>
            <a:r>
              <a:rPr lang="en-US" dirty="0"/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you know what you want to end up with?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the thing here is that you must have knowledge about the problem. 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4D8654-497B-4C44-A9F3-E5D4679A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 of Data</a:t>
            </a:r>
          </a:p>
        </p:txBody>
      </p:sp>
      <p:pic>
        <p:nvPicPr>
          <p:cNvPr id="2052" name="Picture 4" descr="Image result for data">
            <a:extLst>
              <a:ext uri="{FF2B5EF4-FFF2-40B4-BE49-F238E27FC236}">
                <a16:creationId xmlns:a16="http://schemas.microsoft.com/office/drawing/2014/main" id="{B047EB15-C8BB-42FA-B277-6366F9D13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511" y="1502815"/>
            <a:ext cx="4302977" cy="299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21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4D8654-497B-4C44-A9F3-E5D4679A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 of Data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10E7B1F-40F3-4127-988C-3F135741D1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543159"/>
              </p:ext>
            </p:extLst>
          </p:nvPr>
        </p:nvGraphicFramePr>
        <p:xfrm>
          <a:off x="448964" y="1197406"/>
          <a:ext cx="5344675" cy="3817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Image result for Great gif">
            <a:extLst>
              <a:ext uri="{FF2B5EF4-FFF2-40B4-BE49-F238E27FC236}">
                <a16:creationId xmlns:a16="http://schemas.microsoft.com/office/drawing/2014/main" id="{D9687E90-F0EC-4A11-A43B-B11C6EDDA0A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05" y="1383972"/>
            <a:ext cx="2755330" cy="1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you're in trouble gif">
            <a:extLst>
              <a:ext uri="{FF2B5EF4-FFF2-40B4-BE49-F238E27FC236}">
                <a16:creationId xmlns:a16="http://schemas.microsoft.com/office/drawing/2014/main" id="{B75B4564-7D3D-45A0-87F8-9C730F01DF9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05" y="3071472"/>
            <a:ext cx="2755330" cy="1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25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Source of Data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119225-B351-4AB0-A50C-7A35A7EE7017}"/>
              </a:ext>
            </a:extLst>
          </p:cNvPr>
          <p:cNvSpPr/>
          <p:nvPr/>
        </p:nvSpPr>
        <p:spPr>
          <a:xfrm>
            <a:off x="1976015" y="2266340"/>
            <a:ext cx="51919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Good Sources to get Data for Practicing–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UCI Machine Learning Repository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Kaggle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Get your own data using Web Scraping</a:t>
            </a:r>
          </a:p>
        </p:txBody>
      </p:sp>
    </p:spTree>
    <p:extLst>
      <p:ext uri="{BB962C8B-B14F-4D97-AF65-F5344CB8AC3E}">
        <p14:creationId xmlns:p14="http://schemas.microsoft.com/office/powerpoint/2010/main" val="70417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Preparation of Data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119225-B351-4AB0-A50C-7A35A7EE7017}"/>
              </a:ext>
            </a:extLst>
          </p:cNvPr>
          <p:cNvSpPr/>
          <p:nvPr/>
        </p:nvSpPr>
        <p:spPr>
          <a:xfrm>
            <a:off x="1785133" y="1960930"/>
            <a:ext cx="55737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 that you’ve got your data, prepare it!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9CCCCF-4187-4E97-9B8C-DAADD0F46505}"/>
              </a:ext>
            </a:extLst>
          </p:cNvPr>
          <p:cNvSpPr/>
          <p:nvPr/>
        </p:nvSpPr>
        <p:spPr>
          <a:xfrm>
            <a:off x="3044950" y="3335275"/>
            <a:ext cx="3054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Wait! What does that mean?</a:t>
            </a:r>
          </a:p>
        </p:txBody>
      </p:sp>
    </p:spTree>
    <p:extLst>
      <p:ext uri="{BB962C8B-B14F-4D97-AF65-F5344CB8AC3E}">
        <p14:creationId xmlns:p14="http://schemas.microsoft.com/office/powerpoint/2010/main" val="429327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Preparation of Data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119225-B351-4AB0-A50C-7A35A7EE7017}"/>
              </a:ext>
            </a:extLst>
          </p:cNvPr>
          <p:cNvSpPr/>
          <p:nvPr/>
        </p:nvSpPr>
        <p:spPr>
          <a:xfrm>
            <a:off x="258083" y="1346560"/>
            <a:ext cx="5573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Let’s see what can your data have!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56609-2912-4AC6-A930-878CA5E4A1B9}"/>
              </a:ext>
            </a:extLst>
          </p:cNvPr>
          <p:cNvSpPr/>
          <p:nvPr/>
        </p:nvSpPr>
        <p:spPr>
          <a:xfrm>
            <a:off x="754375" y="1960930"/>
            <a:ext cx="55737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Improper Format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Absurd Scale</a:t>
            </a:r>
          </a:p>
        </p:txBody>
      </p:sp>
    </p:spTree>
    <p:extLst>
      <p:ext uri="{BB962C8B-B14F-4D97-AF65-F5344CB8AC3E}">
        <p14:creationId xmlns:p14="http://schemas.microsoft.com/office/powerpoint/2010/main" val="95207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5701-660B-48CF-926F-77FC8C79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Preparation of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14B553-53CA-4C0B-9F14-41BBB5BA1DF9}"/>
              </a:ext>
            </a:extLst>
          </p:cNvPr>
          <p:cNvSpPr/>
          <p:nvPr/>
        </p:nvSpPr>
        <p:spPr>
          <a:xfrm>
            <a:off x="3264463" y="2266340"/>
            <a:ext cx="2615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“</a:t>
            </a:r>
            <a:r>
              <a:rPr lang="en-US" sz="3200" b="1" dirty="0"/>
              <a:t>Pre-Process</a:t>
            </a:r>
            <a:r>
              <a:rPr lang="en-US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897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399</Words>
  <Application>Microsoft Office PowerPoint</Application>
  <PresentationFormat>On-screen Show (16:9)</PresentationFormat>
  <Paragraphs>77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Data Preprocessing for  Machine Learning</vt:lpstr>
      <vt:lpstr>Agenda</vt:lpstr>
      <vt:lpstr>What are we dealing with?</vt:lpstr>
      <vt:lpstr>Source of Data</vt:lpstr>
      <vt:lpstr>Source of Data</vt:lpstr>
      <vt:lpstr>Source of Data</vt:lpstr>
      <vt:lpstr>Preparation of Data</vt:lpstr>
      <vt:lpstr>Preparation of Data</vt:lpstr>
      <vt:lpstr>Preparation of Data</vt:lpstr>
      <vt:lpstr>Preparation of Data</vt:lpstr>
      <vt:lpstr>Preparation of Data</vt:lpstr>
      <vt:lpstr>PowerPoint Presentation</vt:lpstr>
      <vt:lpstr>Preprocess using Visualization</vt:lpstr>
      <vt:lpstr>Preprocess using Visualization</vt:lpstr>
      <vt:lpstr>PowerPoint Presentation</vt:lpstr>
      <vt:lpstr>Machine Learning</vt:lpstr>
      <vt:lpstr>PowerPoint Presentation</vt:lpstr>
      <vt:lpstr>Machine Learning</vt:lpstr>
      <vt:lpstr>PowerPoint Presentation</vt:lpstr>
      <vt:lpstr>Visualize your Data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Vishal Kumar</cp:lastModifiedBy>
  <cp:revision>154</cp:revision>
  <dcterms:created xsi:type="dcterms:W3CDTF">2013-08-21T19:17:07Z</dcterms:created>
  <dcterms:modified xsi:type="dcterms:W3CDTF">2019-03-20T03:57:14Z</dcterms:modified>
</cp:coreProperties>
</file>