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92" r:id="rId23"/>
    <p:sldId id="276" r:id="rId24"/>
    <p:sldId id="277" r:id="rId25"/>
    <p:sldId id="278" r:id="rId26"/>
    <p:sldId id="279" r:id="rId27"/>
    <p:sldId id="280" r:id="rId28"/>
    <p:sldId id="287" r:id="rId29"/>
    <p:sldId id="288" r:id="rId30"/>
    <p:sldId id="289" r:id="rId31"/>
    <p:sldId id="296" r:id="rId32"/>
    <p:sldId id="281" r:id="rId33"/>
    <p:sldId id="290" r:id="rId34"/>
    <p:sldId id="295" r:id="rId35"/>
    <p:sldId id="282" r:id="rId36"/>
    <p:sldId id="283" r:id="rId37"/>
    <p:sldId id="28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86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ybag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ass-lang.com/documentation/Sass/Script/Functions.html" TargetMode="External"/><Relationship Id="rId4" Type="http://schemas.openxmlformats.org/officeDocument/2006/relationships/hyperlink" Target="http://www.cybage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assmeister.com/" TargetMode="External"/><Relationship Id="rId4" Type="http://schemas.openxmlformats.org/officeDocument/2006/relationships/hyperlink" Target="http://www.cybage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ybag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5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ybag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8463" y="120103"/>
            <a:ext cx="1546987" cy="438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7"/>
              </a:spcBef>
            </a:pPr>
            <a:endParaRPr sz="1000"/>
          </a:p>
          <a:p>
            <a:pPr marL="76479">
              <a:lnSpc>
                <a:spcPct val="95825"/>
              </a:lnSpc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19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652962"/>
            <a:ext cx="1527175" cy="1527175"/>
          </a:xfrm>
          <a:custGeom>
            <a:avLst/>
            <a:gdLst/>
            <a:ahLst/>
            <a:cxnLst/>
            <a:rect l="l" t="t" r="r" b="b"/>
            <a:pathLst>
              <a:path w="1527175" h="1527175">
                <a:moveTo>
                  <a:pt x="0" y="1527175"/>
                </a:moveTo>
                <a:lnTo>
                  <a:pt x="1527175" y="1527175"/>
                </a:lnTo>
                <a:lnTo>
                  <a:pt x="1527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4652962"/>
            <a:ext cx="7623175" cy="1527175"/>
          </a:xfrm>
          <a:custGeom>
            <a:avLst/>
            <a:gdLst/>
            <a:ahLst/>
            <a:cxnLst/>
            <a:rect l="l" t="t" r="r" b="b"/>
            <a:pathLst>
              <a:path w="7623175" h="1527175">
                <a:moveTo>
                  <a:pt x="0" y="1527175"/>
                </a:moveTo>
                <a:lnTo>
                  <a:pt x="7623175" y="1527175"/>
                </a:lnTo>
                <a:lnTo>
                  <a:pt x="7623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463" y="120103"/>
            <a:ext cx="1546987" cy="438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8122" y="4913929"/>
            <a:ext cx="5135647" cy="791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SASS – Fu</a:t>
            </a:r>
            <a:r>
              <a:rPr sz="32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ure</a:t>
            </a:r>
            <a:r>
              <a:rPr sz="3200" spc="-1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of S</a:t>
            </a:r>
            <a:r>
              <a:rPr sz="32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ylesheet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61036">
              <a:lnSpc>
                <a:spcPct val="95825"/>
              </a:lnSpc>
              <a:spcBef>
                <a:spcPts val="555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&amp; Pr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25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1800" spc="-169" dirty="0" smtClean="0">
                <a:solidFill>
                  <a:srgbClr val="FFFFFF"/>
                </a:solidFill>
                <a:latin typeface="Arial"/>
                <a:cs typeface="Arial"/>
              </a:rPr>
              <a:t>Asha  Bhat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177" y="6350002"/>
            <a:ext cx="5166352" cy="327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137"/>
              </a:lnSpc>
              <a:spcBef>
                <a:spcPts val="5"/>
              </a:spcBef>
            </a:pPr>
            <a:r>
              <a:rPr sz="700" spc="4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700" spc="-13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-6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ll</a:t>
            </a:r>
            <a:r>
              <a:rPr sz="700" spc="-6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700" spc="2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ts</a:t>
            </a:r>
            <a:r>
              <a:rPr sz="700" spc="18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700" spc="-2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ro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2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700" spc="-19" dirty="0" smtClean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bag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9" dirty="0" smtClean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ar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17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iva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-1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-17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9" dirty="0" smtClean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ich</a:t>
            </a:r>
            <a:r>
              <a:rPr sz="700" spc="1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700" spc="-3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-2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pr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ivile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ged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700" spc="-1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fi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l,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700" spc="8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her</a:t>
            </a:r>
            <a:r>
              <a:rPr sz="700" spc="-14" dirty="0" smtClean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ise</a:t>
            </a:r>
            <a:r>
              <a:rPr sz="700" spc="1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pro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27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ro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12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iscl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ure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700" spc="-1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-7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700" spc="4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n is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ende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700" spc="1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7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700" spc="8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7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addre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ee(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s)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700" spc="-25" dirty="0" smtClean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700" spc="32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700" spc="-2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unau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hor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700" spc="-14" dirty="0" smtClean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16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iscl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19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ure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, c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700" spc="-25" dirty="0" smtClean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700" spc="28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ist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ib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700" spc="13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sz="700" spc="-6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700" spc="1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1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ts</a:t>
            </a:r>
            <a:r>
              <a:rPr sz="700" spc="3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700" spc="1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700" spc="9" dirty="0" smtClean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ag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700" spc="-8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ictly</a:t>
            </a:r>
            <a:r>
              <a:rPr sz="700" spc="1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proh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ibit</a:t>
            </a:r>
            <a:r>
              <a:rPr sz="700" spc="-4" dirty="0" smtClean="0">
                <a:solidFill>
                  <a:srgbClr val="404040"/>
                </a:solidFill>
                <a:latin typeface="Arial"/>
                <a:cs typeface="Arial"/>
              </a:rPr>
              <a:t>ed</a:t>
            </a:r>
            <a:r>
              <a:rPr sz="700" spc="0" dirty="0" smtClean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106" y="885579"/>
            <a:ext cx="1689398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r>
              <a:rPr sz="2500" spc="-1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Today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60" y="1789885"/>
            <a:ext cx="4057341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-4" baseline="1010" dirty="0" smtClean="0">
                <a:solidFill>
                  <a:srgbClr val="404040"/>
                </a:solidFill>
                <a:latin typeface="Meiryo"/>
                <a:cs typeface="Meiryo"/>
              </a:rPr>
              <a:t>Th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e</a:t>
            </a:r>
            <a:r>
              <a:rPr sz="2550" spc="-55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-8" baseline="1010" dirty="0" smtClean="0">
                <a:solidFill>
                  <a:srgbClr val="404040"/>
                </a:solidFill>
                <a:latin typeface="Meiryo"/>
                <a:cs typeface="Meiryo"/>
              </a:rPr>
              <a:t>G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o</a:t>
            </a:r>
            <a:r>
              <a:rPr sz="2550" spc="-8" baseline="1010" dirty="0" smtClean="0">
                <a:solidFill>
                  <a:srgbClr val="404040"/>
                </a:solidFill>
                <a:latin typeface="Meiryo"/>
                <a:cs typeface="Meiryo"/>
              </a:rPr>
              <a:t>o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d,</a:t>
            </a:r>
            <a:r>
              <a:rPr sz="2550" spc="167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-4" baseline="1010" dirty="0" smtClean="0">
                <a:solidFill>
                  <a:srgbClr val="404040"/>
                </a:solidFill>
                <a:latin typeface="Meiryo"/>
                <a:cs typeface="Meiryo"/>
              </a:rPr>
              <a:t>Th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e</a:t>
            </a:r>
            <a:r>
              <a:rPr sz="2550" spc="-55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-8" baseline="1010" dirty="0" smtClean="0">
                <a:solidFill>
                  <a:srgbClr val="404040"/>
                </a:solidFill>
                <a:latin typeface="Meiryo"/>
                <a:cs typeface="Meiryo"/>
              </a:rPr>
              <a:t>B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ad</a:t>
            </a:r>
            <a:r>
              <a:rPr sz="2550" spc="-5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&amp;</a:t>
            </a:r>
            <a:r>
              <a:rPr sz="2550" spc="8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-4" baseline="1010" dirty="0" smtClean="0">
                <a:solidFill>
                  <a:srgbClr val="404040"/>
                </a:solidFill>
                <a:latin typeface="Meiryo"/>
                <a:cs typeface="Meiryo"/>
              </a:rPr>
              <a:t>Th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e</a:t>
            </a:r>
            <a:r>
              <a:rPr sz="2550" spc="-55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C</a:t>
            </a:r>
            <a:r>
              <a:rPr sz="2550" spc="52" baseline="1010" dirty="0" smtClean="0">
                <a:solidFill>
                  <a:srgbClr val="404040"/>
                </a:solidFill>
                <a:latin typeface="Meiryo"/>
                <a:cs typeface="Meiryo"/>
              </a:rPr>
              <a:t>r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y</a:t>
            </a:r>
            <a:r>
              <a:rPr sz="2550" spc="-63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-4" baseline="1010" dirty="0" smtClean="0">
                <a:solidFill>
                  <a:srgbClr val="404040"/>
                </a:solidFill>
                <a:latin typeface="Meiryo"/>
                <a:cs typeface="Meiryo"/>
              </a:rPr>
              <a:t>f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or</a:t>
            </a:r>
            <a:r>
              <a:rPr sz="2550" spc="72" baseline="1010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He</a:t>
            </a:r>
            <a:r>
              <a:rPr sz="2550" spc="-9" baseline="1010" dirty="0" smtClean="0">
                <a:solidFill>
                  <a:srgbClr val="404040"/>
                </a:solidFill>
                <a:latin typeface="Meiryo"/>
                <a:cs typeface="Meiryo"/>
              </a:rPr>
              <a:t>l</a:t>
            </a:r>
            <a:r>
              <a:rPr sz="2550" spc="-4" baseline="1010" dirty="0" smtClean="0">
                <a:solidFill>
                  <a:srgbClr val="404040"/>
                </a:solidFill>
                <a:latin typeface="Meiryo"/>
                <a:cs typeface="Meiryo"/>
              </a:rPr>
              <a:t>p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…</a:t>
            </a:r>
            <a:r>
              <a:rPr sz="2550" spc="-4" baseline="1010" dirty="0" smtClean="0">
                <a:solidFill>
                  <a:srgbClr val="404040"/>
                </a:solidFill>
                <a:latin typeface="Meiryo"/>
                <a:cs typeface="Meiryo"/>
              </a:rPr>
              <a:t>!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!!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260" y="2411924"/>
            <a:ext cx="4386926" cy="179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93">
              <a:lnSpc>
                <a:spcPts val="1910"/>
              </a:lnSpc>
              <a:spcBef>
                <a:spcPts val="95"/>
              </a:spcBef>
            </a:pPr>
            <a:r>
              <a:rPr sz="2550" spc="0" baseline="1705" dirty="0" smtClean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2550" spc="250" baseline="170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at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on</a:t>
            </a:r>
            <a:endParaRPr sz="1700">
              <a:latin typeface="Segoe UI"/>
              <a:cs typeface="Segoe UI"/>
            </a:endParaRPr>
          </a:p>
          <a:p>
            <a:pPr marL="12700" marR="32493">
              <a:lnSpc>
                <a:spcPct val="110839"/>
              </a:lnSpc>
              <a:spcBef>
                <a:spcPts val="89"/>
              </a:spcBef>
            </a:pP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700" spc="25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9" dirty="0" smtClean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dor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eci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ic</a:t>
            </a:r>
            <a:r>
              <a:rPr sz="1700" spc="1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700" spc="-29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700" spc="-19" dirty="0" smtClean="0">
                <a:solidFill>
                  <a:srgbClr val="404040"/>
                </a:solidFill>
                <a:latin typeface="Segoe UI"/>
                <a:cs typeface="Segoe UI"/>
              </a:rPr>
              <a:t>x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es</a:t>
            </a:r>
            <a:endParaRPr sz="1700">
              <a:latin typeface="Segoe UI"/>
              <a:cs typeface="Segoe UI"/>
            </a:endParaRPr>
          </a:p>
          <a:p>
            <a:pPr marL="12700" marR="32493">
              <a:lnSpc>
                <a:spcPct val="110839"/>
              </a:lnSpc>
              <a:spcBef>
                <a:spcPts val="185"/>
              </a:spcBef>
            </a:pP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700" spc="25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cing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color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34" dirty="0" smtClean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700" spc="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700" spc="-29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j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ect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190"/>
              </a:spcBef>
            </a:pP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700" spc="25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Co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yi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g a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d </a:t>
            </a:r>
            <a:r>
              <a:rPr sz="1700" spc="-29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ng style aga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n 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nd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aga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endParaRPr sz="1700">
              <a:latin typeface="Segoe UI"/>
              <a:cs typeface="Segoe UI"/>
            </a:endParaRPr>
          </a:p>
          <a:p>
            <a:pPr marL="12700" marR="32493">
              <a:lnSpc>
                <a:spcPct val="110839"/>
              </a:lnSpc>
              <a:spcBef>
                <a:spcPts val="185"/>
              </a:spcBef>
            </a:pP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700" spc="25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edia</a:t>
            </a:r>
            <a:r>
              <a:rPr sz="1700" spc="-2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que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endParaRPr sz="1700">
              <a:latin typeface="Segoe UI"/>
              <a:cs typeface="Segoe UI"/>
            </a:endParaRPr>
          </a:p>
          <a:p>
            <a:pPr marL="12700" marR="32493">
              <a:lnSpc>
                <a:spcPts val="2260"/>
              </a:lnSpc>
              <a:spcBef>
                <a:spcPts val="298"/>
              </a:spcBef>
            </a:pPr>
            <a:r>
              <a:rPr sz="2550" spc="0" baseline="-1705" dirty="0" smtClean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2550" spc="250" baseline="-170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550" spc="4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3</a:t>
            </a:r>
            <a:r>
              <a:rPr sz="2550" spc="0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550" spc="-14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Ani</a:t>
            </a:r>
            <a:r>
              <a:rPr sz="2550" spc="-9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550" spc="0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at</a:t>
            </a:r>
            <a:r>
              <a:rPr sz="2550" spc="-9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550" spc="0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550" spc="-4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550" spc="0" baseline="-1474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3260" y="4588831"/>
            <a:ext cx="6251918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ly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550" spc="-2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es</a:t>
            </a:r>
            <a:r>
              <a:rPr sz="2550" spc="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-2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 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ow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b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ecom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ng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ghtm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-2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 </a:t>
            </a:r>
            <a:r>
              <a:rPr sz="2550" spc="-3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550" spc="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de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ers l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if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e!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7106" y="885579"/>
            <a:ext cx="22532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2500" spc="-5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could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1653" y="885579"/>
            <a:ext cx="761038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3953" y="885579"/>
            <a:ext cx="779662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1801" y="885579"/>
            <a:ext cx="33761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2097" y="885579"/>
            <a:ext cx="120208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prove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7978" y="885579"/>
            <a:ext cx="40996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it?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928" y="4572000"/>
            <a:ext cx="160739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So h</a:t>
            </a:r>
            <a:r>
              <a:rPr sz="2550" spc="-4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o</a:t>
            </a:r>
            <a:r>
              <a:rPr sz="2550" spc="0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w </a:t>
            </a:r>
            <a:r>
              <a:rPr sz="2550" spc="-14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t</a:t>
            </a:r>
            <a:r>
              <a:rPr sz="2550" spc="0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o do</a:t>
            </a:r>
            <a:r>
              <a:rPr sz="2550" spc="-4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i</a:t>
            </a:r>
            <a:r>
              <a:rPr sz="2550" spc="-54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t</a:t>
            </a:r>
            <a:r>
              <a:rPr sz="2550" spc="0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?</a:t>
            </a:r>
            <a:endParaRPr sz="17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2" y="2143523"/>
            <a:ext cx="2659062" cy="180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0" y="653172"/>
            <a:ext cx="9144000" cy="620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700649">
              <a:lnSpc>
                <a:spcPct val="94319"/>
              </a:lnSpc>
              <a:spcBef>
                <a:spcPts val="45380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53172"/>
            <a:ext cx="9144000" cy="6206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673350"/>
            <a:ext cx="1527175" cy="1527175"/>
          </a:xfrm>
          <a:custGeom>
            <a:avLst/>
            <a:gdLst/>
            <a:ahLst/>
            <a:cxnLst/>
            <a:rect l="l" t="t" r="r" b="b"/>
            <a:pathLst>
              <a:path w="1527175" h="1527175">
                <a:moveTo>
                  <a:pt x="0" y="1527175"/>
                </a:moveTo>
                <a:lnTo>
                  <a:pt x="1527175" y="1527175"/>
                </a:lnTo>
                <a:lnTo>
                  <a:pt x="1527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0825" y="2673350"/>
            <a:ext cx="7623175" cy="1527175"/>
          </a:xfrm>
          <a:custGeom>
            <a:avLst/>
            <a:gdLst/>
            <a:ahLst/>
            <a:cxnLst/>
            <a:rect l="l" t="t" r="r" b="b"/>
            <a:pathLst>
              <a:path w="7623175" h="1527175">
                <a:moveTo>
                  <a:pt x="0" y="1527175"/>
                </a:moveTo>
                <a:lnTo>
                  <a:pt x="7623175" y="1527175"/>
                </a:lnTo>
                <a:lnTo>
                  <a:pt x="7623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5742" y="3029591"/>
            <a:ext cx="2071485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Intro to S</a:t>
            </a:r>
            <a:r>
              <a:rPr sz="2600" spc="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5742" y="3425837"/>
            <a:ext cx="92381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(Sty</a:t>
            </a:r>
            <a:r>
              <a:rPr sz="26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8867" y="3425837"/>
            <a:ext cx="66656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6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5788" y="3425837"/>
            <a:ext cx="1274313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attitud</a:t>
            </a:r>
            <a:r>
              <a:rPr sz="2600" spc="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62118" y="4545926"/>
            <a:ext cx="3744849" cy="1777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7106" y="885579"/>
            <a:ext cx="106073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story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4010" y="1785941"/>
            <a:ext cx="3344190" cy="682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10"/>
              </a:lnSpc>
              <a:spcBef>
                <a:spcPts val="95"/>
              </a:spcBef>
            </a:pPr>
            <a:r>
              <a:rPr sz="2550" b="1" spc="4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ynt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ctical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550" spc="-1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b="1" spc="0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A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 </a:t>
            </a:r>
            <a:r>
              <a:rPr sz="2550" b="1" spc="4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tyl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550" b="1" spc="-4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ets</a:t>
            </a:r>
            <a:endParaRPr sz="1700">
              <a:latin typeface="Segoe UI"/>
              <a:cs typeface="Segoe UI"/>
            </a:endParaRPr>
          </a:p>
          <a:p>
            <a:pPr marL="241300" marR="16230">
              <a:lnSpc>
                <a:spcPct val="110839"/>
              </a:lnSpc>
              <a:spcBef>
                <a:spcPts val="19"/>
              </a:spcBef>
            </a:pPr>
            <a:r>
              <a:rPr sz="1200" spc="0" dirty="0" smtClean="0">
                <a:latin typeface="Arial"/>
                <a:cs typeface="Arial"/>
              </a:rPr>
              <a:t>•    </a:t>
            </a:r>
            <a:r>
              <a:rPr sz="1200" spc="172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Fi</a:t>
            </a:r>
            <a:r>
              <a:rPr sz="1200" spc="14" dirty="0" smtClean="0">
                <a:latin typeface="Segoe UI"/>
                <a:cs typeface="Segoe UI"/>
              </a:rPr>
              <a:t>r</a:t>
            </a:r>
            <a:r>
              <a:rPr sz="1200" spc="-4" dirty="0" smtClean="0">
                <a:latin typeface="Segoe UI"/>
                <a:cs typeface="Segoe UI"/>
              </a:rPr>
              <a:t>s</a:t>
            </a:r>
            <a:r>
              <a:rPr sz="1200" spc="0" dirty="0" smtClean="0">
                <a:latin typeface="Segoe UI"/>
                <a:cs typeface="Segoe UI"/>
              </a:rPr>
              <a:t>tly</a:t>
            </a:r>
            <a:r>
              <a:rPr sz="1200" spc="-9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de</a:t>
            </a:r>
            <a:r>
              <a:rPr sz="1200" spc="-14" dirty="0" smtClean="0">
                <a:latin typeface="Segoe UI"/>
                <a:cs typeface="Segoe UI"/>
              </a:rPr>
              <a:t>v</a:t>
            </a:r>
            <a:r>
              <a:rPr sz="1200" spc="-4" dirty="0" smtClean="0">
                <a:latin typeface="Segoe UI"/>
                <a:cs typeface="Segoe UI"/>
              </a:rPr>
              <a:t>e</a:t>
            </a:r>
            <a:r>
              <a:rPr sz="1200" spc="0" dirty="0" smtClean="0">
                <a:latin typeface="Segoe UI"/>
                <a:cs typeface="Segoe UI"/>
              </a:rPr>
              <a:t>lo</a:t>
            </a:r>
            <a:r>
              <a:rPr sz="1200" spc="4" dirty="0" smtClean="0">
                <a:latin typeface="Segoe UI"/>
                <a:cs typeface="Segoe UI"/>
              </a:rPr>
              <a:t>p</a:t>
            </a:r>
            <a:r>
              <a:rPr sz="1200" spc="-4" dirty="0" smtClean="0">
                <a:latin typeface="Segoe UI"/>
                <a:cs typeface="Segoe UI"/>
              </a:rPr>
              <a:t>e</a:t>
            </a:r>
            <a:r>
              <a:rPr sz="1200" spc="0" dirty="0" smtClean="0">
                <a:latin typeface="Segoe UI"/>
                <a:cs typeface="Segoe UI"/>
              </a:rPr>
              <a:t>d </a:t>
            </a:r>
            <a:r>
              <a:rPr sz="1200" spc="-4" dirty="0" smtClean="0">
                <a:latin typeface="Segoe UI"/>
                <a:cs typeface="Segoe UI"/>
              </a:rPr>
              <a:t>i</a:t>
            </a:r>
            <a:r>
              <a:rPr sz="1200" spc="0" dirty="0" smtClean="0">
                <a:latin typeface="Segoe UI"/>
                <a:cs typeface="Segoe UI"/>
              </a:rPr>
              <a:t>n</a:t>
            </a:r>
            <a:r>
              <a:rPr sz="1200" spc="-9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2007</a:t>
            </a:r>
            <a:endParaRPr sz="1200">
              <a:latin typeface="Segoe UI"/>
              <a:cs typeface="Segoe UI"/>
            </a:endParaRPr>
          </a:p>
          <a:p>
            <a:pPr marL="241300" marR="16230">
              <a:lnSpc>
                <a:spcPct val="110839"/>
              </a:lnSpc>
              <a:spcBef>
                <a:spcPts val="130"/>
              </a:spcBef>
            </a:pPr>
            <a:r>
              <a:rPr sz="1200" spc="0" dirty="0" smtClean="0">
                <a:latin typeface="Arial"/>
                <a:cs typeface="Arial"/>
              </a:rPr>
              <a:t>•    </a:t>
            </a:r>
            <a:r>
              <a:rPr sz="1200" spc="172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Segoe UI"/>
                <a:cs typeface="Segoe UI"/>
              </a:rPr>
              <a:t>B</a:t>
            </a:r>
            <a:r>
              <a:rPr sz="1200" spc="4" dirty="0" smtClean="0">
                <a:latin typeface="Segoe UI"/>
                <a:cs typeface="Segoe UI"/>
              </a:rPr>
              <a:t>o</a:t>
            </a:r>
            <a:r>
              <a:rPr sz="1200" spc="0" dirty="0" smtClean="0">
                <a:latin typeface="Segoe UI"/>
                <a:cs typeface="Segoe UI"/>
              </a:rPr>
              <a:t>rn</a:t>
            </a:r>
            <a:r>
              <a:rPr sz="1200" spc="-19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in</a:t>
            </a:r>
            <a:r>
              <a:rPr sz="1200" spc="-14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t</a:t>
            </a:r>
            <a:r>
              <a:rPr sz="1200" spc="4" dirty="0" smtClean="0">
                <a:latin typeface="Segoe UI"/>
                <a:cs typeface="Segoe UI"/>
              </a:rPr>
              <a:t>h</a:t>
            </a:r>
            <a:r>
              <a:rPr sz="1200" spc="0" dirty="0" smtClean="0">
                <a:latin typeface="Segoe UI"/>
                <a:cs typeface="Segoe UI"/>
              </a:rPr>
              <a:t>e</a:t>
            </a:r>
            <a:r>
              <a:rPr sz="1200" spc="-4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R</a:t>
            </a:r>
            <a:r>
              <a:rPr sz="1200" spc="4" dirty="0" smtClean="0">
                <a:latin typeface="Segoe UI"/>
                <a:cs typeface="Segoe UI"/>
              </a:rPr>
              <a:t>u</a:t>
            </a:r>
            <a:r>
              <a:rPr sz="1200" spc="0" dirty="0" smtClean="0">
                <a:latin typeface="Segoe UI"/>
                <a:cs typeface="Segoe UI"/>
              </a:rPr>
              <a:t>by</a:t>
            </a:r>
            <a:r>
              <a:rPr sz="1200" spc="-29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a</a:t>
            </a:r>
            <a:r>
              <a:rPr sz="1200" spc="4" dirty="0" smtClean="0">
                <a:latin typeface="Segoe UI"/>
                <a:cs typeface="Segoe UI"/>
              </a:rPr>
              <a:t>n</a:t>
            </a:r>
            <a:r>
              <a:rPr sz="1200" spc="0" dirty="0" smtClean="0">
                <a:latin typeface="Segoe UI"/>
                <a:cs typeface="Segoe UI"/>
              </a:rPr>
              <a:t>d Rai</a:t>
            </a:r>
            <a:r>
              <a:rPr sz="1200" spc="-4" dirty="0" smtClean="0">
                <a:latin typeface="Segoe UI"/>
                <a:cs typeface="Segoe UI"/>
              </a:rPr>
              <a:t>l</a:t>
            </a:r>
            <a:r>
              <a:rPr sz="1200" spc="0" dirty="0" smtClean="0">
                <a:latin typeface="Segoe UI"/>
                <a:cs typeface="Segoe UI"/>
              </a:rPr>
              <a:t>s</a:t>
            </a:r>
            <a:r>
              <a:rPr sz="1200" spc="-9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C</a:t>
            </a:r>
            <a:r>
              <a:rPr sz="1200" spc="4" dirty="0" smtClean="0">
                <a:latin typeface="Segoe UI"/>
                <a:cs typeface="Segoe UI"/>
              </a:rPr>
              <a:t>o</a:t>
            </a:r>
            <a:r>
              <a:rPr sz="1200" spc="0" dirty="0" smtClean="0">
                <a:latin typeface="Segoe UI"/>
                <a:cs typeface="Segoe UI"/>
              </a:rPr>
              <a:t>mmu</a:t>
            </a:r>
            <a:r>
              <a:rPr sz="1200" spc="4" dirty="0" smtClean="0">
                <a:latin typeface="Segoe UI"/>
                <a:cs typeface="Segoe UI"/>
              </a:rPr>
              <a:t>n</a:t>
            </a:r>
            <a:r>
              <a:rPr sz="1200" spc="0" dirty="0" smtClean="0">
                <a:latin typeface="Segoe UI"/>
                <a:cs typeface="Segoe UI"/>
              </a:rPr>
              <a:t>ity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4010" y="2846899"/>
            <a:ext cx="2403547" cy="682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SASS</a:t>
            </a:r>
            <a:r>
              <a:rPr sz="2550" spc="-19" baseline="1474" dirty="0" smtClean="0">
                <a:latin typeface="Segoe UI"/>
                <a:cs typeface="Segoe UI"/>
              </a:rPr>
              <a:t> </a:t>
            </a:r>
            <a:r>
              <a:rPr sz="2550" spc="0" baseline="1474" dirty="0" smtClean="0">
                <a:latin typeface="Segoe UI"/>
                <a:cs typeface="Segoe UI"/>
              </a:rPr>
              <a:t>h</a:t>
            </a:r>
            <a:r>
              <a:rPr sz="2550" spc="-9" baseline="1474" dirty="0" smtClean="0">
                <a:latin typeface="Segoe UI"/>
                <a:cs typeface="Segoe UI"/>
              </a:rPr>
              <a:t>a</a:t>
            </a:r>
            <a:r>
              <a:rPr sz="2550" spc="0" baseline="1474" dirty="0" smtClean="0">
                <a:latin typeface="Segoe UI"/>
                <a:cs typeface="Segoe UI"/>
              </a:rPr>
              <a:t>s two</a:t>
            </a:r>
            <a:r>
              <a:rPr sz="2550" spc="-9" baseline="1474" dirty="0" smtClean="0">
                <a:latin typeface="Segoe UI"/>
                <a:cs typeface="Segoe UI"/>
              </a:rPr>
              <a:t> </a:t>
            </a:r>
            <a:r>
              <a:rPr sz="2550" spc="0" baseline="1474" dirty="0" smtClean="0">
                <a:latin typeface="Segoe UI"/>
                <a:cs typeface="Segoe UI"/>
              </a:rPr>
              <a:t>m</a:t>
            </a:r>
            <a:r>
              <a:rPr sz="2550" spc="-4" baseline="1474" dirty="0" smtClean="0">
                <a:latin typeface="Segoe UI"/>
                <a:cs typeface="Segoe UI"/>
              </a:rPr>
              <a:t>a</a:t>
            </a:r>
            <a:r>
              <a:rPr sz="2550" spc="0" baseline="1474" dirty="0" smtClean="0">
                <a:latin typeface="Segoe UI"/>
                <a:cs typeface="Segoe UI"/>
              </a:rPr>
              <a:t>in</a:t>
            </a:r>
            <a:r>
              <a:rPr sz="2550" spc="-4" baseline="1474" dirty="0" smtClean="0">
                <a:latin typeface="Segoe UI"/>
                <a:cs typeface="Segoe UI"/>
              </a:rPr>
              <a:t> </a:t>
            </a:r>
            <a:r>
              <a:rPr sz="2550" spc="-29" baseline="1474" dirty="0" smtClean="0">
                <a:latin typeface="Segoe UI"/>
                <a:cs typeface="Segoe UI"/>
              </a:rPr>
              <a:t>p</a:t>
            </a:r>
            <a:r>
              <a:rPr sz="2550" spc="0" baseline="1474" dirty="0" smtClean="0">
                <a:latin typeface="Segoe UI"/>
                <a:cs typeface="Segoe UI"/>
              </a:rPr>
              <a:t>a</a:t>
            </a:r>
            <a:r>
              <a:rPr sz="2550" spc="39" baseline="1474" dirty="0" smtClean="0">
                <a:latin typeface="Segoe UI"/>
                <a:cs typeface="Segoe UI"/>
              </a:rPr>
              <a:t>r</a:t>
            </a:r>
            <a:r>
              <a:rPr sz="2550" spc="0" baseline="1474" dirty="0" smtClean="0">
                <a:latin typeface="Segoe UI"/>
                <a:cs typeface="Segoe UI"/>
              </a:rPr>
              <a:t>ts</a:t>
            </a:r>
            <a:endParaRPr sz="1700">
              <a:latin typeface="Segoe UI"/>
              <a:cs typeface="Segoe UI"/>
            </a:endParaRPr>
          </a:p>
          <a:p>
            <a:pPr marL="241300" marR="32461">
              <a:lnSpc>
                <a:spcPct val="110839"/>
              </a:lnSpc>
              <a:spcBef>
                <a:spcPts val="19"/>
              </a:spcBef>
            </a:pPr>
            <a:r>
              <a:rPr sz="1200" spc="0" dirty="0" smtClean="0">
                <a:latin typeface="Arial"/>
                <a:cs typeface="Arial"/>
              </a:rPr>
              <a:t>•    </a:t>
            </a:r>
            <a:r>
              <a:rPr sz="1200" spc="172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S</a:t>
            </a:r>
            <a:r>
              <a:rPr sz="1200" spc="-4" dirty="0" smtClean="0">
                <a:latin typeface="Segoe UI"/>
                <a:cs typeface="Segoe UI"/>
              </a:rPr>
              <a:t>c</a:t>
            </a:r>
            <a:r>
              <a:rPr sz="1200" spc="0" dirty="0" smtClean="0">
                <a:latin typeface="Segoe UI"/>
                <a:cs typeface="Segoe UI"/>
              </a:rPr>
              <a:t>rip</a:t>
            </a:r>
            <a:r>
              <a:rPr sz="1200" spc="4" dirty="0" smtClean="0">
                <a:latin typeface="Segoe UI"/>
                <a:cs typeface="Segoe UI"/>
              </a:rPr>
              <a:t>t</a:t>
            </a:r>
            <a:r>
              <a:rPr sz="1200" spc="0" dirty="0" smtClean="0">
                <a:latin typeface="Segoe UI"/>
                <a:cs typeface="Segoe UI"/>
              </a:rPr>
              <a:t>ing</a:t>
            </a:r>
            <a:r>
              <a:rPr sz="1200" spc="-14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la</a:t>
            </a:r>
            <a:r>
              <a:rPr sz="1200" spc="4" dirty="0" smtClean="0">
                <a:latin typeface="Segoe UI"/>
                <a:cs typeface="Segoe UI"/>
              </a:rPr>
              <a:t>n</a:t>
            </a:r>
            <a:r>
              <a:rPr sz="1200" spc="0" dirty="0" smtClean="0">
                <a:latin typeface="Segoe UI"/>
                <a:cs typeface="Segoe UI"/>
              </a:rPr>
              <a:t>g</a:t>
            </a:r>
            <a:r>
              <a:rPr sz="1200" spc="4" dirty="0" smtClean="0">
                <a:latin typeface="Segoe UI"/>
                <a:cs typeface="Segoe UI"/>
              </a:rPr>
              <a:t>u</a:t>
            </a:r>
            <a:r>
              <a:rPr sz="1200" spc="0" dirty="0" smtClean="0">
                <a:latin typeface="Segoe UI"/>
                <a:cs typeface="Segoe UI"/>
              </a:rPr>
              <a:t>age</a:t>
            </a:r>
            <a:endParaRPr sz="1200">
              <a:latin typeface="Segoe UI"/>
              <a:cs typeface="Segoe UI"/>
            </a:endParaRPr>
          </a:p>
          <a:p>
            <a:pPr marL="241300" marR="32461">
              <a:lnSpc>
                <a:spcPct val="110839"/>
              </a:lnSpc>
              <a:spcBef>
                <a:spcPts val="130"/>
              </a:spcBef>
            </a:pPr>
            <a:r>
              <a:rPr sz="1200" spc="0" dirty="0" smtClean="0">
                <a:latin typeface="Arial"/>
                <a:cs typeface="Arial"/>
              </a:rPr>
              <a:t>•    </a:t>
            </a:r>
            <a:r>
              <a:rPr sz="1200" spc="172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P</a:t>
            </a:r>
            <a:r>
              <a:rPr sz="1200" spc="-9" dirty="0" smtClean="0">
                <a:latin typeface="Segoe UI"/>
                <a:cs typeface="Segoe UI"/>
              </a:rPr>
              <a:t>r</a:t>
            </a:r>
            <a:r>
              <a:rPr sz="1200" spc="-4" dirty="0" smtClean="0">
                <a:latin typeface="Segoe UI"/>
                <a:cs typeface="Segoe UI"/>
              </a:rPr>
              <a:t>e</a:t>
            </a:r>
            <a:r>
              <a:rPr sz="1200" spc="0" dirty="0" smtClean="0">
                <a:latin typeface="Segoe UI"/>
                <a:cs typeface="Segoe UI"/>
              </a:rPr>
              <a:t>p</a:t>
            </a:r>
            <a:r>
              <a:rPr sz="1200" spc="-4" dirty="0" smtClean="0">
                <a:latin typeface="Segoe UI"/>
                <a:cs typeface="Segoe UI"/>
              </a:rPr>
              <a:t>r</a:t>
            </a:r>
            <a:r>
              <a:rPr sz="1200" spc="4" dirty="0" smtClean="0">
                <a:latin typeface="Segoe UI"/>
                <a:cs typeface="Segoe UI"/>
              </a:rPr>
              <a:t>o</a:t>
            </a:r>
            <a:r>
              <a:rPr sz="1200" spc="0" dirty="0" smtClean="0">
                <a:latin typeface="Segoe UI"/>
                <a:cs typeface="Segoe UI"/>
              </a:rPr>
              <a:t>c</a:t>
            </a:r>
            <a:r>
              <a:rPr sz="1200" spc="-4" dirty="0" smtClean="0">
                <a:latin typeface="Segoe UI"/>
                <a:cs typeface="Segoe UI"/>
              </a:rPr>
              <a:t>ess</a:t>
            </a:r>
            <a:r>
              <a:rPr sz="1200" spc="4" dirty="0" smtClean="0">
                <a:latin typeface="Segoe UI"/>
                <a:cs typeface="Segoe UI"/>
              </a:rPr>
              <a:t>o</a:t>
            </a:r>
            <a:r>
              <a:rPr sz="1200" spc="0" dirty="0" smtClean="0">
                <a:latin typeface="Segoe UI"/>
                <a:cs typeface="Segoe UI"/>
              </a:rPr>
              <a:t>r</a:t>
            </a:r>
            <a:r>
              <a:rPr sz="1200" spc="-34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for</a:t>
            </a:r>
            <a:r>
              <a:rPr sz="1200" spc="-4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CSS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4010" y="4036000"/>
            <a:ext cx="1807013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SASS</a:t>
            </a:r>
            <a:r>
              <a:rPr sz="2550" spc="449" baseline="1474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r>
              <a:rPr sz="2550" spc="46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45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sys</a:t>
            </a:r>
            <a:r>
              <a:rPr sz="2550" spc="-1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em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9640" y="4036000"/>
            <a:ext cx="1772299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at</a:t>
            </a:r>
            <a:r>
              <a:rPr sz="2550" spc="45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x</a:t>
            </a:r>
            <a:r>
              <a:rPr sz="2550" spc="-1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ds  CSS</a:t>
            </a:r>
            <a:endParaRPr sz="1700">
              <a:latin typeface="Segoe UI"/>
              <a:cs typeface="Segoe UI"/>
            </a:endParaRPr>
          </a:p>
          <a:p>
            <a:pPr marL="66039" marR="32461">
              <a:lnSpc>
                <a:spcPts val="2035"/>
              </a:lnSpc>
              <a:spcBef>
                <a:spcPts val="6"/>
              </a:spcBef>
            </a:pP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d o</a:t>
            </a:r>
            <a:r>
              <a:rPr sz="1700" spc="-29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gan</a:t>
            </a:r>
            <a:r>
              <a:rPr sz="1700" spc="-9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z</a:t>
            </a:r>
            <a:r>
              <a:rPr sz="1700" spc="-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8694" y="4036000"/>
            <a:ext cx="416853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6087" y="4036000"/>
            <a:ext cx="390398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can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5667" y="4036000"/>
            <a:ext cx="57030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550" spc="-2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k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467" y="4036000"/>
            <a:ext cx="485192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-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010" y="4295080"/>
            <a:ext cx="975779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CSS</a:t>
            </a:r>
            <a:r>
              <a:rPr sz="2550" spc="-1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550" spc="-4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550" spc="-29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550" spc="0" baseline="147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060" y="4295080"/>
            <a:ext cx="823079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baseline="1010" dirty="0" smtClean="0">
                <a:solidFill>
                  <a:srgbClr val="404040"/>
                </a:solidFill>
                <a:latin typeface="Meiryo"/>
                <a:cs typeface="Meiryo"/>
              </a:rPr>
              <a:t>e</a:t>
            </a:r>
            <a:r>
              <a:rPr sz="2550" spc="-9" baseline="1010" dirty="0" smtClean="0">
                <a:solidFill>
                  <a:srgbClr val="404040"/>
                </a:solidFill>
                <a:latin typeface="Meiryo"/>
                <a:cs typeface="Meiryo"/>
              </a:rPr>
              <a:t>ﬃ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cie</a:t>
            </a:r>
            <a:r>
              <a:rPr sz="2550" spc="-4" baseline="1010" dirty="0" smtClean="0">
                <a:solidFill>
                  <a:srgbClr val="404040"/>
                </a:solidFill>
                <a:latin typeface="Meiryo"/>
                <a:cs typeface="Meiryo"/>
              </a:rPr>
              <a:t>n</a:t>
            </a:r>
            <a:r>
              <a:rPr sz="2550" spc="0" baseline="1010" dirty="0" smtClean="0">
                <a:solidFill>
                  <a:srgbClr val="404040"/>
                </a:solidFill>
                <a:latin typeface="Meiryo"/>
                <a:cs typeface="Meiryo"/>
              </a:rPr>
              <a:t>t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8845" y="1923668"/>
            <a:ext cx="6076950" cy="3639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106" y="885579"/>
            <a:ext cx="707743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How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4831" y="885579"/>
            <a:ext cx="761528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5545" y="885579"/>
            <a:ext cx="233502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084" y="885579"/>
            <a:ext cx="107802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works?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1597" y="2960751"/>
            <a:ext cx="3020694" cy="20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7106" y="885579"/>
            <a:ext cx="2835623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.SCSS</a:t>
            </a:r>
            <a:r>
              <a:rPr sz="2500" spc="-1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(SassyCSS)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4010" y="1785941"/>
            <a:ext cx="3150902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SC</a:t>
            </a:r>
            <a:r>
              <a:rPr sz="2550" spc="-9" baseline="1474" dirty="0" smtClean="0">
                <a:latin typeface="Segoe UI"/>
                <a:cs typeface="Segoe UI"/>
              </a:rPr>
              <a:t>S</a:t>
            </a:r>
            <a:r>
              <a:rPr sz="2550" spc="0" baseline="1474" dirty="0" smtClean="0">
                <a:latin typeface="Segoe UI"/>
                <a:cs typeface="Segoe UI"/>
              </a:rPr>
              <a:t>S</a:t>
            </a:r>
            <a:r>
              <a:rPr sz="2550" spc="-14" baseline="1474" dirty="0" smtClean="0">
                <a:latin typeface="Segoe UI"/>
                <a:cs typeface="Segoe UI"/>
              </a:rPr>
              <a:t> </a:t>
            </a:r>
            <a:r>
              <a:rPr sz="2550" spc="-4" baseline="1474" dirty="0" smtClean="0">
                <a:latin typeface="Segoe UI"/>
                <a:cs typeface="Segoe UI"/>
              </a:rPr>
              <a:t>f</a:t>
            </a:r>
            <a:r>
              <a:rPr sz="2550" spc="0" baseline="1474" dirty="0" smtClean="0">
                <a:latin typeface="Segoe UI"/>
                <a:cs typeface="Segoe UI"/>
              </a:rPr>
              <a:t>o</a:t>
            </a:r>
            <a:r>
              <a:rPr sz="2550" spc="-4" baseline="1474" dirty="0" smtClean="0">
                <a:latin typeface="Segoe UI"/>
                <a:cs typeface="Segoe UI"/>
              </a:rPr>
              <a:t>l</a:t>
            </a:r>
            <a:r>
              <a:rPr sz="2550" spc="0" baseline="1474" dirty="0" smtClean="0">
                <a:latin typeface="Segoe UI"/>
                <a:cs typeface="Segoe UI"/>
              </a:rPr>
              <a:t>l</a:t>
            </a:r>
            <a:r>
              <a:rPr sz="2550" spc="-4" baseline="1474" dirty="0" smtClean="0">
                <a:latin typeface="Segoe UI"/>
                <a:cs typeface="Segoe UI"/>
              </a:rPr>
              <a:t>o</a:t>
            </a:r>
            <a:r>
              <a:rPr sz="2550" spc="0" baseline="1474" dirty="0" smtClean="0">
                <a:latin typeface="Segoe UI"/>
                <a:cs typeface="Segoe UI"/>
              </a:rPr>
              <a:t>ws</a:t>
            </a:r>
            <a:r>
              <a:rPr sz="2550" spc="14" baseline="1474" dirty="0" smtClean="0">
                <a:latin typeface="Segoe UI"/>
                <a:cs typeface="Segoe UI"/>
              </a:rPr>
              <a:t> </a:t>
            </a:r>
            <a:r>
              <a:rPr sz="2550" spc="0" baseline="1474" dirty="0" smtClean="0">
                <a:latin typeface="Segoe UI"/>
                <a:cs typeface="Segoe UI"/>
              </a:rPr>
              <a:t>con</a:t>
            </a:r>
            <a:r>
              <a:rPr sz="2550" spc="-14" baseline="1474" dirty="0" smtClean="0">
                <a:latin typeface="Segoe UI"/>
                <a:cs typeface="Segoe UI"/>
              </a:rPr>
              <a:t>v</a:t>
            </a:r>
            <a:r>
              <a:rPr sz="2550" spc="0" baseline="1474" dirty="0" smtClean="0">
                <a:latin typeface="Segoe UI"/>
                <a:cs typeface="Segoe UI"/>
              </a:rPr>
              <a:t>e</a:t>
            </a:r>
            <a:r>
              <a:rPr sz="2550" spc="-4" baseline="1474" dirty="0" smtClean="0">
                <a:latin typeface="Segoe UI"/>
                <a:cs typeface="Segoe UI"/>
              </a:rPr>
              <a:t>n</a:t>
            </a:r>
            <a:r>
              <a:rPr sz="2550" spc="0" baseline="1474" dirty="0" smtClean="0">
                <a:latin typeface="Segoe UI"/>
                <a:cs typeface="Segoe UI"/>
              </a:rPr>
              <a:t>t</a:t>
            </a:r>
            <a:r>
              <a:rPr sz="2550" spc="-4" baseline="1474" dirty="0" smtClean="0">
                <a:latin typeface="Segoe UI"/>
                <a:cs typeface="Segoe UI"/>
              </a:rPr>
              <a:t>i</a:t>
            </a:r>
            <a:r>
              <a:rPr sz="2550" spc="0" baseline="1474" dirty="0" smtClean="0">
                <a:latin typeface="Segoe UI"/>
                <a:cs typeface="Segoe UI"/>
              </a:rPr>
              <a:t>o</a:t>
            </a:r>
            <a:r>
              <a:rPr sz="2550" spc="-4" baseline="1474" dirty="0" smtClean="0">
                <a:latin typeface="Segoe UI"/>
                <a:cs typeface="Segoe UI"/>
              </a:rPr>
              <a:t>n</a:t>
            </a:r>
            <a:r>
              <a:rPr sz="2550" spc="0" baseline="1474" dirty="0" smtClean="0">
                <a:latin typeface="Segoe UI"/>
                <a:cs typeface="Segoe UI"/>
              </a:rPr>
              <a:t>s</a:t>
            </a:r>
            <a:r>
              <a:rPr sz="2550" spc="9" baseline="1474" dirty="0" smtClean="0">
                <a:latin typeface="Segoe UI"/>
                <a:cs typeface="Segoe UI"/>
              </a:rPr>
              <a:t> </a:t>
            </a:r>
            <a:r>
              <a:rPr sz="2550" spc="-39" baseline="1474" dirty="0" smtClean="0">
                <a:latin typeface="Segoe UI"/>
                <a:cs typeface="Segoe UI"/>
              </a:rPr>
              <a:t>o</a:t>
            </a:r>
            <a:r>
              <a:rPr sz="2550" spc="0" baseline="1474" dirty="0" smtClean="0">
                <a:latin typeface="Segoe UI"/>
                <a:cs typeface="Segoe UI"/>
              </a:rPr>
              <a:t>f</a:t>
            </a:r>
            <a:r>
              <a:rPr sz="2550" spc="9" baseline="1474" dirty="0" smtClean="0">
                <a:latin typeface="Segoe UI"/>
                <a:cs typeface="Segoe UI"/>
              </a:rPr>
              <a:t> </a:t>
            </a:r>
            <a:r>
              <a:rPr sz="2550" spc="0" baseline="1474" dirty="0" smtClean="0">
                <a:latin typeface="Segoe UI"/>
                <a:cs typeface="Segoe UI"/>
              </a:rPr>
              <a:t>CSS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4010" y="2066623"/>
            <a:ext cx="101600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sz="1200" spc="0" dirty="0" smtClean="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5"/>
              </a:spcBef>
            </a:pPr>
            <a:r>
              <a:rPr sz="1200" spc="0" dirty="0" smtClean="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0522" y="2075814"/>
            <a:ext cx="277161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S</a:t>
            </a:r>
            <a:r>
              <a:rPr sz="1800" spc="4" baseline="2275" dirty="0" smtClean="0">
                <a:latin typeface="Calibri"/>
                <a:cs typeface="Calibri"/>
              </a:rPr>
              <a:t>up</a:t>
            </a:r>
            <a:r>
              <a:rPr sz="1800" spc="0" baseline="2275" dirty="0" smtClean="0">
                <a:latin typeface="Calibri"/>
                <a:cs typeface="Calibri"/>
              </a:rPr>
              <a:t>e</a:t>
            </a:r>
            <a:r>
              <a:rPr sz="1800" spc="-19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s</a:t>
            </a:r>
            <a:r>
              <a:rPr sz="1800" spc="-9" baseline="2275" dirty="0" smtClean="0">
                <a:latin typeface="Calibri"/>
                <a:cs typeface="Calibri"/>
              </a:rPr>
              <a:t>e</a:t>
            </a:r>
            <a:r>
              <a:rPr sz="1800" spc="0" baseline="2275" dirty="0" smtClean="0">
                <a:latin typeface="Calibri"/>
                <a:cs typeface="Calibri"/>
              </a:rPr>
              <a:t>t</a:t>
            </a:r>
            <a:r>
              <a:rPr sz="1800" spc="266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of </a:t>
            </a:r>
            <a:r>
              <a:rPr sz="1800" spc="4" baseline="2275" dirty="0" smtClean="0">
                <a:latin typeface="Calibri"/>
                <a:cs typeface="Calibri"/>
              </a:rPr>
              <a:t> </a:t>
            </a:r>
            <a:r>
              <a:rPr sz="1800" spc="-4" baseline="2275" dirty="0" smtClean="0">
                <a:latin typeface="Calibri"/>
                <a:cs typeface="Calibri"/>
              </a:rPr>
              <a:t>C</a:t>
            </a:r>
            <a:r>
              <a:rPr sz="1800" spc="0" baseline="2275" dirty="0" smtClean="0">
                <a:latin typeface="Calibri"/>
                <a:cs typeface="Calibri"/>
              </a:rPr>
              <a:t>SS </a:t>
            </a:r>
            <a:r>
              <a:rPr sz="1800" spc="9" baseline="2275" dirty="0" smtClean="0">
                <a:latin typeface="Calibri"/>
                <a:cs typeface="Calibri"/>
              </a:rPr>
              <a:t> </a:t>
            </a:r>
            <a:r>
              <a:rPr sz="1800" spc="-25" baseline="2275" dirty="0" smtClean="0">
                <a:latin typeface="Calibri"/>
                <a:cs typeface="Calibri"/>
              </a:rPr>
              <a:t>s</a:t>
            </a:r>
            <a:r>
              <a:rPr sz="1800" spc="0" baseline="2275" dirty="0" smtClean="0">
                <a:latin typeface="Calibri"/>
                <a:cs typeface="Calibri"/>
              </a:rPr>
              <a:t>y</a:t>
            </a:r>
            <a:r>
              <a:rPr sz="1800" spc="-9" baseline="2275" dirty="0" smtClean="0">
                <a:latin typeface="Calibri"/>
                <a:cs typeface="Calibri"/>
              </a:rPr>
              <a:t>n</a:t>
            </a:r>
            <a:r>
              <a:rPr sz="1800" spc="-4" baseline="2275" dirty="0" smtClean="0">
                <a:latin typeface="Calibri"/>
                <a:cs typeface="Calibri"/>
              </a:rPr>
              <a:t>t</a:t>
            </a:r>
            <a:r>
              <a:rPr sz="1800" spc="-9" baseline="2275" dirty="0" smtClean="0">
                <a:latin typeface="Calibri"/>
                <a:cs typeface="Calibri"/>
              </a:rPr>
              <a:t>a</a:t>
            </a:r>
            <a:r>
              <a:rPr sz="1800" spc="0" baseline="2275" dirty="0" smtClean="0">
                <a:latin typeface="Calibri"/>
                <a:cs typeface="Calibri"/>
              </a:rPr>
              <a:t>x</a:t>
            </a:r>
            <a:r>
              <a:rPr sz="1800" spc="266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a</a:t>
            </a:r>
            <a:r>
              <a:rPr sz="1800" spc="4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d</a:t>
            </a:r>
            <a:r>
              <a:rPr sz="1800" spc="261" baseline="2275" dirty="0" smtClean="0">
                <a:latin typeface="Calibri"/>
                <a:cs typeface="Calibri"/>
              </a:rPr>
              <a:t> </a:t>
            </a:r>
            <a:r>
              <a:rPr sz="1800" spc="4" baseline="2275" dirty="0" smtClean="0">
                <a:latin typeface="Calibri"/>
                <a:cs typeface="Calibri"/>
              </a:rPr>
              <a:t>u</a:t>
            </a:r>
            <a:r>
              <a:rPr sz="1800" spc="0" baseline="2275" dirty="0" smtClean="0">
                <a:latin typeface="Calibri"/>
                <a:cs typeface="Calibri"/>
              </a:rPr>
              <a:t>ses </a:t>
            </a:r>
            <a:r>
              <a:rPr sz="1800" spc="4" baseline="2275" dirty="0" smtClean="0">
                <a:latin typeface="Calibri"/>
                <a:cs typeface="Calibri"/>
              </a:rPr>
              <a:t> b</a:t>
            </a:r>
            <a:r>
              <a:rPr sz="1800" spc="-19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ac</a:t>
            </a:r>
            <a:r>
              <a:rPr sz="1800" spc="-44" baseline="2275" dirty="0" smtClean="0">
                <a:latin typeface="Calibri"/>
                <a:cs typeface="Calibri"/>
              </a:rPr>
              <a:t>k</a:t>
            </a:r>
            <a:r>
              <a:rPr sz="1800" spc="-9" baseline="2275" dirty="0" smtClean="0">
                <a:latin typeface="Calibri"/>
                <a:cs typeface="Calibri"/>
              </a:rPr>
              <a:t>e</a:t>
            </a:r>
            <a:r>
              <a:rPr sz="1800" spc="4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3505" y="2075814"/>
            <a:ext cx="2821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a</a:t>
            </a:r>
            <a:r>
              <a:rPr sz="1800" spc="4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2850" y="2075814"/>
            <a:ext cx="7784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semi</a:t>
            </a:r>
            <a:r>
              <a:rPr sz="1800" spc="-9" baseline="2275" dirty="0" smtClean="0">
                <a:latin typeface="Calibri"/>
                <a:cs typeface="Calibri"/>
              </a:rPr>
              <a:t>c</a:t>
            </a:r>
            <a:r>
              <a:rPr sz="1800" spc="0" baseline="2275" dirty="0" smtClean="0">
                <a:latin typeface="Calibri"/>
                <a:cs typeface="Calibri"/>
              </a:rPr>
              <a:t>ol</a:t>
            </a:r>
            <a:r>
              <a:rPr sz="1800" spc="4" baseline="2275" dirty="0" smtClean="0">
                <a:latin typeface="Calibri"/>
                <a:cs typeface="Calibri"/>
              </a:rPr>
              <a:t>on</a:t>
            </a:r>
            <a:r>
              <a:rPr sz="1800" spc="0" baseline="2275" dirty="0" smtClean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522" y="2295271"/>
            <a:ext cx="15992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SCSS</a:t>
            </a:r>
            <a:r>
              <a:rPr sz="1800" spc="266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S</a:t>
            </a:r>
            <a:r>
              <a:rPr sz="1800" spc="4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y</a:t>
            </a:r>
            <a:r>
              <a:rPr sz="1800" spc="-4" baseline="2275" dirty="0" smtClean="0">
                <a:latin typeface="Calibri"/>
                <a:cs typeface="Calibri"/>
              </a:rPr>
              <a:t>l</a:t>
            </a:r>
            <a:r>
              <a:rPr sz="1800" spc="0" baseline="2275" dirty="0" smtClean="0">
                <a:latin typeface="Calibri"/>
                <a:cs typeface="Calibri"/>
              </a:rPr>
              <a:t>es</a:t>
            </a:r>
            <a:r>
              <a:rPr sz="1800" spc="4" baseline="2275" dirty="0" smtClean="0">
                <a:latin typeface="Calibri"/>
                <a:cs typeface="Calibri"/>
              </a:rPr>
              <a:t>h</a:t>
            </a:r>
            <a:r>
              <a:rPr sz="1800" spc="0" baseline="2275" dirty="0" smtClean="0">
                <a:latin typeface="Calibri"/>
                <a:cs typeface="Calibri"/>
              </a:rPr>
              <a:t>e</a:t>
            </a:r>
            <a:r>
              <a:rPr sz="1800" spc="-4" baseline="2275" dirty="0" smtClean="0">
                <a:latin typeface="Calibri"/>
                <a:cs typeface="Calibri"/>
              </a:rPr>
              <a:t>e</a:t>
            </a:r>
            <a:r>
              <a:rPr sz="1800" spc="4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s</a:t>
            </a:r>
            <a:r>
              <a:rPr sz="1800" spc="266" baseline="2275" dirty="0" smtClean="0">
                <a:latin typeface="Calibri"/>
                <a:cs typeface="Calibri"/>
              </a:rPr>
              <a:t> </a:t>
            </a:r>
            <a:r>
              <a:rPr sz="1800" spc="-14" baseline="2275" dirty="0" smtClean="0">
                <a:latin typeface="Calibri"/>
                <a:cs typeface="Calibri"/>
              </a:rPr>
              <a:t>g</a:t>
            </a:r>
            <a:r>
              <a:rPr sz="1800" spc="-9" baseline="2275" dirty="0" smtClean="0">
                <a:latin typeface="Calibri"/>
                <a:cs typeface="Calibri"/>
              </a:rPr>
              <a:t>e</a:t>
            </a:r>
            <a:r>
              <a:rPr sz="1800" spc="0" baseline="2275" dirty="0" smtClean="0">
                <a:latin typeface="Calibri"/>
                <a:cs typeface="Calibri"/>
              </a:rPr>
              <a:t>t </a:t>
            </a:r>
            <a:r>
              <a:rPr sz="1800" spc="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2312" y="2295271"/>
            <a:ext cx="32901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-4" baseline="2275" dirty="0" smtClean="0">
                <a:solidFill>
                  <a:srgbClr val="CA0AB4"/>
                </a:solidFill>
                <a:latin typeface="Calibri"/>
                <a:cs typeface="Calibri"/>
              </a:rPr>
              <a:t>.</a:t>
            </a:r>
            <a:r>
              <a:rPr sz="1800" spc="0" baseline="2275" dirty="0" smtClean="0">
                <a:solidFill>
                  <a:srgbClr val="CA0AB4"/>
                </a:solidFill>
                <a:latin typeface="Calibri"/>
                <a:cs typeface="Calibri"/>
              </a:rPr>
              <a:t>s</a:t>
            </a:r>
            <a:r>
              <a:rPr sz="1800" spc="-4" baseline="2275" dirty="0" smtClean="0">
                <a:solidFill>
                  <a:srgbClr val="CA0AB4"/>
                </a:solidFill>
                <a:latin typeface="Calibri"/>
                <a:cs typeface="Calibri"/>
              </a:rPr>
              <a:t>c</a:t>
            </a:r>
            <a:r>
              <a:rPr sz="1800" spc="0" baseline="2275" dirty="0" smtClean="0">
                <a:solidFill>
                  <a:srgbClr val="CA0AB4"/>
                </a:solidFill>
                <a:latin typeface="Calibri"/>
                <a:cs typeface="Calibri"/>
              </a:rPr>
              <a:t>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5879" y="2295271"/>
            <a:ext cx="68993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-9" baseline="2275" dirty="0" smtClean="0">
                <a:latin typeface="Calibri"/>
                <a:cs typeface="Calibri"/>
              </a:rPr>
              <a:t>e</a:t>
            </a:r>
            <a:r>
              <a:rPr sz="1800" spc="-4" baseline="2275" dirty="0" smtClean="0">
                <a:latin typeface="Calibri"/>
                <a:cs typeface="Calibri"/>
              </a:rPr>
              <a:t>xt</a:t>
            </a:r>
            <a:r>
              <a:rPr sz="1800" spc="0" baseline="2275" dirty="0" smtClean="0">
                <a:latin typeface="Calibri"/>
                <a:cs typeface="Calibri"/>
              </a:rPr>
              <a:t>e</a:t>
            </a:r>
            <a:r>
              <a:rPr sz="1800" spc="4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sio</a:t>
            </a:r>
            <a:r>
              <a:rPr sz="1800" spc="4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0522" y="2514727"/>
            <a:ext cx="36890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latin typeface="Calibri"/>
                <a:cs typeface="Calibri"/>
              </a:rPr>
              <a:t>M</a:t>
            </a:r>
            <a:r>
              <a:rPr sz="1800" spc="0" baseline="2275" dirty="0" smtClean="0">
                <a:latin typeface="Calibri"/>
                <a:cs typeface="Calibri"/>
              </a:rPr>
              <a:t>o</a:t>
            </a:r>
            <a:r>
              <a:rPr sz="1800" spc="-9" baseline="2275" dirty="0" smtClean="0">
                <a:latin typeface="Calibri"/>
                <a:cs typeface="Calibri"/>
              </a:rPr>
              <a:t>s</a:t>
            </a:r>
            <a:r>
              <a:rPr sz="1800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0666" y="2514727"/>
            <a:ext cx="70039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-14" baseline="2275" dirty="0" smtClean="0">
                <a:latin typeface="Calibri"/>
                <a:cs typeface="Calibri"/>
              </a:rPr>
              <a:t>c</a:t>
            </a:r>
            <a:r>
              <a:rPr sz="1800" spc="0" baseline="2275" dirty="0" smtClean="0">
                <a:latin typeface="Calibri"/>
                <a:cs typeface="Calibri"/>
              </a:rPr>
              <a:t>o</a:t>
            </a:r>
            <a:r>
              <a:rPr sz="1800" spc="4" baseline="2275" dirty="0" smtClean="0">
                <a:latin typeface="Calibri"/>
                <a:cs typeface="Calibri"/>
              </a:rPr>
              <a:t>m</a:t>
            </a:r>
            <a:r>
              <a:rPr sz="1800" spc="0" baseline="2275" dirty="0" smtClean="0">
                <a:latin typeface="Calibri"/>
                <a:cs typeface="Calibri"/>
              </a:rPr>
              <a:t>m</a:t>
            </a:r>
            <a:r>
              <a:rPr sz="1800" spc="4" baseline="2275" dirty="0" smtClean="0">
                <a:latin typeface="Calibri"/>
                <a:cs typeface="Calibri"/>
              </a:rPr>
              <a:t>on</a:t>
            </a:r>
            <a:r>
              <a:rPr sz="1800" spc="0" baseline="2275" dirty="0" smtClean="0">
                <a:latin typeface="Calibri"/>
                <a:cs typeface="Calibri"/>
              </a:rPr>
              <a:t>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280" y="2514727"/>
            <a:ext cx="38360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latin typeface="Calibri"/>
                <a:cs typeface="Calibri"/>
              </a:rPr>
              <a:t>u</a:t>
            </a:r>
            <a:r>
              <a:rPr sz="1800" spc="0" baseline="2275" dirty="0" smtClean="0">
                <a:latin typeface="Calibri"/>
                <a:cs typeface="Calibri"/>
              </a:rPr>
              <a:t>se</a:t>
            </a:r>
            <a:r>
              <a:rPr sz="1800" spc="4" baseline="2275" dirty="0" smtClean="0">
                <a:latin typeface="Calibri"/>
                <a:cs typeface="Calibri"/>
              </a:rPr>
              <a:t>d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2928" y="3622421"/>
            <a:ext cx="3332734" cy="1329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7106" y="885579"/>
            <a:ext cx="422228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.SASS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(The</a:t>
            </a:r>
            <a:r>
              <a:rPr sz="2500" spc="-51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Inde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ted</a:t>
            </a:r>
            <a:r>
              <a:rPr sz="2500" spc="-72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Synt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x)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4010" y="1785941"/>
            <a:ext cx="4360171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SASS</a:t>
            </a:r>
            <a:r>
              <a:rPr sz="2550" spc="-19" baseline="1474" dirty="0" smtClean="0">
                <a:latin typeface="Segoe UI"/>
                <a:cs typeface="Segoe UI"/>
              </a:rPr>
              <a:t> </a:t>
            </a:r>
            <a:r>
              <a:rPr sz="2550" spc="-4" baseline="1474" dirty="0" smtClean="0">
                <a:latin typeface="Segoe UI"/>
                <a:cs typeface="Segoe UI"/>
              </a:rPr>
              <a:t>f</a:t>
            </a:r>
            <a:r>
              <a:rPr sz="2550" spc="0" baseline="1474" dirty="0" smtClean="0">
                <a:latin typeface="Segoe UI"/>
                <a:cs typeface="Segoe UI"/>
              </a:rPr>
              <a:t>ocus</a:t>
            </a:r>
            <a:r>
              <a:rPr sz="2550" spc="-9" baseline="1474" dirty="0" smtClean="0">
                <a:latin typeface="Segoe UI"/>
                <a:cs typeface="Segoe UI"/>
              </a:rPr>
              <a:t>e</a:t>
            </a:r>
            <a:r>
              <a:rPr sz="2550" spc="0" baseline="1474" dirty="0" smtClean="0">
                <a:latin typeface="Segoe UI"/>
                <a:cs typeface="Segoe UI"/>
              </a:rPr>
              <a:t>s</a:t>
            </a:r>
            <a:r>
              <a:rPr sz="2550" spc="9" baseline="1474" dirty="0" smtClean="0">
                <a:latin typeface="Segoe UI"/>
                <a:cs typeface="Segoe UI"/>
              </a:rPr>
              <a:t> </a:t>
            </a:r>
            <a:r>
              <a:rPr sz="2550" spc="0" baseline="1474" dirty="0" smtClean="0">
                <a:latin typeface="Segoe UI"/>
                <a:cs typeface="Segoe UI"/>
              </a:rPr>
              <a:t>on</a:t>
            </a:r>
            <a:r>
              <a:rPr sz="2550" spc="9" baseline="1474" dirty="0" smtClean="0">
                <a:latin typeface="Segoe UI"/>
                <a:cs typeface="Segoe UI"/>
              </a:rPr>
              <a:t> </a:t>
            </a:r>
            <a:r>
              <a:rPr sz="2550" spc="0" baseline="1474" dirty="0" smtClean="0">
                <a:latin typeface="Segoe UI"/>
                <a:cs typeface="Segoe UI"/>
              </a:rPr>
              <a:t>i</a:t>
            </a:r>
            <a:r>
              <a:rPr sz="2550" spc="-9" baseline="1474" dirty="0" smtClean="0">
                <a:latin typeface="Segoe UI"/>
                <a:cs typeface="Segoe UI"/>
              </a:rPr>
              <a:t>n</a:t>
            </a:r>
            <a:r>
              <a:rPr sz="2550" spc="0" baseline="1474" dirty="0" smtClean="0">
                <a:latin typeface="Segoe UI"/>
                <a:cs typeface="Segoe UI"/>
              </a:rPr>
              <a:t>dent</a:t>
            </a:r>
            <a:r>
              <a:rPr sz="2550" spc="-4" baseline="1474" dirty="0" smtClean="0">
                <a:latin typeface="Segoe UI"/>
                <a:cs typeface="Segoe UI"/>
              </a:rPr>
              <a:t>a</a:t>
            </a:r>
            <a:r>
              <a:rPr sz="2550" spc="0" baseline="1474" dirty="0" smtClean="0">
                <a:latin typeface="Segoe UI"/>
                <a:cs typeface="Segoe UI"/>
              </a:rPr>
              <a:t>t</a:t>
            </a:r>
            <a:r>
              <a:rPr sz="2550" spc="-4" baseline="1474" dirty="0" smtClean="0">
                <a:latin typeface="Segoe UI"/>
                <a:cs typeface="Segoe UI"/>
              </a:rPr>
              <a:t>i</a:t>
            </a:r>
            <a:r>
              <a:rPr sz="2550" spc="0" baseline="1474" dirty="0" smtClean="0">
                <a:latin typeface="Segoe UI"/>
                <a:cs typeface="Segoe UI"/>
              </a:rPr>
              <a:t>on a</a:t>
            </a:r>
            <a:r>
              <a:rPr sz="2550" spc="-4" baseline="1474" dirty="0" smtClean="0">
                <a:latin typeface="Segoe UI"/>
                <a:cs typeface="Segoe UI"/>
              </a:rPr>
              <a:t>n</a:t>
            </a:r>
            <a:r>
              <a:rPr sz="2550" spc="0" baseline="1474" dirty="0" smtClean="0">
                <a:latin typeface="Segoe UI"/>
                <a:cs typeface="Segoe UI"/>
              </a:rPr>
              <a:t>d s</a:t>
            </a:r>
            <a:r>
              <a:rPr sz="2550" spc="-4" baseline="1474" dirty="0" smtClean="0">
                <a:latin typeface="Segoe UI"/>
                <a:cs typeface="Segoe UI"/>
              </a:rPr>
              <a:t>h</a:t>
            </a:r>
            <a:r>
              <a:rPr sz="2550" spc="0" baseline="1474" dirty="0" smtClean="0">
                <a:latin typeface="Segoe UI"/>
                <a:cs typeface="Segoe UI"/>
              </a:rPr>
              <a:t>o</a:t>
            </a:r>
            <a:r>
              <a:rPr sz="2550" spc="39" baseline="1474" dirty="0" smtClean="0">
                <a:latin typeface="Segoe UI"/>
                <a:cs typeface="Segoe UI"/>
              </a:rPr>
              <a:t>r</a:t>
            </a:r>
            <a:r>
              <a:rPr sz="2550" spc="9" baseline="1474" dirty="0" smtClean="0">
                <a:latin typeface="Segoe UI"/>
                <a:cs typeface="Segoe UI"/>
              </a:rPr>
              <a:t>t</a:t>
            </a:r>
            <a:r>
              <a:rPr sz="2550" spc="4" baseline="1474" dirty="0" smtClean="0">
                <a:latin typeface="Segoe UI"/>
                <a:cs typeface="Segoe UI"/>
              </a:rPr>
              <a:t>-</a:t>
            </a:r>
            <a:r>
              <a:rPr sz="2550" spc="0" baseline="1474" dirty="0" smtClean="0">
                <a:latin typeface="Segoe UI"/>
                <a:cs typeface="Segoe UI"/>
              </a:rPr>
              <a:t>h</a:t>
            </a:r>
            <a:r>
              <a:rPr sz="2550" spc="-9" baseline="1474" dirty="0" smtClean="0">
                <a:latin typeface="Segoe UI"/>
                <a:cs typeface="Segoe UI"/>
              </a:rPr>
              <a:t>a</a:t>
            </a:r>
            <a:r>
              <a:rPr sz="2550" spc="0" baseline="1474" dirty="0" smtClean="0">
                <a:latin typeface="Segoe UI"/>
                <a:cs typeface="Segoe UI"/>
              </a:rPr>
              <a:t>nd.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4010" y="2071195"/>
            <a:ext cx="101600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sz="1200" spc="0" dirty="0" smtClean="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5"/>
              </a:spcBef>
            </a:pPr>
            <a:r>
              <a:rPr sz="1200" spc="0" dirty="0" smtClean="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0522" y="2071043"/>
            <a:ext cx="6581134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800" spc="4" baseline="2088" dirty="0" smtClean="0">
                <a:latin typeface="Segoe UI"/>
                <a:cs typeface="Segoe UI"/>
              </a:rPr>
              <a:t>In</a:t>
            </a:r>
            <a:r>
              <a:rPr sz="1800" spc="-4" baseline="2088" dirty="0" smtClean="0">
                <a:latin typeface="Segoe UI"/>
                <a:cs typeface="Segoe UI"/>
              </a:rPr>
              <a:t>s</a:t>
            </a:r>
            <a:r>
              <a:rPr sz="1800" spc="-9" baseline="2088" dirty="0" smtClean="0">
                <a:latin typeface="Segoe UI"/>
                <a:cs typeface="Segoe UI"/>
              </a:rPr>
              <a:t>t</a:t>
            </a:r>
            <a:r>
              <a:rPr sz="1800" spc="-4" baseline="2088" dirty="0" smtClean="0">
                <a:latin typeface="Segoe UI"/>
                <a:cs typeface="Segoe UI"/>
              </a:rPr>
              <a:t>e</a:t>
            </a:r>
            <a:r>
              <a:rPr sz="1800" spc="0" baseline="2088" dirty="0" smtClean="0">
                <a:latin typeface="Segoe UI"/>
                <a:cs typeface="Segoe UI"/>
              </a:rPr>
              <a:t>ad </a:t>
            </a:r>
            <a:r>
              <a:rPr sz="1800" spc="9" baseline="2088" dirty="0" smtClean="0">
                <a:latin typeface="Segoe UI"/>
                <a:cs typeface="Segoe UI"/>
              </a:rPr>
              <a:t> </a:t>
            </a:r>
            <a:r>
              <a:rPr sz="1800" spc="-19" baseline="2088" dirty="0" smtClean="0">
                <a:latin typeface="Segoe UI"/>
                <a:cs typeface="Segoe UI"/>
              </a:rPr>
              <a:t>o</a:t>
            </a:r>
            <a:r>
              <a:rPr sz="1800" spc="0" baseline="2088" dirty="0" smtClean="0">
                <a:latin typeface="Segoe UI"/>
                <a:cs typeface="Segoe UI"/>
              </a:rPr>
              <a:t>f</a:t>
            </a:r>
            <a:r>
              <a:rPr sz="1800" spc="317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b</a:t>
            </a:r>
            <a:r>
              <a:rPr sz="1800" spc="4" baseline="2088" dirty="0" smtClean="0">
                <a:latin typeface="Segoe UI"/>
                <a:cs typeface="Segoe UI"/>
              </a:rPr>
              <a:t>r</a:t>
            </a:r>
            <a:r>
              <a:rPr sz="1800" spc="0" baseline="2088" dirty="0" smtClean="0">
                <a:latin typeface="Segoe UI"/>
                <a:cs typeface="Segoe UI"/>
              </a:rPr>
              <a:t>ac</a:t>
            </a:r>
            <a:r>
              <a:rPr sz="1800" spc="-19" baseline="2088" dirty="0" smtClean="0">
                <a:latin typeface="Segoe UI"/>
                <a:cs typeface="Segoe UI"/>
              </a:rPr>
              <a:t>k</a:t>
            </a:r>
            <a:r>
              <a:rPr sz="1800" spc="-4" baseline="2088" dirty="0" smtClean="0">
                <a:latin typeface="Segoe UI"/>
                <a:cs typeface="Segoe UI"/>
              </a:rPr>
              <a:t>e</a:t>
            </a:r>
            <a:r>
              <a:rPr sz="1800" spc="0" baseline="2088" dirty="0" smtClean="0">
                <a:latin typeface="Segoe UI"/>
                <a:cs typeface="Segoe UI"/>
              </a:rPr>
              <a:t>ts</a:t>
            </a:r>
            <a:r>
              <a:rPr sz="1800" spc="317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a</a:t>
            </a:r>
            <a:r>
              <a:rPr sz="1800" spc="4" baseline="2088" dirty="0" smtClean="0">
                <a:latin typeface="Segoe UI"/>
                <a:cs typeface="Segoe UI"/>
              </a:rPr>
              <a:t>n</a:t>
            </a:r>
            <a:r>
              <a:rPr sz="1800" spc="0" baseline="2088" dirty="0" smtClean="0">
                <a:latin typeface="Segoe UI"/>
                <a:cs typeface="Segoe UI"/>
              </a:rPr>
              <a:t>d</a:t>
            </a:r>
            <a:r>
              <a:rPr sz="1800" spc="322" baseline="2088" dirty="0" smtClean="0">
                <a:latin typeface="Segoe UI"/>
                <a:cs typeface="Segoe UI"/>
              </a:rPr>
              <a:t> </a:t>
            </a:r>
            <a:r>
              <a:rPr sz="1800" spc="-4" baseline="2088" dirty="0" smtClean="0">
                <a:latin typeface="Segoe UI"/>
                <a:cs typeface="Segoe UI"/>
              </a:rPr>
              <a:t>se</a:t>
            </a:r>
            <a:r>
              <a:rPr sz="1800" spc="0" baseline="2088" dirty="0" smtClean="0">
                <a:latin typeface="Segoe UI"/>
                <a:cs typeface="Segoe UI"/>
              </a:rPr>
              <a:t>m</a:t>
            </a:r>
            <a:r>
              <a:rPr sz="1800" spc="-4" baseline="2088" dirty="0" smtClean="0">
                <a:latin typeface="Segoe UI"/>
                <a:cs typeface="Segoe UI"/>
              </a:rPr>
              <a:t>i</a:t>
            </a:r>
            <a:r>
              <a:rPr sz="1800" spc="0" baseline="2088" dirty="0" smtClean="0">
                <a:latin typeface="Segoe UI"/>
                <a:cs typeface="Segoe UI"/>
              </a:rPr>
              <a:t>col</a:t>
            </a:r>
            <a:r>
              <a:rPr sz="1800" spc="4" baseline="2088" dirty="0" smtClean="0">
                <a:latin typeface="Segoe UI"/>
                <a:cs typeface="Segoe UI"/>
              </a:rPr>
              <a:t>on</a:t>
            </a:r>
            <a:r>
              <a:rPr sz="1800" spc="-4" baseline="2088" dirty="0" smtClean="0">
                <a:latin typeface="Segoe UI"/>
                <a:cs typeface="Segoe UI"/>
              </a:rPr>
              <a:t>s</a:t>
            </a:r>
            <a:r>
              <a:rPr sz="1800" spc="0" baseline="2088" dirty="0" smtClean="0">
                <a:latin typeface="Segoe UI"/>
                <a:cs typeface="Segoe UI"/>
              </a:rPr>
              <a:t>,</a:t>
            </a:r>
            <a:r>
              <a:rPr sz="1800" spc="322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it</a:t>
            </a:r>
            <a:r>
              <a:rPr sz="1800" spc="317" baseline="2088" dirty="0" smtClean="0">
                <a:latin typeface="Segoe UI"/>
                <a:cs typeface="Segoe UI"/>
              </a:rPr>
              <a:t> </a:t>
            </a:r>
            <a:r>
              <a:rPr sz="1800" spc="4" baseline="2088" dirty="0" smtClean="0">
                <a:latin typeface="Segoe UI"/>
                <a:cs typeface="Segoe UI"/>
              </a:rPr>
              <a:t>u</a:t>
            </a:r>
            <a:r>
              <a:rPr sz="1800" spc="-4" baseline="2088" dirty="0" smtClean="0">
                <a:latin typeface="Segoe UI"/>
                <a:cs typeface="Segoe UI"/>
              </a:rPr>
              <a:t>se</a:t>
            </a:r>
            <a:r>
              <a:rPr sz="1800" spc="0" baseline="2088" dirty="0" smtClean="0">
                <a:latin typeface="Segoe UI"/>
                <a:cs typeface="Segoe UI"/>
              </a:rPr>
              <a:t>s  </a:t>
            </a:r>
            <a:r>
              <a:rPr sz="1800" spc="4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ind</a:t>
            </a:r>
            <a:r>
              <a:rPr sz="1800" spc="-4" baseline="2088" dirty="0" smtClean="0">
                <a:latin typeface="Segoe UI"/>
                <a:cs typeface="Segoe UI"/>
              </a:rPr>
              <a:t>e</a:t>
            </a:r>
            <a:r>
              <a:rPr sz="1800" spc="4" baseline="2088" dirty="0" smtClean="0">
                <a:latin typeface="Segoe UI"/>
                <a:cs typeface="Segoe UI"/>
              </a:rPr>
              <a:t>n</a:t>
            </a:r>
            <a:r>
              <a:rPr sz="1800" spc="0" baseline="2088" dirty="0" smtClean="0">
                <a:latin typeface="Segoe UI"/>
                <a:cs typeface="Segoe UI"/>
              </a:rPr>
              <a:t>ta</a:t>
            </a:r>
            <a:r>
              <a:rPr sz="1800" spc="4" baseline="2088" dirty="0" smtClean="0">
                <a:latin typeface="Segoe UI"/>
                <a:cs typeface="Segoe UI"/>
              </a:rPr>
              <a:t>t</a:t>
            </a:r>
            <a:r>
              <a:rPr sz="1800" spc="0" baseline="2088" dirty="0" smtClean="0">
                <a:latin typeface="Segoe UI"/>
                <a:cs typeface="Segoe UI"/>
              </a:rPr>
              <a:t>ion</a:t>
            </a:r>
            <a:r>
              <a:rPr sz="1800" spc="322" baseline="2088" dirty="0" smtClean="0">
                <a:latin typeface="Segoe UI"/>
                <a:cs typeface="Segoe UI"/>
              </a:rPr>
              <a:t> </a:t>
            </a:r>
            <a:r>
              <a:rPr sz="1800" spc="-19" baseline="2088" dirty="0" smtClean="0">
                <a:latin typeface="Segoe UI"/>
                <a:cs typeface="Segoe UI"/>
              </a:rPr>
              <a:t>o</a:t>
            </a:r>
            <a:r>
              <a:rPr sz="1800" spc="0" baseline="2088" dirty="0" smtClean="0">
                <a:latin typeface="Segoe UI"/>
                <a:cs typeface="Segoe UI"/>
              </a:rPr>
              <a:t>f</a:t>
            </a:r>
            <a:r>
              <a:rPr sz="1800" spc="317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l</a:t>
            </a:r>
            <a:r>
              <a:rPr sz="1800" spc="-4" baseline="2088" dirty="0" smtClean="0">
                <a:latin typeface="Segoe UI"/>
                <a:cs typeface="Segoe UI"/>
              </a:rPr>
              <a:t>i</a:t>
            </a:r>
            <a:r>
              <a:rPr sz="1800" spc="4" baseline="2088" dirty="0" smtClean="0">
                <a:latin typeface="Segoe UI"/>
                <a:cs typeface="Segoe UI"/>
              </a:rPr>
              <a:t>n</a:t>
            </a:r>
            <a:r>
              <a:rPr sz="1800" spc="-4" baseline="2088" dirty="0" smtClean="0">
                <a:latin typeface="Segoe UI"/>
                <a:cs typeface="Segoe UI"/>
              </a:rPr>
              <a:t>e</a:t>
            </a:r>
            <a:r>
              <a:rPr sz="1800" spc="0" baseline="2088" dirty="0" smtClean="0">
                <a:latin typeface="Segoe UI"/>
                <a:cs typeface="Segoe UI"/>
              </a:rPr>
              <a:t>s</a:t>
            </a:r>
            <a:r>
              <a:rPr sz="1800" spc="317" baseline="2088" dirty="0" smtClean="0">
                <a:latin typeface="Segoe UI"/>
                <a:cs typeface="Segoe UI"/>
              </a:rPr>
              <a:t> </a:t>
            </a:r>
            <a:r>
              <a:rPr sz="1800" spc="-9" baseline="2088" dirty="0" smtClean="0">
                <a:latin typeface="Segoe UI"/>
                <a:cs typeface="Segoe UI"/>
              </a:rPr>
              <a:t>t</a:t>
            </a:r>
            <a:r>
              <a:rPr sz="1800" spc="0" baseline="2088" dirty="0" smtClean="0">
                <a:latin typeface="Segoe UI"/>
                <a:cs typeface="Segoe UI"/>
              </a:rPr>
              <a:t>o</a:t>
            </a:r>
            <a:r>
              <a:rPr sz="1800" spc="322" baseline="2088" dirty="0" smtClean="0">
                <a:latin typeface="Segoe UI"/>
                <a:cs typeface="Segoe UI"/>
              </a:rPr>
              <a:t> </a:t>
            </a:r>
            <a:r>
              <a:rPr sz="1800" spc="-4" baseline="2088" dirty="0" smtClean="0">
                <a:latin typeface="Segoe UI"/>
                <a:cs typeface="Segoe UI"/>
              </a:rPr>
              <a:t>s</a:t>
            </a:r>
            <a:r>
              <a:rPr sz="1800" spc="0" baseline="2088" dirty="0" smtClean="0">
                <a:latin typeface="Segoe UI"/>
                <a:cs typeface="Segoe UI"/>
              </a:rPr>
              <a:t>pe</a:t>
            </a:r>
            <a:r>
              <a:rPr sz="1800" spc="-4" baseline="2088" dirty="0" smtClean="0">
                <a:latin typeface="Segoe UI"/>
                <a:cs typeface="Segoe UI"/>
              </a:rPr>
              <a:t>c</a:t>
            </a:r>
            <a:r>
              <a:rPr sz="1800" spc="0" baseline="2088" dirty="0" smtClean="0">
                <a:latin typeface="Segoe UI"/>
                <a:cs typeface="Segoe UI"/>
              </a:rPr>
              <a:t>i</a:t>
            </a:r>
            <a:r>
              <a:rPr sz="1800" spc="14" baseline="2088" dirty="0" smtClean="0">
                <a:latin typeface="Segoe UI"/>
                <a:cs typeface="Segoe UI"/>
              </a:rPr>
              <a:t>f</a:t>
            </a:r>
            <a:r>
              <a:rPr sz="1800" spc="0" baseline="2088" dirty="0" smtClean="0">
                <a:latin typeface="Segoe UI"/>
                <a:cs typeface="Segoe UI"/>
              </a:rPr>
              <a:t>y</a:t>
            </a:r>
            <a:r>
              <a:rPr sz="1800" spc="317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bl</a:t>
            </a:r>
            <a:r>
              <a:rPr sz="1800" spc="4" baseline="2088" dirty="0" smtClean="0">
                <a:latin typeface="Segoe UI"/>
                <a:cs typeface="Segoe UI"/>
              </a:rPr>
              <a:t>o</a:t>
            </a:r>
            <a:r>
              <a:rPr sz="1800" spc="0" baseline="2088" dirty="0" smtClean="0">
                <a:latin typeface="Segoe UI"/>
                <a:cs typeface="Segoe UI"/>
              </a:rPr>
              <a:t>cks</a:t>
            </a:r>
            <a:r>
              <a:rPr sz="1800" spc="302" baseline="2088" dirty="0" smtClean="0">
                <a:latin typeface="Segoe UI"/>
                <a:cs typeface="Segoe UI"/>
              </a:rPr>
              <a:t> </a:t>
            </a:r>
            <a:r>
              <a:rPr sz="1800" spc="-19" baseline="2088" dirty="0" smtClean="0">
                <a:latin typeface="Segoe UI"/>
                <a:cs typeface="Segoe UI"/>
              </a:rPr>
              <a:t>o</a:t>
            </a:r>
            <a:r>
              <a:rPr sz="1800" spc="0" baseline="2088" dirty="0" smtClean="0">
                <a:latin typeface="Segoe UI"/>
                <a:cs typeface="Segoe UI"/>
              </a:rPr>
              <a:t>f</a:t>
            </a:r>
            <a:r>
              <a:rPr sz="1800" spc="317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co</a:t>
            </a:r>
            <a:r>
              <a:rPr sz="1800" spc="4" baseline="2088" dirty="0" smtClean="0">
                <a:latin typeface="Segoe UI"/>
                <a:cs typeface="Segoe UI"/>
              </a:rPr>
              <a:t>d</a:t>
            </a:r>
            <a:r>
              <a:rPr sz="1800" spc="-4" baseline="2088" dirty="0" smtClean="0">
                <a:latin typeface="Segoe UI"/>
                <a:cs typeface="Segoe UI"/>
              </a:rPr>
              <a:t>e</a:t>
            </a:r>
            <a:r>
              <a:rPr sz="1800" spc="0" baseline="2088" dirty="0" smtClean="0"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12700" marR="3438497">
              <a:lnSpc>
                <a:spcPts val="1596"/>
              </a:lnSpc>
              <a:spcBef>
                <a:spcPts val="61"/>
              </a:spcBef>
            </a:pPr>
            <a:r>
              <a:rPr sz="1200" spc="0" dirty="0" smtClean="0">
                <a:latin typeface="Segoe UI"/>
                <a:cs typeface="Segoe UI"/>
              </a:rPr>
              <a:t>Sa</a:t>
            </a:r>
            <a:r>
              <a:rPr sz="1200" spc="-4" dirty="0" smtClean="0">
                <a:latin typeface="Segoe UI"/>
                <a:cs typeface="Segoe UI"/>
              </a:rPr>
              <a:t>ss</a:t>
            </a:r>
            <a:r>
              <a:rPr sz="1200" spc="0" dirty="0" smtClean="0">
                <a:latin typeface="Segoe UI"/>
                <a:cs typeface="Segoe UI"/>
              </a:rPr>
              <a:t>S</a:t>
            </a:r>
            <a:r>
              <a:rPr sz="1200" spc="-4" dirty="0" smtClean="0">
                <a:latin typeface="Segoe UI"/>
                <a:cs typeface="Segoe UI"/>
              </a:rPr>
              <a:t>c</a:t>
            </a:r>
            <a:r>
              <a:rPr sz="1200" spc="0" dirty="0" smtClean="0">
                <a:latin typeface="Segoe UI"/>
                <a:cs typeface="Segoe UI"/>
              </a:rPr>
              <a:t>ript </a:t>
            </a:r>
            <a:r>
              <a:rPr sz="1200" spc="9" dirty="0" smtClean="0">
                <a:latin typeface="Segoe UI"/>
                <a:cs typeface="Segoe UI"/>
              </a:rPr>
              <a:t> </a:t>
            </a:r>
            <a:r>
              <a:rPr sz="1200" spc="-4" dirty="0" smtClean="0">
                <a:latin typeface="Segoe UI"/>
                <a:cs typeface="Segoe UI"/>
              </a:rPr>
              <a:t>s</a:t>
            </a:r>
            <a:r>
              <a:rPr sz="1200" spc="0" dirty="0" smtClean="0">
                <a:latin typeface="Segoe UI"/>
                <a:cs typeface="Segoe UI"/>
              </a:rPr>
              <a:t>ty</a:t>
            </a:r>
            <a:r>
              <a:rPr sz="1200" spc="-4" dirty="0" smtClean="0">
                <a:latin typeface="Segoe UI"/>
                <a:cs typeface="Segoe UI"/>
              </a:rPr>
              <a:t>les</a:t>
            </a:r>
            <a:r>
              <a:rPr sz="1200" spc="4" dirty="0" smtClean="0">
                <a:latin typeface="Segoe UI"/>
                <a:cs typeface="Segoe UI"/>
              </a:rPr>
              <a:t>h</a:t>
            </a:r>
            <a:r>
              <a:rPr sz="1200" spc="-4" dirty="0" smtClean="0">
                <a:latin typeface="Segoe UI"/>
                <a:cs typeface="Segoe UI"/>
              </a:rPr>
              <a:t>ee</a:t>
            </a:r>
            <a:r>
              <a:rPr sz="1200" spc="0" dirty="0" smtClean="0">
                <a:latin typeface="Segoe UI"/>
                <a:cs typeface="Segoe UI"/>
              </a:rPr>
              <a:t>ts </a:t>
            </a:r>
            <a:r>
              <a:rPr sz="1200" spc="9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get  a  </a:t>
            </a:r>
            <a:r>
              <a:rPr sz="1200" spc="0" dirty="0" smtClean="0">
                <a:solidFill>
                  <a:srgbClr val="CA0AB4"/>
                </a:solidFill>
                <a:latin typeface="Segoe UI"/>
                <a:cs typeface="Segoe UI"/>
              </a:rPr>
              <a:t>.sa</a:t>
            </a:r>
            <a:r>
              <a:rPr sz="1200" spc="-4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1200" spc="0" dirty="0" smtClean="0">
                <a:solidFill>
                  <a:srgbClr val="CA0AB4"/>
                </a:solidFill>
                <a:latin typeface="Segoe UI"/>
                <a:cs typeface="Segoe UI"/>
              </a:rPr>
              <a:t>s </a:t>
            </a:r>
            <a:r>
              <a:rPr sz="1200" spc="25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1200" spc="-4" dirty="0" smtClean="0">
                <a:latin typeface="Segoe UI"/>
                <a:cs typeface="Segoe UI"/>
              </a:rPr>
              <a:t>e</a:t>
            </a:r>
            <a:r>
              <a:rPr sz="1200" spc="0" dirty="0" smtClean="0">
                <a:latin typeface="Segoe UI"/>
                <a:cs typeface="Segoe UI"/>
              </a:rPr>
              <a:t>x</a:t>
            </a:r>
            <a:r>
              <a:rPr sz="1200" spc="-9" dirty="0" smtClean="0">
                <a:latin typeface="Segoe UI"/>
                <a:cs typeface="Segoe UI"/>
              </a:rPr>
              <a:t>t</a:t>
            </a:r>
            <a:r>
              <a:rPr sz="1200" spc="-4" dirty="0" smtClean="0">
                <a:latin typeface="Segoe UI"/>
                <a:cs typeface="Segoe UI"/>
              </a:rPr>
              <a:t>e</a:t>
            </a:r>
            <a:r>
              <a:rPr sz="1200" spc="4" dirty="0" smtClean="0">
                <a:latin typeface="Segoe UI"/>
                <a:cs typeface="Segoe UI"/>
              </a:rPr>
              <a:t>n</a:t>
            </a:r>
            <a:r>
              <a:rPr sz="1200" spc="-4" dirty="0" smtClean="0">
                <a:latin typeface="Segoe UI"/>
                <a:cs typeface="Segoe UI"/>
              </a:rPr>
              <a:t>s</a:t>
            </a:r>
            <a:r>
              <a:rPr sz="1200" spc="0" dirty="0" smtClean="0">
                <a:latin typeface="Segoe UI"/>
                <a:cs typeface="Segoe UI"/>
              </a:rPr>
              <a:t>io</a:t>
            </a:r>
            <a:r>
              <a:rPr sz="1200" spc="4" dirty="0" smtClean="0">
                <a:latin typeface="Segoe UI"/>
                <a:cs typeface="Segoe UI"/>
              </a:rPr>
              <a:t>n</a:t>
            </a:r>
            <a:r>
              <a:rPr sz="1200" spc="0" dirty="0" smtClean="0">
                <a:latin typeface="Segoe UI"/>
                <a:cs typeface="Segoe UI"/>
              </a:rPr>
              <a:t>. </a:t>
            </a:r>
            <a:endParaRPr sz="1200">
              <a:latin typeface="Segoe UI"/>
              <a:cs typeface="Segoe UI"/>
            </a:endParaRPr>
          </a:p>
          <a:p>
            <a:pPr marL="12700" marR="3438497">
              <a:lnSpc>
                <a:spcPts val="1596"/>
              </a:lnSpc>
              <a:spcBef>
                <a:spcPts val="132"/>
              </a:spcBef>
            </a:pPr>
            <a:r>
              <a:rPr sz="1200" spc="-4" dirty="0" smtClean="0">
                <a:latin typeface="Segoe UI"/>
                <a:cs typeface="Segoe UI"/>
              </a:rPr>
              <a:t>O</a:t>
            </a:r>
            <a:r>
              <a:rPr sz="1200" spc="0" dirty="0" smtClean="0">
                <a:latin typeface="Segoe UI"/>
                <a:cs typeface="Segoe UI"/>
              </a:rPr>
              <a:t>ld</a:t>
            </a:r>
            <a:r>
              <a:rPr sz="1200" spc="-4" dirty="0" smtClean="0">
                <a:latin typeface="Segoe UI"/>
                <a:cs typeface="Segoe UI"/>
              </a:rPr>
              <a:t>e</a:t>
            </a:r>
            <a:r>
              <a:rPr sz="1200" spc="0" dirty="0" smtClean="0">
                <a:latin typeface="Segoe UI"/>
                <a:cs typeface="Segoe UI"/>
              </a:rPr>
              <a:t>r</a:t>
            </a:r>
            <a:r>
              <a:rPr sz="1200" spc="322" dirty="0" smtClean="0">
                <a:latin typeface="Segoe UI"/>
                <a:cs typeface="Segoe UI"/>
              </a:rPr>
              <a:t> </a:t>
            </a:r>
            <a:r>
              <a:rPr sz="1200" spc="-4" dirty="0" smtClean="0">
                <a:latin typeface="Segoe UI"/>
                <a:cs typeface="Segoe UI"/>
              </a:rPr>
              <a:t>sy</a:t>
            </a:r>
            <a:r>
              <a:rPr sz="1200" spc="4" dirty="0" smtClean="0">
                <a:latin typeface="Segoe UI"/>
                <a:cs typeface="Segoe UI"/>
              </a:rPr>
              <a:t>n</a:t>
            </a:r>
            <a:r>
              <a:rPr sz="1200" spc="0" dirty="0" smtClean="0">
                <a:latin typeface="Segoe UI"/>
                <a:cs typeface="Segoe UI"/>
              </a:rPr>
              <a:t>ta</a:t>
            </a:r>
            <a:r>
              <a:rPr sz="1200" spc="4" dirty="0" smtClean="0">
                <a:latin typeface="Segoe UI"/>
                <a:cs typeface="Segoe UI"/>
              </a:rPr>
              <a:t>x</a:t>
            </a:r>
            <a:r>
              <a:rPr sz="1200" spc="0" dirty="0" smtClean="0"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4010" y="3066355"/>
            <a:ext cx="197448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A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1566" y="3066355"/>
            <a:ext cx="720876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-4" baseline="1474" dirty="0" smtClean="0">
                <a:latin typeface="Segoe UI"/>
                <a:cs typeface="Segoe UI"/>
              </a:rPr>
              <a:t>p</a:t>
            </a:r>
            <a:r>
              <a:rPr sz="2550" spc="-29" baseline="1474" dirty="0" smtClean="0">
                <a:latin typeface="Segoe UI"/>
                <a:cs typeface="Segoe UI"/>
              </a:rPr>
              <a:t>r</a:t>
            </a:r>
            <a:r>
              <a:rPr sz="2550" spc="0" baseline="1474" dirty="0" smtClean="0">
                <a:latin typeface="Segoe UI"/>
                <a:cs typeface="Segoe UI"/>
              </a:rPr>
              <a:t>o</a:t>
            </a:r>
            <a:r>
              <a:rPr sz="2550" spc="-4" baseline="1474" dirty="0" smtClean="0">
                <a:latin typeface="Segoe UI"/>
                <a:cs typeface="Segoe UI"/>
              </a:rPr>
              <a:t>j</a:t>
            </a:r>
            <a:r>
              <a:rPr sz="2550" spc="0" baseline="1474" dirty="0" smtClean="0">
                <a:latin typeface="Segoe UI"/>
                <a:cs typeface="Segoe UI"/>
              </a:rPr>
              <a:t>ect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1933" y="3066355"/>
            <a:ext cx="642566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wou</a:t>
            </a:r>
            <a:r>
              <a:rPr sz="2550" spc="-4" baseline="1474" dirty="0" smtClean="0">
                <a:latin typeface="Segoe UI"/>
                <a:cs typeface="Segoe UI"/>
              </a:rPr>
              <a:t>l</a:t>
            </a:r>
            <a:r>
              <a:rPr sz="2550" spc="0" baseline="1474" dirty="0" smtClean="0">
                <a:latin typeface="Segoe UI"/>
                <a:cs typeface="Segoe UI"/>
              </a:rPr>
              <a:t>d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4393" y="3066355"/>
            <a:ext cx="885637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n</a:t>
            </a:r>
            <a:r>
              <a:rPr sz="2550" spc="-4" baseline="1474" dirty="0" smtClean="0">
                <a:latin typeface="Segoe UI"/>
                <a:cs typeface="Segoe UI"/>
              </a:rPr>
              <a:t>o</a:t>
            </a:r>
            <a:r>
              <a:rPr sz="2550" spc="0" baseline="1474" dirty="0" smtClean="0">
                <a:latin typeface="Segoe UI"/>
                <a:cs typeface="Segoe UI"/>
              </a:rPr>
              <a:t>r</a:t>
            </a:r>
            <a:r>
              <a:rPr sz="2550" spc="-9" baseline="1474" dirty="0" smtClean="0">
                <a:latin typeface="Segoe UI"/>
                <a:cs typeface="Segoe UI"/>
              </a:rPr>
              <a:t>m</a:t>
            </a:r>
            <a:r>
              <a:rPr sz="2550" spc="0" baseline="1474" dirty="0" smtClean="0">
                <a:latin typeface="Segoe UI"/>
                <a:cs typeface="Segoe UI"/>
              </a:rPr>
              <a:t>a</a:t>
            </a:r>
            <a:r>
              <a:rPr sz="2550" spc="-9" baseline="1474" dirty="0" smtClean="0">
                <a:latin typeface="Segoe UI"/>
                <a:cs typeface="Segoe UI"/>
              </a:rPr>
              <a:t>l</a:t>
            </a:r>
            <a:r>
              <a:rPr sz="2550" spc="0" baseline="1474" dirty="0" smtClean="0">
                <a:latin typeface="Segoe UI"/>
                <a:cs typeface="Segoe UI"/>
              </a:rPr>
              <a:t>ly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9230" y="3066355"/>
            <a:ext cx="463642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o</a:t>
            </a:r>
            <a:r>
              <a:rPr sz="2550" spc="-4" baseline="1474" dirty="0" smtClean="0">
                <a:latin typeface="Segoe UI"/>
                <a:cs typeface="Segoe UI"/>
              </a:rPr>
              <a:t>n</a:t>
            </a:r>
            <a:r>
              <a:rPr sz="2550" spc="0" baseline="1474" dirty="0" smtClean="0">
                <a:latin typeface="Segoe UI"/>
                <a:cs typeface="Segoe UI"/>
              </a:rPr>
              <a:t>ly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3587" y="3066355"/>
            <a:ext cx="384626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u</a:t>
            </a:r>
            <a:r>
              <a:rPr sz="2550" spc="-4" baseline="1474" dirty="0" smtClean="0">
                <a:latin typeface="Segoe UI"/>
                <a:cs typeface="Segoe UI"/>
              </a:rPr>
              <a:t>s</a:t>
            </a:r>
            <a:r>
              <a:rPr sz="2550" spc="0" baseline="1474" dirty="0" smtClean="0">
                <a:latin typeface="Segoe UI"/>
                <a:cs typeface="Segoe UI"/>
              </a:rPr>
              <a:t>e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223" y="3066355"/>
            <a:ext cx="419467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o</a:t>
            </a:r>
            <a:r>
              <a:rPr sz="2550" spc="-4" baseline="1474" dirty="0" smtClean="0">
                <a:latin typeface="Segoe UI"/>
                <a:cs typeface="Segoe UI"/>
              </a:rPr>
              <a:t>n</a:t>
            </a:r>
            <a:r>
              <a:rPr sz="2550" spc="0" baseline="1474" dirty="0" smtClean="0">
                <a:latin typeface="Segoe UI"/>
                <a:cs typeface="Segoe UI"/>
              </a:rPr>
              <a:t>e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7433" y="3066355"/>
            <a:ext cx="247432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-39" baseline="1474" dirty="0" smtClean="0">
                <a:latin typeface="Segoe UI"/>
                <a:cs typeface="Segoe UI"/>
              </a:rPr>
              <a:t>o</a:t>
            </a:r>
            <a:r>
              <a:rPr sz="2550" spc="0" baseline="1474" dirty="0" smtClean="0">
                <a:latin typeface="Segoe UI"/>
                <a:cs typeface="Segoe UI"/>
              </a:rPr>
              <a:t>f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6463" y="3066355"/>
            <a:ext cx="36683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the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702" y="3066355"/>
            <a:ext cx="41438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two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3420" y="3066355"/>
            <a:ext cx="908300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synt</a:t>
            </a:r>
            <a:r>
              <a:rPr sz="2550" spc="-4" baseline="1474" dirty="0" smtClean="0">
                <a:latin typeface="Segoe UI"/>
                <a:cs typeface="Segoe UI"/>
              </a:rPr>
              <a:t>a</a:t>
            </a:r>
            <a:r>
              <a:rPr sz="2550" spc="-14" baseline="1474" dirty="0" smtClean="0">
                <a:latin typeface="Segoe UI"/>
                <a:cs typeface="Segoe UI"/>
              </a:rPr>
              <a:t>x</a:t>
            </a:r>
            <a:r>
              <a:rPr sz="2550" spc="0" baseline="1474" dirty="0" smtClean="0">
                <a:latin typeface="Segoe UI"/>
                <a:cs typeface="Segoe UI"/>
              </a:rPr>
              <a:t>e</a:t>
            </a:r>
            <a:r>
              <a:rPr sz="2550" spc="-4" baseline="1474" dirty="0" smtClean="0">
                <a:latin typeface="Segoe UI"/>
                <a:cs typeface="Segoe UI"/>
              </a:rPr>
              <a:t>s</a:t>
            </a:r>
            <a:r>
              <a:rPr sz="2550" spc="0" baseline="1474" dirty="0" smtClean="0">
                <a:latin typeface="Segoe UI"/>
                <a:cs typeface="Segoe UI"/>
              </a:rPr>
              <a:t>.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7106" y="885579"/>
            <a:ext cx="419505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Tools</a:t>
            </a:r>
            <a:r>
              <a:rPr sz="2500" spc="-61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500" spc="-68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500" spc="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(sas</a:t>
            </a:r>
            <a:r>
              <a:rPr sz="2500" spc="-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s-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lang.com)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4010" y="1786156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1785941"/>
            <a:ext cx="3015855" cy="499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72">
              <a:lnSpc>
                <a:spcPts val="1910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Com</a:t>
            </a:r>
            <a:r>
              <a:rPr sz="2550" spc="-9" baseline="1474" dirty="0" smtClean="0">
                <a:latin typeface="Segoe UI"/>
                <a:cs typeface="Segoe UI"/>
              </a:rPr>
              <a:t>p</a:t>
            </a:r>
            <a:r>
              <a:rPr sz="2550" spc="0" baseline="1474" dirty="0" smtClean="0">
                <a:latin typeface="Segoe UI"/>
                <a:cs typeface="Segoe UI"/>
              </a:rPr>
              <a:t>i</a:t>
            </a:r>
            <a:r>
              <a:rPr sz="2550" spc="-9" baseline="1474" dirty="0" smtClean="0">
                <a:latin typeface="Segoe UI"/>
                <a:cs typeface="Segoe UI"/>
              </a:rPr>
              <a:t>l</a:t>
            </a:r>
            <a:r>
              <a:rPr sz="2550" spc="0" baseline="1474" dirty="0" smtClean="0">
                <a:latin typeface="Segoe UI"/>
                <a:cs typeface="Segoe UI"/>
              </a:rPr>
              <a:t>at</a:t>
            </a:r>
            <a:r>
              <a:rPr sz="2550" spc="-9" baseline="1474" dirty="0" smtClean="0">
                <a:latin typeface="Segoe UI"/>
                <a:cs typeface="Segoe UI"/>
              </a:rPr>
              <a:t>i</a:t>
            </a:r>
            <a:r>
              <a:rPr sz="2550" spc="0" baseline="1474" dirty="0" smtClean="0">
                <a:latin typeface="Segoe UI"/>
                <a:cs typeface="Segoe UI"/>
              </a:rPr>
              <a:t>on</a:t>
            </a:r>
            <a:r>
              <a:rPr sz="2550" spc="9" baseline="1474" dirty="0" smtClean="0">
                <a:latin typeface="Segoe UI"/>
                <a:cs typeface="Segoe UI"/>
              </a:rPr>
              <a:t> </a:t>
            </a:r>
            <a:r>
              <a:rPr sz="2550" spc="-14" baseline="1474" dirty="0" smtClean="0">
                <a:latin typeface="Segoe UI"/>
                <a:cs typeface="Segoe UI"/>
              </a:rPr>
              <a:t>t</a:t>
            </a:r>
            <a:r>
              <a:rPr sz="2550" spc="0" baseline="1474" dirty="0" smtClean="0">
                <a:latin typeface="Segoe UI"/>
                <a:cs typeface="Segoe UI"/>
              </a:rPr>
              <a:t>oo</a:t>
            </a:r>
            <a:r>
              <a:rPr sz="2550" spc="-9" baseline="1474" dirty="0" smtClean="0">
                <a:latin typeface="Segoe UI"/>
                <a:cs typeface="Segoe UI"/>
              </a:rPr>
              <a:t>l</a:t>
            </a:r>
            <a:r>
              <a:rPr sz="2550" spc="0" baseline="1474" dirty="0" smtClean="0">
                <a:latin typeface="Segoe UI"/>
                <a:cs typeface="Segoe UI"/>
              </a:rPr>
              <a:t>s</a:t>
            </a:r>
            <a:endParaRPr sz="1700" dirty="0">
              <a:latin typeface="Segoe UI"/>
              <a:cs typeface="Segoe UI"/>
            </a:endParaRPr>
          </a:p>
          <a:p>
            <a:pPr marL="183387">
              <a:lnSpc>
                <a:spcPts val="2030"/>
              </a:lnSpc>
              <a:spcBef>
                <a:spcPts val="6"/>
              </a:spcBef>
            </a:pPr>
            <a:r>
              <a:rPr sz="2100" spc="0" baseline="-2070" dirty="0" smtClean="0">
                <a:latin typeface="Arial"/>
                <a:cs typeface="Arial"/>
              </a:rPr>
              <a:t>•   </a:t>
            </a:r>
            <a:r>
              <a:rPr sz="2100" spc="212" baseline="-2070" dirty="0" smtClean="0">
                <a:latin typeface="Arial"/>
                <a:cs typeface="Arial"/>
              </a:rPr>
              <a:t> </a:t>
            </a:r>
            <a:r>
              <a:rPr sz="2100" spc="0" baseline="-1790" dirty="0" smtClean="0">
                <a:latin typeface="Segoe UI"/>
                <a:cs typeface="Segoe UI"/>
              </a:rPr>
              <a:t>S</a:t>
            </a:r>
            <a:r>
              <a:rPr sz="2100" spc="-4" baseline="-1790" dirty="0" smtClean="0">
                <a:latin typeface="Segoe UI"/>
                <a:cs typeface="Segoe UI"/>
              </a:rPr>
              <a:t>A</a:t>
            </a:r>
            <a:r>
              <a:rPr sz="2100" spc="0" baseline="-1790" dirty="0" smtClean="0">
                <a:latin typeface="Segoe UI"/>
                <a:cs typeface="Segoe UI"/>
              </a:rPr>
              <a:t>SS,</a:t>
            </a:r>
            <a:r>
              <a:rPr sz="2100" spc="19" baseline="-1790" dirty="0" smtClean="0">
                <a:latin typeface="Segoe UI"/>
                <a:cs typeface="Segoe UI"/>
              </a:rPr>
              <a:t> </a:t>
            </a:r>
            <a:r>
              <a:rPr sz="2100" spc="-4" baseline="-1790" dirty="0" smtClean="0">
                <a:latin typeface="Segoe UI"/>
                <a:cs typeface="Segoe UI"/>
              </a:rPr>
              <a:t>C</a:t>
            </a:r>
            <a:r>
              <a:rPr sz="2100" spc="4" baseline="-1790" dirty="0" smtClean="0">
                <a:latin typeface="Segoe UI"/>
                <a:cs typeface="Segoe UI"/>
              </a:rPr>
              <a:t>o</a:t>
            </a:r>
            <a:r>
              <a:rPr sz="2100" spc="0" baseline="-1790" dirty="0" smtClean="0">
                <a:latin typeface="Segoe UI"/>
                <a:cs typeface="Segoe UI"/>
              </a:rPr>
              <a:t>m</a:t>
            </a:r>
            <a:r>
              <a:rPr sz="2100" spc="-19" baseline="-1790" dirty="0" smtClean="0">
                <a:latin typeface="Segoe UI"/>
                <a:cs typeface="Segoe UI"/>
              </a:rPr>
              <a:t>p</a:t>
            </a:r>
            <a:r>
              <a:rPr sz="2100" spc="4" baseline="-1790" dirty="0" smtClean="0">
                <a:latin typeface="Segoe UI"/>
                <a:cs typeface="Segoe UI"/>
              </a:rPr>
              <a:t>a</a:t>
            </a:r>
            <a:r>
              <a:rPr sz="2100" spc="0" baseline="-1790" dirty="0" smtClean="0">
                <a:latin typeface="Segoe UI"/>
                <a:cs typeface="Segoe UI"/>
              </a:rPr>
              <a:t>ss</a:t>
            </a:r>
            <a:r>
              <a:rPr sz="2100" spc="-9" baseline="-1790" dirty="0" smtClean="0">
                <a:latin typeface="Segoe UI"/>
                <a:cs typeface="Segoe UI"/>
              </a:rPr>
              <a:t> </a:t>
            </a:r>
            <a:r>
              <a:rPr sz="2100" spc="0" baseline="-1227" dirty="0" smtClean="0">
                <a:latin typeface="Meiryo"/>
                <a:cs typeface="Meiryo"/>
              </a:rPr>
              <a:t>–</a:t>
            </a:r>
            <a:r>
              <a:rPr sz="2100" spc="9" baseline="-1227" dirty="0" smtClean="0">
                <a:latin typeface="Meiryo"/>
                <a:cs typeface="Meiryo"/>
              </a:rPr>
              <a:t> </a:t>
            </a:r>
            <a:r>
              <a:rPr sz="2100" spc="-34" baseline="-1790" dirty="0" smtClean="0">
                <a:latin typeface="Segoe UI"/>
                <a:cs typeface="Segoe UI"/>
              </a:rPr>
              <a:t>R</a:t>
            </a:r>
            <a:r>
              <a:rPr sz="2100" spc="0" baseline="-1790" dirty="0" smtClean="0">
                <a:latin typeface="Segoe UI"/>
                <a:cs typeface="Segoe UI"/>
              </a:rPr>
              <a:t>equ</a:t>
            </a:r>
            <a:r>
              <a:rPr sz="2100" spc="-4" baseline="-1790" dirty="0" smtClean="0">
                <a:latin typeface="Segoe UI"/>
                <a:cs typeface="Segoe UI"/>
              </a:rPr>
              <a:t>i</a:t>
            </a:r>
            <a:r>
              <a:rPr sz="2100" spc="-19" baseline="-1790" dirty="0" smtClean="0">
                <a:latin typeface="Segoe UI"/>
                <a:cs typeface="Segoe UI"/>
              </a:rPr>
              <a:t>r</a:t>
            </a:r>
            <a:r>
              <a:rPr sz="2100" spc="0" baseline="-1790" dirty="0" smtClean="0">
                <a:latin typeface="Segoe UI"/>
                <a:cs typeface="Segoe UI"/>
              </a:rPr>
              <a:t>es Ruby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010" y="2663987"/>
            <a:ext cx="133756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sz="1700" spc="0" dirty="0" smtClean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0522" y="2663772"/>
            <a:ext cx="2426903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-4" baseline="1474" dirty="0" smtClean="0">
                <a:latin typeface="Segoe UI"/>
                <a:cs typeface="Segoe UI"/>
              </a:rPr>
              <a:t>S</a:t>
            </a:r>
            <a:r>
              <a:rPr sz="2550" spc="0" baseline="1474" dirty="0" smtClean="0">
                <a:latin typeface="Segoe UI"/>
                <a:cs typeface="Segoe UI"/>
              </a:rPr>
              <a:t>AS</a:t>
            </a:r>
            <a:r>
              <a:rPr sz="2550" spc="-9" baseline="1474" dirty="0" smtClean="0">
                <a:latin typeface="Segoe UI"/>
                <a:cs typeface="Segoe UI"/>
              </a:rPr>
              <a:t>S</a:t>
            </a:r>
            <a:r>
              <a:rPr sz="2550" spc="-4" baseline="1474" dirty="0" smtClean="0">
                <a:latin typeface="Segoe UI"/>
                <a:cs typeface="Segoe UI"/>
              </a:rPr>
              <a:t>/</a:t>
            </a:r>
            <a:r>
              <a:rPr sz="2550" spc="0" baseline="1474" dirty="0" smtClean="0">
                <a:latin typeface="Segoe UI"/>
                <a:cs typeface="Segoe UI"/>
              </a:rPr>
              <a:t>Co</a:t>
            </a:r>
            <a:r>
              <a:rPr sz="2550" spc="-9" baseline="1474" dirty="0" smtClean="0">
                <a:latin typeface="Segoe UI"/>
                <a:cs typeface="Segoe UI"/>
              </a:rPr>
              <a:t>m</a:t>
            </a:r>
            <a:r>
              <a:rPr sz="2550" spc="-29" baseline="1474" dirty="0" smtClean="0">
                <a:latin typeface="Segoe UI"/>
                <a:cs typeface="Segoe UI"/>
              </a:rPr>
              <a:t>p</a:t>
            </a:r>
            <a:r>
              <a:rPr sz="2550" spc="0" baseline="1474" dirty="0" smtClean="0">
                <a:latin typeface="Segoe UI"/>
                <a:cs typeface="Segoe UI"/>
              </a:rPr>
              <a:t>a</a:t>
            </a:r>
            <a:r>
              <a:rPr sz="2550" spc="-9" baseline="1474" dirty="0" smtClean="0">
                <a:latin typeface="Segoe UI"/>
                <a:cs typeface="Segoe UI"/>
              </a:rPr>
              <a:t>s</a:t>
            </a:r>
            <a:r>
              <a:rPr sz="2550" spc="0" baseline="1474" dirty="0" smtClean="0">
                <a:latin typeface="Segoe UI"/>
                <a:cs typeface="Segoe UI"/>
              </a:rPr>
              <a:t>s </a:t>
            </a:r>
            <a:r>
              <a:rPr sz="2550" spc="-9" baseline="1474" dirty="0" smtClean="0">
                <a:latin typeface="Segoe UI"/>
                <a:cs typeface="Segoe UI"/>
              </a:rPr>
              <a:t>G</a:t>
            </a:r>
            <a:r>
              <a:rPr sz="2550" spc="0" baseline="1474" dirty="0" smtClean="0">
                <a:latin typeface="Segoe UI"/>
                <a:cs typeface="Segoe UI"/>
              </a:rPr>
              <a:t>UI</a:t>
            </a:r>
            <a:r>
              <a:rPr sz="2550" spc="-14" baseline="1474" dirty="0" smtClean="0">
                <a:latin typeface="Segoe UI"/>
                <a:cs typeface="Segoe UI"/>
              </a:rPr>
              <a:t> t</a:t>
            </a:r>
            <a:r>
              <a:rPr sz="2550" spc="0" baseline="1474" dirty="0" smtClean="0">
                <a:latin typeface="Segoe UI"/>
                <a:cs typeface="Segoe UI"/>
              </a:rPr>
              <a:t>o</a:t>
            </a:r>
            <a:r>
              <a:rPr sz="2550" spc="-9" baseline="1474" dirty="0" smtClean="0">
                <a:latin typeface="Segoe UI"/>
                <a:cs typeface="Segoe UI"/>
              </a:rPr>
              <a:t>o</a:t>
            </a:r>
            <a:r>
              <a:rPr sz="2550" spc="0" baseline="1474" dirty="0" smtClean="0">
                <a:latin typeface="Segoe UI"/>
                <a:cs typeface="Segoe UI"/>
              </a:rPr>
              <a:t>ls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210" y="2960283"/>
            <a:ext cx="114553" cy="71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8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7722" y="2960106"/>
            <a:ext cx="1839580" cy="71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773">
              <a:lnSpc>
                <a:spcPts val="1590"/>
              </a:lnSpc>
              <a:spcBef>
                <a:spcPts val="79"/>
              </a:spcBef>
            </a:pPr>
            <a:r>
              <a:rPr sz="2100" spc="0" baseline="1790" dirty="0" smtClean="0">
                <a:latin typeface="Segoe UI"/>
                <a:cs typeface="Segoe UI"/>
              </a:rPr>
              <a:t>Scout</a:t>
            </a:r>
            <a:r>
              <a:rPr sz="2100" spc="4" baseline="1790" dirty="0" smtClean="0">
                <a:latin typeface="Segoe UI"/>
                <a:cs typeface="Segoe UI"/>
              </a:rPr>
              <a:t> </a:t>
            </a:r>
            <a:r>
              <a:rPr sz="2100" spc="-4" baseline="1790" dirty="0" smtClean="0">
                <a:latin typeface="Segoe UI"/>
                <a:cs typeface="Segoe UI"/>
              </a:rPr>
              <a:t>(</a:t>
            </a:r>
            <a:r>
              <a:rPr sz="2100" spc="4" baseline="1790" dirty="0" smtClean="0">
                <a:latin typeface="Segoe UI"/>
                <a:cs typeface="Segoe UI"/>
              </a:rPr>
              <a:t>o</a:t>
            </a:r>
            <a:r>
              <a:rPr sz="2100" spc="0" baseline="1790" dirty="0" smtClean="0">
                <a:latin typeface="Segoe UI"/>
                <a:cs typeface="Segoe UI"/>
              </a:rPr>
              <a:t>pen s</a:t>
            </a:r>
            <a:r>
              <a:rPr sz="2100" spc="4" baseline="1790" dirty="0" smtClean="0">
                <a:latin typeface="Segoe UI"/>
                <a:cs typeface="Segoe UI"/>
              </a:rPr>
              <a:t>o</a:t>
            </a:r>
            <a:r>
              <a:rPr sz="2100" spc="0" baseline="1790" dirty="0" smtClean="0">
                <a:latin typeface="Segoe UI"/>
                <a:cs typeface="Segoe UI"/>
              </a:rPr>
              <a:t>u</a:t>
            </a:r>
            <a:r>
              <a:rPr sz="2100" spc="-25" baseline="1790" dirty="0" smtClean="0">
                <a:latin typeface="Segoe UI"/>
                <a:cs typeface="Segoe UI"/>
              </a:rPr>
              <a:t>r</a:t>
            </a:r>
            <a:r>
              <a:rPr sz="2100" spc="0" baseline="1790" dirty="0" smtClean="0">
                <a:latin typeface="Segoe UI"/>
                <a:cs typeface="Segoe UI"/>
              </a:rPr>
              <a:t>ce)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862"/>
              </a:lnSpc>
              <a:spcBef>
                <a:spcPts val="70"/>
              </a:spcBef>
            </a:pPr>
            <a:r>
              <a:rPr sz="1400" spc="-25" dirty="0" smtClean="0">
                <a:latin typeface="Segoe UI"/>
                <a:cs typeface="Segoe UI"/>
              </a:rPr>
              <a:t>K</a:t>
            </a:r>
            <a:r>
              <a:rPr sz="1400" spc="-19" dirty="0" smtClean="0">
                <a:latin typeface="Segoe UI"/>
                <a:cs typeface="Segoe UI"/>
              </a:rPr>
              <a:t>o</a:t>
            </a:r>
            <a:r>
              <a:rPr sz="1400" spc="4" dirty="0" smtClean="0">
                <a:latin typeface="Segoe UI"/>
                <a:cs typeface="Segoe UI"/>
              </a:rPr>
              <a:t>a</a:t>
            </a:r>
            <a:r>
              <a:rPr sz="1400" spc="0" dirty="0" smtClean="0">
                <a:latin typeface="Segoe UI"/>
                <a:cs typeface="Segoe UI"/>
              </a:rPr>
              <a:t>la</a:t>
            </a:r>
            <a:r>
              <a:rPr sz="1400" spc="4" dirty="0" smtClean="0">
                <a:latin typeface="Segoe UI"/>
                <a:cs typeface="Segoe UI"/>
              </a:rPr>
              <a:t> </a:t>
            </a:r>
            <a:r>
              <a:rPr sz="1400" spc="0" dirty="0" smtClean="0">
                <a:latin typeface="Segoe UI"/>
                <a:cs typeface="Segoe UI"/>
              </a:rPr>
              <a:t>(open s</a:t>
            </a:r>
            <a:r>
              <a:rPr sz="1400" spc="4" dirty="0" smtClean="0">
                <a:latin typeface="Segoe UI"/>
                <a:cs typeface="Segoe UI"/>
              </a:rPr>
              <a:t>o</a:t>
            </a:r>
            <a:r>
              <a:rPr sz="1400" spc="0" dirty="0" smtClean="0">
                <a:latin typeface="Segoe UI"/>
                <a:cs typeface="Segoe UI"/>
              </a:rPr>
              <a:t>u</a:t>
            </a:r>
            <a:r>
              <a:rPr sz="1400" spc="-25" dirty="0" smtClean="0">
                <a:latin typeface="Segoe UI"/>
                <a:cs typeface="Segoe UI"/>
              </a:rPr>
              <a:t>r</a:t>
            </a:r>
            <a:r>
              <a:rPr sz="1400" spc="0" dirty="0" smtClean="0">
                <a:latin typeface="Segoe UI"/>
                <a:cs typeface="Segoe UI"/>
              </a:rPr>
              <a:t>ce) 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862"/>
              </a:lnSpc>
              <a:spcBef>
                <a:spcPts val="154"/>
              </a:spcBef>
            </a:pPr>
            <a:r>
              <a:rPr sz="1400" spc="-4" dirty="0" smtClean="0">
                <a:latin typeface="Segoe UI"/>
                <a:cs typeface="Segoe UI"/>
              </a:rPr>
              <a:t>C</a:t>
            </a:r>
            <a:r>
              <a:rPr sz="1400" spc="4" dirty="0" smtClean="0">
                <a:latin typeface="Segoe UI"/>
                <a:cs typeface="Segoe UI"/>
              </a:rPr>
              <a:t>o</a:t>
            </a:r>
            <a:r>
              <a:rPr sz="1400" spc="0" dirty="0" smtClean="0">
                <a:latin typeface="Segoe UI"/>
                <a:cs typeface="Segoe UI"/>
              </a:rPr>
              <a:t>m</a:t>
            </a:r>
            <a:r>
              <a:rPr sz="1400" spc="-19" dirty="0" smtClean="0">
                <a:latin typeface="Segoe UI"/>
                <a:cs typeface="Segoe UI"/>
              </a:rPr>
              <a:t>p</a:t>
            </a:r>
            <a:r>
              <a:rPr sz="1400" spc="4" dirty="0" smtClean="0">
                <a:latin typeface="Segoe UI"/>
                <a:cs typeface="Segoe UI"/>
              </a:rPr>
              <a:t>a</a:t>
            </a:r>
            <a:r>
              <a:rPr sz="1400" spc="0" dirty="0" smtClean="0">
                <a:latin typeface="Segoe UI"/>
                <a:cs typeface="Segoe UI"/>
              </a:rPr>
              <a:t>ss</a:t>
            </a:r>
            <a:r>
              <a:rPr sz="1400" spc="-4" dirty="0" smtClean="0">
                <a:latin typeface="Segoe UI"/>
                <a:cs typeface="Segoe UI"/>
              </a:rPr>
              <a:t>.</a:t>
            </a:r>
            <a:r>
              <a:rPr sz="1400" spc="4" dirty="0" smtClean="0">
                <a:latin typeface="Segoe UI"/>
                <a:cs typeface="Segoe UI"/>
              </a:rPr>
              <a:t>a</a:t>
            </a:r>
            <a:r>
              <a:rPr sz="1400" spc="0" dirty="0" smtClean="0">
                <a:latin typeface="Segoe UI"/>
                <a:cs typeface="Segoe UI"/>
              </a:rPr>
              <a:t>pp</a:t>
            </a:r>
            <a:r>
              <a:rPr sz="1400" spc="-19" dirty="0" smtClean="0">
                <a:latin typeface="Segoe UI"/>
                <a:cs typeface="Segoe UI"/>
              </a:rPr>
              <a:t> </a:t>
            </a:r>
            <a:r>
              <a:rPr sz="1400" spc="0" dirty="0" smtClean="0">
                <a:latin typeface="Segoe UI"/>
                <a:cs typeface="Segoe UI"/>
              </a:rPr>
              <a:t>(</a:t>
            </a:r>
            <a:r>
              <a:rPr sz="1400" spc="-9" dirty="0" smtClean="0">
                <a:latin typeface="Segoe UI"/>
                <a:cs typeface="Segoe UI"/>
              </a:rPr>
              <a:t>U</a:t>
            </a:r>
            <a:r>
              <a:rPr sz="1400" spc="0" dirty="0" smtClean="0">
                <a:latin typeface="Segoe UI"/>
                <a:cs typeface="Segoe UI"/>
              </a:rPr>
              <a:t>SD</a:t>
            </a:r>
            <a:r>
              <a:rPr sz="1400" spc="19" dirty="0" smtClean="0">
                <a:latin typeface="Segoe UI"/>
                <a:cs typeface="Segoe UI"/>
              </a:rPr>
              <a:t> </a:t>
            </a:r>
            <a:r>
              <a:rPr sz="1400" spc="0" dirty="0" smtClean="0">
                <a:latin typeface="Segoe UI"/>
                <a:cs typeface="Segoe UI"/>
              </a:rPr>
              <a:t>10)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106" y="885579"/>
            <a:ext cx="370059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Feat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res</a:t>
            </a:r>
            <a:r>
              <a:rPr sz="2500" spc="-3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/ En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anceme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010" y="1785941"/>
            <a:ext cx="271324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550" spc="0" baseline="1474" dirty="0" smtClean="0">
                <a:latin typeface="Segoe UI"/>
                <a:cs typeface="Segoe UI"/>
              </a:rPr>
              <a:t>SASS</a:t>
            </a:r>
            <a:r>
              <a:rPr sz="2550" spc="-19" baseline="1474" dirty="0" smtClean="0">
                <a:latin typeface="Segoe UI"/>
                <a:cs typeface="Segoe UI"/>
              </a:rPr>
              <a:t> </a:t>
            </a:r>
            <a:r>
              <a:rPr sz="2550" spc="0" baseline="1474" dirty="0" smtClean="0">
                <a:latin typeface="Segoe UI"/>
                <a:cs typeface="Segoe UI"/>
              </a:rPr>
              <a:t>h</a:t>
            </a:r>
            <a:r>
              <a:rPr sz="2550" spc="-9" baseline="1474" dirty="0" smtClean="0">
                <a:latin typeface="Segoe UI"/>
                <a:cs typeface="Segoe UI"/>
              </a:rPr>
              <a:t>a</a:t>
            </a:r>
            <a:r>
              <a:rPr sz="2550" spc="0" baseline="1474" dirty="0" smtClean="0">
                <a:latin typeface="Segoe UI"/>
                <a:cs typeface="Segoe UI"/>
              </a:rPr>
              <a:t>s 5 </a:t>
            </a:r>
            <a:r>
              <a:rPr sz="2550" spc="-4" baseline="1474" dirty="0" smtClean="0">
                <a:latin typeface="Segoe UI"/>
                <a:cs typeface="Segoe UI"/>
              </a:rPr>
              <a:t>p</a:t>
            </a:r>
            <a:r>
              <a:rPr sz="2550" spc="0" baseline="1474" dirty="0" smtClean="0">
                <a:latin typeface="Segoe UI"/>
                <a:cs typeface="Segoe UI"/>
              </a:rPr>
              <a:t>r</a:t>
            </a:r>
            <a:r>
              <a:rPr sz="2550" spc="-9" baseline="1474" dirty="0" smtClean="0">
                <a:latin typeface="Segoe UI"/>
                <a:cs typeface="Segoe UI"/>
              </a:rPr>
              <a:t>i</a:t>
            </a:r>
            <a:r>
              <a:rPr sz="2550" spc="0" baseline="1474" dirty="0" smtClean="0">
                <a:latin typeface="Segoe UI"/>
                <a:cs typeface="Segoe UI"/>
              </a:rPr>
              <a:t>m</a:t>
            </a:r>
            <a:r>
              <a:rPr sz="2550" spc="-4" baseline="1474" dirty="0" smtClean="0">
                <a:latin typeface="Segoe UI"/>
                <a:cs typeface="Segoe UI"/>
              </a:rPr>
              <a:t>a</a:t>
            </a:r>
            <a:r>
              <a:rPr sz="2550" spc="64" baseline="1474" dirty="0" smtClean="0">
                <a:latin typeface="Segoe UI"/>
                <a:cs typeface="Segoe UI"/>
              </a:rPr>
              <a:t>r</a:t>
            </a:r>
            <a:r>
              <a:rPr sz="2550" spc="0" baseline="1474" dirty="0" smtClean="0">
                <a:latin typeface="Segoe UI"/>
                <a:cs typeface="Segoe UI"/>
              </a:rPr>
              <a:t>y </a:t>
            </a:r>
            <a:r>
              <a:rPr sz="2550" spc="-4" baseline="1474" dirty="0" smtClean="0">
                <a:latin typeface="Segoe UI"/>
                <a:cs typeface="Segoe UI"/>
              </a:rPr>
              <a:t>f</a:t>
            </a:r>
            <a:r>
              <a:rPr sz="2550" spc="0" baseline="1474" dirty="0" smtClean="0">
                <a:latin typeface="Segoe UI"/>
                <a:cs typeface="Segoe UI"/>
              </a:rPr>
              <a:t>e</a:t>
            </a:r>
            <a:r>
              <a:rPr sz="2550" spc="-4" baseline="1474" dirty="0" smtClean="0">
                <a:latin typeface="Segoe UI"/>
                <a:cs typeface="Segoe UI"/>
              </a:rPr>
              <a:t>a</a:t>
            </a:r>
            <a:r>
              <a:rPr sz="2550" spc="0" baseline="1474" dirty="0" smtClean="0">
                <a:latin typeface="Segoe UI"/>
                <a:cs typeface="Segoe UI"/>
              </a:rPr>
              <a:t>t</a:t>
            </a:r>
            <a:r>
              <a:rPr sz="2550" spc="-4" baseline="1474" dirty="0" smtClean="0">
                <a:latin typeface="Segoe UI"/>
                <a:cs typeface="Segoe UI"/>
              </a:rPr>
              <a:t>u</a:t>
            </a:r>
            <a:r>
              <a:rPr sz="2550" spc="-29" baseline="1474" dirty="0" smtClean="0">
                <a:latin typeface="Segoe UI"/>
                <a:cs typeface="Segoe UI"/>
              </a:rPr>
              <a:t>r</a:t>
            </a:r>
            <a:r>
              <a:rPr sz="2550" spc="0" baseline="1474" dirty="0" smtClean="0">
                <a:latin typeface="Segoe UI"/>
                <a:cs typeface="Segoe UI"/>
              </a:rPr>
              <a:t>es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210" y="2082205"/>
            <a:ext cx="114706" cy="122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28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7722" y="2082028"/>
            <a:ext cx="923448" cy="1228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773">
              <a:lnSpc>
                <a:spcPts val="1590"/>
              </a:lnSpc>
              <a:spcBef>
                <a:spcPts val="79"/>
              </a:spcBef>
            </a:pPr>
            <a:r>
              <a:rPr sz="2100" spc="-89" baseline="1790" dirty="0" smtClean="0">
                <a:latin typeface="Segoe UI"/>
                <a:cs typeface="Segoe UI"/>
              </a:rPr>
              <a:t>V</a:t>
            </a:r>
            <a:r>
              <a:rPr sz="2100" spc="4" baseline="1790" dirty="0" smtClean="0">
                <a:latin typeface="Segoe UI"/>
                <a:cs typeface="Segoe UI"/>
              </a:rPr>
              <a:t>a</a:t>
            </a:r>
            <a:r>
              <a:rPr sz="2100" spc="0" baseline="1790" dirty="0" smtClean="0">
                <a:latin typeface="Segoe UI"/>
                <a:cs typeface="Segoe UI"/>
              </a:rPr>
              <a:t>ri</a:t>
            </a:r>
            <a:r>
              <a:rPr sz="2100" spc="4" baseline="1790" dirty="0" smtClean="0">
                <a:latin typeface="Segoe UI"/>
                <a:cs typeface="Segoe UI"/>
              </a:rPr>
              <a:t>a</a:t>
            </a:r>
            <a:r>
              <a:rPr sz="2100" spc="0" baseline="1790" dirty="0" smtClean="0">
                <a:latin typeface="Segoe UI"/>
                <a:cs typeface="Segoe UI"/>
              </a:rPr>
              <a:t>bles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862"/>
              </a:lnSpc>
              <a:spcBef>
                <a:spcPts val="70"/>
              </a:spcBef>
            </a:pPr>
            <a:r>
              <a:rPr sz="1400" spc="4" dirty="0" smtClean="0">
                <a:latin typeface="Segoe UI"/>
                <a:cs typeface="Segoe UI"/>
              </a:rPr>
              <a:t>N</a:t>
            </a:r>
            <a:r>
              <a:rPr sz="1400" spc="0" dirty="0" smtClean="0">
                <a:latin typeface="Segoe UI"/>
                <a:cs typeface="Segoe UI"/>
              </a:rPr>
              <a:t>es</a:t>
            </a:r>
            <a:r>
              <a:rPr sz="1400" spc="4" dirty="0" smtClean="0">
                <a:latin typeface="Segoe UI"/>
                <a:cs typeface="Segoe UI"/>
              </a:rPr>
              <a:t>t</a:t>
            </a:r>
            <a:r>
              <a:rPr sz="1400" spc="0" dirty="0" smtClean="0">
                <a:latin typeface="Segoe UI"/>
                <a:cs typeface="Segoe UI"/>
              </a:rPr>
              <a:t>i</a:t>
            </a:r>
            <a:r>
              <a:rPr sz="1400" spc="-4" dirty="0" smtClean="0">
                <a:latin typeface="Segoe UI"/>
                <a:cs typeface="Segoe UI"/>
              </a:rPr>
              <a:t>n</a:t>
            </a:r>
            <a:r>
              <a:rPr sz="1400" spc="0" dirty="0" smtClean="0">
                <a:latin typeface="Segoe UI"/>
                <a:cs typeface="Segoe UI"/>
              </a:rPr>
              <a:t>g 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862"/>
              </a:lnSpc>
              <a:spcBef>
                <a:spcPts val="154"/>
              </a:spcBef>
            </a:pPr>
            <a:r>
              <a:rPr sz="1400" spc="0" dirty="0" smtClean="0">
                <a:latin typeface="Segoe UI"/>
                <a:cs typeface="Segoe UI"/>
              </a:rPr>
              <a:t>M</a:t>
            </a:r>
            <a:r>
              <a:rPr sz="1400" spc="-4" dirty="0" smtClean="0">
                <a:latin typeface="Segoe UI"/>
                <a:cs typeface="Segoe UI"/>
              </a:rPr>
              <a:t>i</a:t>
            </a:r>
            <a:r>
              <a:rPr sz="1400" spc="0" dirty="0" smtClean="0">
                <a:latin typeface="Segoe UI"/>
                <a:cs typeface="Segoe UI"/>
              </a:rPr>
              <a:t>xi</a:t>
            </a:r>
            <a:r>
              <a:rPr sz="1400" spc="-4" dirty="0" smtClean="0">
                <a:latin typeface="Segoe UI"/>
                <a:cs typeface="Segoe UI"/>
              </a:rPr>
              <a:t>n</a:t>
            </a:r>
            <a:r>
              <a:rPr sz="1400" spc="0" dirty="0" smtClean="0">
                <a:latin typeface="Segoe UI"/>
                <a:cs typeface="Segoe UI"/>
              </a:rPr>
              <a:t>s 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862"/>
              </a:lnSpc>
              <a:spcBef>
                <a:spcPts val="154"/>
              </a:spcBef>
            </a:pPr>
            <a:r>
              <a:rPr sz="1400" spc="-39" dirty="0" smtClean="0">
                <a:latin typeface="Segoe UI"/>
                <a:cs typeface="Segoe UI"/>
              </a:rPr>
              <a:t>P</a:t>
            </a:r>
            <a:r>
              <a:rPr sz="1400" spc="4" dirty="0" smtClean="0">
                <a:latin typeface="Segoe UI"/>
                <a:cs typeface="Segoe UI"/>
              </a:rPr>
              <a:t>a</a:t>
            </a:r>
            <a:r>
              <a:rPr sz="1400" spc="39" dirty="0" smtClean="0">
                <a:latin typeface="Segoe UI"/>
                <a:cs typeface="Segoe UI"/>
              </a:rPr>
              <a:t>r</a:t>
            </a:r>
            <a:r>
              <a:rPr sz="1400" spc="0" dirty="0" smtClean="0">
                <a:latin typeface="Segoe UI"/>
                <a:cs typeface="Segoe UI"/>
              </a:rPr>
              <a:t>ti</a:t>
            </a:r>
            <a:r>
              <a:rPr sz="1400" spc="4" dirty="0" smtClean="0">
                <a:latin typeface="Segoe UI"/>
                <a:cs typeface="Segoe UI"/>
              </a:rPr>
              <a:t>a</a:t>
            </a:r>
            <a:r>
              <a:rPr sz="1400" spc="0" dirty="0" smtClean="0">
                <a:latin typeface="Segoe UI"/>
                <a:cs typeface="Segoe UI"/>
              </a:rPr>
              <a:t>ls 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862"/>
              </a:lnSpc>
              <a:spcBef>
                <a:spcPts val="154"/>
              </a:spcBef>
            </a:pPr>
            <a:r>
              <a:rPr sz="1400" spc="0" dirty="0" smtClean="0">
                <a:latin typeface="Segoe UI"/>
                <a:cs typeface="Segoe UI"/>
              </a:rPr>
              <a:t>In</a:t>
            </a:r>
            <a:r>
              <a:rPr sz="1400" spc="-4" dirty="0" smtClean="0">
                <a:latin typeface="Segoe UI"/>
                <a:cs typeface="Segoe UI"/>
              </a:rPr>
              <a:t>h</a:t>
            </a:r>
            <a:r>
              <a:rPr sz="1400" spc="0" dirty="0" smtClean="0">
                <a:latin typeface="Segoe UI"/>
                <a:cs typeface="Segoe UI"/>
              </a:rPr>
              <a:t>erit</a:t>
            </a:r>
            <a:r>
              <a:rPr sz="1400" spc="4" dirty="0" smtClean="0">
                <a:latin typeface="Segoe UI"/>
                <a:cs typeface="Segoe UI"/>
              </a:rPr>
              <a:t>a</a:t>
            </a:r>
            <a:r>
              <a:rPr sz="1400" spc="0" dirty="0" smtClean="0">
                <a:latin typeface="Segoe UI"/>
                <a:cs typeface="Segoe UI"/>
              </a:rPr>
              <a:t>nce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3589" y="1794281"/>
            <a:ext cx="7289292" cy="424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139950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Variables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92150"/>
            <a:ext cx="1527175" cy="1527175"/>
          </a:xfrm>
          <a:custGeom>
            <a:avLst/>
            <a:gdLst/>
            <a:ahLst/>
            <a:cxnLst/>
            <a:rect l="l" t="t" r="r" b="b"/>
            <a:pathLst>
              <a:path w="1527175" h="1527175">
                <a:moveTo>
                  <a:pt x="0" y="1527175"/>
                </a:moveTo>
                <a:lnTo>
                  <a:pt x="1527175" y="1527175"/>
                </a:lnTo>
                <a:lnTo>
                  <a:pt x="1527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0825" y="692150"/>
            <a:ext cx="7623175" cy="1527175"/>
          </a:xfrm>
          <a:custGeom>
            <a:avLst/>
            <a:gdLst/>
            <a:ahLst/>
            <a:cxnLst/>
            <a:rect l="l" t="t" r="r" b="b"/>
            <a:pathLst>
              <a:path w="7623175" h="1527175">
                <a:moveTo>
                  <a:pt x="0" y="1527175"/>
                </a:moveTo>
                <a:lnTo>
                  <a:pt x="7623175" y="1527175"/>
                </a:lnTo>
                <a:lnTo>
                  <a:pt x="7623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463" y="120103"/>
            <a:ext cx="1546987" cy="438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6598" y="1215342"/>
            <a:ext cx="34914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0826" y="1215342"/>
            <a:ext cx="552221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spc="-14" dirty="0" smtClean="0">
                <a:solidFill>
                  <a:srgbClr val="FFFFFF"/>
                </a:solidFill>
                <a:latin typeface="Segoe UI"/>
                <a:cs typeface="Segoe UI"/>
              </a:rPr>
              <a:t>Q</a:t>
            </a: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uick</a:t>
            </a:r>
            <a:r>
              <a:rPr sz="3200" spc="-9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Ques</a:t>
            </a:r>
            <a:r>
              <a:rPr sz="3200" spc="-1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ion </a:t>
            </a:r>
            <a:r>
              <a:rPr sz="3200" spc="0" dirty="0" smtClean="0">
                <a:solidFill>
                  <a:srgbClr val="FFFFFF"/>
                </a:solidFill>
                <a:latin typeface="Meiryo"/>
                <a:cs typeface="Meiryo"/>
              </a:rPr>
              <a:t>–</a:t>
            </a:r>
            <a:r>
              <a:rPr sz="3200" spc="1" dirty="0" smtClean="0">
                <a:solidFill>
                  <a:srgbClr val="FFFFFF"/>
                </a:solidFill>
                <a:latin typeface="Meiryo"/>
                <a:cs typeface="Meiryo"/>
              </a:rPr>
              <a:t> </a:t>
            </a: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Why a</a:t>
            </a:r>
            <a:r>
              <a:rPr sz="32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3200" spc="-14" dirty="0" smtClean="0">
                <a:solidFill>
                  <a:srgbClr val="FFFFFF"/>
                </a:solidFill>
                <a:latin typeface="Segoe UI"/>
                <a:cs typeface="Segoe UI"/>
              </a:rPr>
              <a:t> y</a:t>
            </a: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ou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6968" y="1215342"/>
            <a:ext cx="106224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3200" spc="-34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3200" spc="0" dirty="0" smtClean="0">
                <a:solidFill>
                  <a:srgbClr val="FFFFFF"/>
                </a:solidFill>
                <a:latin typeface="Segoe UI"/>
                <a:cs typeface="Segoe UI"/>
              </a:rPr>
              <a:t>e?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3895" y="2630105"/>
            <a:ext cx="139852" cy="124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22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22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2495" y="2629877"/>
            <a:ext cx="5474299" cy="124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355"/>
              </a:lnSpc>
              <a:spcBef>
                <a:spcPts val="117"/>
              </a:spcBef>
            </a:pP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I</a:t>
            </a:r>
            <a:r>
              <a:rPr sz="2700" spc="-96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-3" baseline="5728" dirty="0" smtClean="0">
                <a:solidFill>
                  <a:srgbClr val="404040"/>
                </a:solidFill>
                <a:latin typeface="Meiryo"/>
                <a:cs typeface="Meiryo"/>
              </a:rPr>
              <a:t>d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on’t </a:t>
            </a:r>
            <a:r>
              <a:rPr sz="2700" spc="187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know </a:t>
            </a:r>
            <a:r>
              <a:rPr sz="2700" spc="61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-3" baseline="5728" dirty="0" smtClean="0">
                <a:solidFill>
                  <a:srgbClr val="404040"/>
                </a:solidFill>
                <a:latin typeface="Meiryo"/>
                <a:cs typeface="Meiryo"/>
              </a:rPr>
              <a:t>a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nd</a:t>
            </a:r>
            <a:r>
              <a:rPr sz="2700" spc="421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I</a:t>
            </a:r>
            <a:r>
              <a:rPr sz="2700" spc="-96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think </a:t>
            </a:r>
            <a:r>
              <a:rPr sz="2700" spc="38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-7" baseline="5728" dirty="0" smtClean="0">
                <a:solidFill>
                  <a:srgbClr val="404040"/>
                </a:solidFill>
                <a:latin typeface="Meiryo"/>
                <a:cs typeface="Meiryo"/>
              </a:rPr>
              <a:t>y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ou</a:t>
            </a:r>
            <a:r>
              <a:rPr sz="2700" spc="405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-3" baseline="5728" dirty="0" smtClean="0">
                <a:solidFill>
                  <a:srgbClr val="404040"/>
                </a:solidFill>
                <a:latin typeface="Meiryo"/>
                <a:cs typeface="Meiryo"/>
              </a:rPr>
              <a:t>d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on’t </a:t>
            </a:r>
            <a:r>
              <a:rPr sz="2700" spc="172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know </a:t>
            </a:r>
            <a:r>
              <a:rPr sz="2700" spc="71" baseline="5728" dirty="0" smtClean="0">
                <a:solidFill>
                  <a:srgbClr val="404040"/>
                </a:solidFill>
                <a:latin typeface="Meiryo"/>
                <a:cs typeface="Meiryo"/>
              </a:rPr>
              <a:t> </a:t>
            </a:r>
            <a:r>
              <a:rPr sz="2700" spc="-4" baseline="5728" dirty="0" smtClean="0">
                <a:solidFill>
                  <a:srgbClr val="404040"/>
                </a:solidFill>
                <a:latin typeface="Meiryo"/>
                <a:cs typeface="Meiryo"/>
              </a:rPr>
              <a:t>e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ith</a:t>
            </a:r>
            <a:r>
              <a:rPr sz="2700" spc="-9" baseline="5728" dirty="0" smtClean="0">
                <a:solidFill>
                  <a:srgbClr val="404040"/>
                </a:solidFill>
                <a:latin typeface="Meiryo"/>
                <a:cs typeface="Meiryo"/>
              </a:rPr>
              <a:t>e</a:t>
            </a:r>
            <a:r>
              <a:rPr sz="2700" spc="0" baseline="5728" dirty="0" smtClean="0">
                <a:solidFill>
                  <a:srgbClr val="404040"/>
                </a:solidFill>
                <a:latin typeface="Meiryo"/>
                <a:cs typeface="Meiryo"/>
              </a:rPr>
              <a:t>r</a:t>
            </a:r>
            <a:endParaRPr sz="1800">
              <a:latin typeface="Meiryo"/>
              <a:cs typeface="Meiryo"/>
            </a:endParaRPr>
          </a:p>
          <a:p>
            <a:pPr marL="12700" marR="34290">
              <a:lnSpc>
                <a:spcPts val="2250"/>
              </a:lnSpc>
            </a:pP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May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und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9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4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800" spc="-1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1800" spc="-1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FET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5" dirty="0" smtClean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39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endParaRPr sz="1800">
              <a:latin typeface="Segoe UI"/>
              <a:cs typeface="Segoe UI"/>
            </a:endParaRPr>
          </a:p>
          <a:p>
            <a:pPr marL="12700" marR="34290">
              <a:lnSpc>
                <a:spcPct val="110839"/>
              </a:lnSpc>
              <a:spcBef>
                <a:spcPts val="82"/>
              </a:spcBef>
            </a:pP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May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our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bos</a:t>
            </a:r>
            <a:r>
              <a:rPr sz="1800" spc="4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-1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has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nomin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1800" spc="-1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ou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380"/>
              </a:lnSpc>
              <a:spcBef>
                <a:spcPts val="314"/>
              </a:spcBef>
            </a:pP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Und</a:t>
            </a:r>
            <a:r>
              <a:rPr sz="2700" spc="-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700" spc="-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2700" spc="-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omp</a:t>
            </a:r>
            <a:r>
              <a:rPr sz="2700" spc="-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700" spc="-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xity</a:t>
            </a:r>
            <a:r>
              <a:rPr sz="2700" spc="1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fa</a:t>
            </a:r>
            <a:r>
              <a:rPr sz="2700" spc="-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ce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spc="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by</a:t>
            </a:r>
            <a:r>
              <a:rPr sz="2700" spc="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ng</a:t>
            </a:r>
            <a:r>
              <a:rPr sz="2700" spc="-4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ne</a:t>
            </a:r>
            <a:r>
              <a:rPr sz="2700" spc="-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s on</a:t>
            </a:r>
            <a:r>
              <a:rPr sz="2700" spc="-1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FET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895" y="4276526"/>
            <a:ext cx="139700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CA0AB4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solidFill>
                  <a:srgbClr val="CA0AB4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495" y="4276299"/>
            <a:ext cx="2516280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Who</a:t>
            </a:r>
            <a:r>
              <a:rPr sz="2700" spc="-9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has</a:t>
            </a:r>
            <a:r>
              <a:rPr sz="2700" spc="-9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he</a:t>
            </a:r>
            <a:r>
              <a:rPr sz="2700" spc="-9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a</a:t>
            </a:r>
            <a:r>
              <a:rPr sz="2700" spc="-25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r</a:t>
            </a: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d </a:t>
            </a:r>
            <a:r>
              <a:rPr sz="2700" spc="-39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o</a:t>
            </a: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f</a:t>
            </a:r>
            <a:r>
              <a:rPr sz="2700" spc="-9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700" spc="4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A</a:t>
            </a: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700" spc="4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700" spc="0" baseline="1392" dirty="0" smtClean="0">
                <a:solidFill>
                  <a:srgbClr val="CA0AB4"/>
                </a:solidFill>
                <a:latin typeface="Segoe UI"/>
                <a:cs typeface="Segoe UI"/>
              </a:rPr>
              <a:t>?</a:t>
            </a:r>
            <a:endParaRPr sz="1800">
              <a:latin typeface="Segoe UI"/>
              <a:cs typeface="Segoe UI"/>
            </a:endParaRPr>
          </a:p>
          <a:p>
            <a:pPr marL="12700" marR="34289">
              <a:lnSpc>
                <a:spcPts val="2380"/>
              </a:lnSpc>
              <a:spcBef>
                <a:spcPts val="213"/>
              </a:spcBef>
            </a:pPr>
            <a:r>
              <a:rPr sz="2700" spc="0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Who</a:t>
            </a:r>
            <a:r>
              <a:rPr sz="2700" spc="-9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700" spc="0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has</a:t>
            </a:r>
            <a:r>
              <a:rPr sz="2700" spc="-9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700" spc="0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u</a:t>
            </a:r>
            <a:r>
              <a:rPr sz="2700" spc="4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700" spc="-4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e</a:t>
            </a:r>
            <a:r>
              <a:rPr sz="2700" spc="0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d</a:t>
            </a:r>
            <a:r>
              <a:rPr sz="2700" spc="-14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 </a:t>
            </a:r>
            <a:r>
              <a:rPr sz="2700" spc="0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700" spc="4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A</a:t>
            </a:r>
            <a:r>
              <a:rPr sz="2700" spc="0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700" spc="4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S</a:t>
            </a:r>
            <a:r>
              <a:rPr sz="2700" spc="0" baseline="-1392" dirty="0" smtClean="0">
                <a:solidFill>
                  <a:srgbClr val="CA0AB4"/>
                </a:solidFill>
                <a:latin typeface="Segoe UI"/>
                <a:cs typeface="Segoe UI"/>
              </a:rPr>
              <a:t>?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2790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1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11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2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1150688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Nesting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383731" y="1828800"/>
            <a:ext cx="8376539" cy="452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3292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Try writing SASS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2600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71925" y="3738562"/>
            <a:ext cx="9810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5762" y="3276600"/>
            <a:ext cx="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SCSS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37" y="1760218"/>
            <a:ext cx="34480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0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3292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Guess the output??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71925" y="3738562"/>
            <a:ext cx="9810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5762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9082"/>
            <a:ext cx="32004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3909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6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8999" y="1733892"/>
            <a:ext cx="7038975" cy="4150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1805909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Cal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ulations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7048" y="1578610"/>
            <a:ext cx="7069582" cy="389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1610133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Prede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ined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8492" y="885579"/>
            <a:ext cx="145047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Functions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5229" y="1858949"/>
            <a:ext cx="7511415" cy="4041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307186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Prede</a:t>
            </a:r>
            <a:r>
              <a:rPr sz="2500" spc="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ined</a:t>
            </a:r>
            <a:r>
              <a:rPr sz="2500" spc="-47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Functions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292" y="1558191"/>
            <a:ext cx="6090107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h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tt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p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://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sass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-</a:t>
            </a:r>
            <a:r>
              <a:rPr sz="1700" spc="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l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ang.co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m/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documen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t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a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t</a:t>
            </a:r>
            <a:r>
              <a:rPr sz="1700" spc="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i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on/Sas</a:t>
            </a:r>
            <a:r>
              <a:rPr sz="1700" spc="9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s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/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Scr</a:t>
            </a:r>
            <a:r>
              <a:rPr sz="1700" spc="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i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p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t/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Functio</a:t>
            </a:r>
            <a:r>
              <a:rPr sz="1700" spc="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n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s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.</a:t>
            </a:r>
            <a:r>
              <a:rPr sz="1700" spc="9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h</a:t>
            </a:r>
            <a:r>
              <a:rPr sz="1700" spc="-4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t</a:t>
            </a:r>
            <a:r>
              <a:rPr sz="1700" spc="0" dirty="0" smtClean="0">
                <a:solidFill>
                  <a:srgbClr val="CA0AB4"/>
                </a:solidFill>
                <a:latin typeface="Arial"/>
                <a:cs typeface="Arial"/>
                <a:hlinkClick r:id="rId5"/>
              </a:rPr>
              <a:t>ml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3774" y="1703705"/>
            <a:ext cx="7148703" cy="4127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974491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xins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822" y="1595894"/>
            <a:ext cx="7101078" cy="4218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106" y="885579"/>
            <a:ext cx="974491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xins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563" y="885579"/>
            <a:ext cx="63777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021" y="885579"/>
            <a:ext cx="160726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Arguments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106" y="885579"/>
            <a:ext cx="974491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xins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563" y="885579"/>
            <a:ext cx="63777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021" y="885579"/>
            <a:ext cx="4547779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default values 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463"/>
            <a:ext cx="91725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9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106" y="885579"/>
            <a:ext cx="974491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xins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563" y="885579"/>
            <a:ext cx="63777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021" y="885579"/>
            <a:ext cx="4547779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Keyword arguments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4525"/>
            <a:ext cx="8686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6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552700" y="2982974"/>
            <a:ext cx="6380383" cy="3875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9969">
              <a:lnSpc>
                <a:spcPts val="1000"/>
              </a:lnSpc>
            </a:pPr>
            <a:endParaRPr sz="1000"/>
          </a:p>
          <a:p>
            <a:pPr marL="3147949">
              <a:lnSpc>
                <a:spcPct val="94319"/>
              </a:lnSpc>
              <a:spcBef>
                <a:spcPts val="2703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1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11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2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2700" y="2982974"/>
            <a:ext cx="6360413" cy="387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7106" y="885066"/>
            <a:ext cx="115704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002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3750" spc="-9" baseline="1002" dirty="0" smtClean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3750" spc="0" baseline="1002" dirty="0" smtClean="0">
                <a:solidFill>
                  <a:srgbClr val="FFFFFF"/>
                </a:solidFill>
                <a:latin typeface="Segoe UI"/>
                <a:cs typeface="Segoe UI"/>
              </a:rPr>
              <a:t>enda</a:t>
            </a:r>
            <a:endParaRPr sz="25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260" y="2121844"/>
            <a:ext cx="139852" cy="1571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22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5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22"/>
              </a:spcBef>
            </a:pPr>
            <a:r>
              <a:rPr sz="1800" spc="0" dirty="0" smtClean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114" y="2121617"/>
            <a:ext cx="2337978" cy="1571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010"/>
              </a:lnSpc>
              <a:spcBef>
                <a:spcPts val="100"/>
              </a:spcBef>
            </a:pPr>
            <a:r>
              <a:rPr sz="2700" spc="0" baseline="1392" dirty="0" smtClean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spc="4" baseline="1392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0" baseline="1392" dirty="0" smtClean="0">
                <a:solidFill>
                  <a:srgbClr val="404040"/>
                </a:solidFill>
                <a:latin typeface="Segoe UI"/>
                <a:cs typeface="Segoe UI"/>
              </a:rPr>
              <a:t>S </a:t>
            </a:r>
            <a:r>
              <a:rPr sz="2700" spc="-175" baseline="1392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 smtClean="0">
                <a:solidFill>
                  <a:srgbClr val="404040"/>
                </a:solidFill>
                <a:latin typeface="Segoe UI"/>
                <a:cs typeface="Segoe UI"/>
              </a:rPr>
              <a:t>od</a:t>
            </a:r>
            <a:r>
              <a:rPr sz="2700" spc="-4" baseline="1392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0" baseline="1392" dirty="0" smtClean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endParaRPr sz="1800" dirty="0">
              <a:latin typeface="Segoe UI"/>
              <a:cs typeface="Segoe UI"/>
            </a:endParaRPr>
          </a:p>
          <a:p>
            <a:pPr marL="12700" marR="193123">
              <a:lnSpc>
                <a:spcPts val="2394"/>
              </a:lnSpc>
              <a:spcBef>
                <a:spcPts val="94"/>
              </a:spcBef>
            </a:pP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Int</a:t>
            </a:r>
            <a:r>
              <a:rPr sz="1800" spc="-19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odu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tion</a:t>
            </a:r>
            <a:r>
              <a:rPr sz="1800" spc="-2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SS </a:t>
            </a:r>
            <a:endParaRPr sz="1800" dirty="0">
              <a:latin typeface="Segoe UI"/>
              <a:cs typeface="Segoe UI"/>
            </a:endParaRPr>
          </a:p>
          <a:p>
            <a:pPr marL="12700" marR="193123">
              <a:lnSpc>
                <a:spcPts val="2394"/>
              </a:lnSpc>
              <a:spcBef>
                <a:spcPts val="198"/>
              </a:spcBef>
            </a:pP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atu</a:t>
            </a:r>
            <a:r>
              <a:rPr sz="1800" spc="-25" dirty="0" smtClean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34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4" dirty="0" smtClean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SS </a:t>
            </a:r>
            <a:endParaRPr sz="1800" dirty="0">
              <a:latin typeface="Segoe UI"/>
              <a:cs typeface="Segoe UI"/>
            </a:endParaRPr>
          </a:p>
          <a:p>
            <a:pPr marL="12700" marR="193123">
              <a:lnSpc>
                <a:spcPts val="2394"/>
              </a:lnSpc>
              <a:spcBef>
                <a:spcPts val="198"/>
              </a:spcBef>
            </a:pPr>
            <a:r>
              <a:rPr sz="1800" spc="-4" dirty="0" smtClean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ow 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-9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use</a:t>
            </a:r>
            <a:r>
              <a:rPr sz="1800" spc="-24" dirty="0" smtClean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SA</a:t>
            </a:r>
            <a:r>
              <a:rPr sz="1800" spc="4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0" dirty="0" smtClean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ts val="2380"/>
              </a:lnSpc>
              <a:spcBef>
                <a:spcPts val="317"/>
              </a:spcBef>
            </a:pPr>
            <a:r>
              <a:rPr lang="en-US"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spc="-9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0" baseline="-1392" dirty="0" smtClean="0">
                <a:solidFill>
                  <a:srgbClr val="404040"/>
                </a:solidFill>
                <a:latin typeface="Segoe UI"/>
                <a:cs typeface="Segoe UI"/>
              </a:rPr>
              <a:t>mo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106" y="885579"/>
            <a:ext cx="974491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xins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563" y="885579"/>
            <a:ext cx="63777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500" spc="-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021" y="885579"/>
            <a:ext cx="4547779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Variable Arguments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52588"/>
            <a:ext cx="88868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8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14632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Try this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2038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057400"/>
            <a:ext cx="41529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514725" y="3078481"/>
            <a:ext cx="9810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00284" y="26405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360" y="1682114"/>
            <a:ext cx="7449311" cy="383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1134730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Partials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16918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Inheritance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562100"/>
            <a:ext cx="8639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0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5" y="885579"/>
            <a:ext cx="3950843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Try SASS inheritance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4" y="1905000"/>
            <a:ext cx="30861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457325"/>
            <a:ext cx="31718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3743325" y="3078481"/>
            <a:ext cx="11620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0284" y="26405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2758" y="1683258"/>
            <a:ext cx="7349363" cy="3751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106" y="885579"/>
            <a:ext cx="1097702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Control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6058" y="885579"/>
            <a:ext cx="1519918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Struct</a:t>
            </a:r>
            <a:r>
              <a:rPr sz="2500" spc="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res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8833" y="885579"/>
            <a:ext cx="17865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333" y="885579"/>
            <a:ext cx="232069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-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393" y="1638935"/>
            <a:ext cx="7486142" cy="3847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106" y="885579"/>
            <a:ext cx="1097702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Control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6058" y="885579"/>
            <a:ext cx="1519918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Struct</a:t>
            </a:r>
            <a:r>
              <a:rPr sz="2500" spc="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res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8833" y="885579"/>
            <a:ext cx="17865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333" y="885579"/>
            <a:ext cx="44327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802" y="1708023"/>
            <a:ext cx="7386574" cy="361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160526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Com</a:t>
            </a:r>
            <a:r>
              <a:rPr sz="2500" spc="-1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ents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Sass Installation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890522" y="1785941"/>
            <a:ext cx="3015855" cy="1719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72">
              <a:lnSpc>
                <a:spcPts val="1910"/>
              </a:lnSpc>
              <a:spcBef>
                <a:spcPts val="95"/>
              </a:spcBef>
            </a:pPr>
            <a:r>
              <a:rPr lang="en-US" sz="2550" spc="0" baseline="1474" dirty="0" smtClean="0">
                <a:latin typeface="Segoe UI"/>
                <a:cs typeface="Segoe UI"/>
              </a:rPr>
              <a:t>T</a:t>
            </a:r>
            <a:r>
              <a:rPr sz="2550" spc="0" baseline="1474" dirty="0" smtClean="0">
                <a:latin typeface="Segoe UI"/>
                <a:cs typeface="Segoe UI"/>
              </a:rPr>
              <a:t>oo</a:t>
            </a:r>
            <a:r>
              <a:rPr sz="2550" spc="-9" baseline="1474" dirty="0" smtClean="0">
                <a:latin typeface="Segoe UI"/>
                <a:cs typeface="Segoe UI"/>
              </a:rPr>
              <a:t>l</a:t>
            </a:r>
            <a:r>
              <a:rPr sz="2550" spc="0" baseline="1474" dirty="0" smtClean="0">
                <a:latin typeface="Segoe UI"/>
                <a:cs typeface="Segoe UI"/>
              </a:rPr>
              <a:t>s</a:t>
            </a:r>
            <a:endParaRPr sz="1700" dirty="0">
              <a:latin typeface="Segoe UI"/>
              <a:cs typeface="Segoe UI"/>
            </a:endParaRPr>
          </a:p>
          <a:p>
            <a:pPr marL="183387">
              <a:lnSpc>
                <a:spcPts val="2030"/>
              </a:lnSpc>
              <a:spcBef>
                <a:spcPts val="6"/>
              </a:spcBef>
            </a:pPr>
            <a:r>
              <a:rPr sz="2100" spc="0" baseline="-2070" dirty="0" smtClean="0">
                <a:latin typeface="Arial"/>
                <a:cs typeface="Arial"/>
              </a:rPr>
              <a:t>•   </a:t>
            </a:r>
            <a:r>
              <a:rPr sz="2100" spc="212" baseline="-2070" dirty="0" smtClean="0">
                <a:latin typeface="Arial"/>
                <a:cs typeface="Arial"/>
              </a:rPr>
              <a:t> </a:t>
            </a:r>
            <a:r>
              <a:rPr sz="2100" spc="0" baseline="-1790" dirty="0" smtClean="0">
                <a:latin typeface="Segoe UI"/>
                <a:cs typeface="Segoe UI"/>
              </a:rPr>
              <a:t>S</a:t>
            </a:r>
            <a:r>
              <a:rPr sz="2100" spc="-4" baseline="-1790" dirty="0" smtClean="0">
                <a:latin typeface="Segoe UI"/>
                <a:cs typeface="Segoe UI"/>
              </a:rPr>
              <a:t>A</a:t>
            </a:r>
            <a:r>
              <a:rPr sz="2100" spc="0" baseline="-1790" dirty="0" smtClean="0">
                <a:latin typeface="Segoe UI"/>
                <a:cs typeface="Segoe UI"/>
              </a:rPr>
              <a:t>SS</a:t>
            </a:r>
            <a:endParaRPr lang="en-US" sz="2100" baseline="-1790" dirty="0">
              <a:latin typeface="Segoe UI"/>
              <a:cs typeface="Segoe UI"/>
            </a:endParaRPr>
          </a:p>
          <a:p>
            <a:pPr marL="183387">
              <a:lnSpc>
                <a:spcPts val="2030"/>
              </a:lnSpc>
              <a:spcBef>
                <a:spcPts val="6"/>
              </a:spcBef>
            </a:pPr>
            <a:r>
              <a:rPr lang="en-US" sz="2100" baseline="-2070" dirty="0">
                <a:latin typeface="Arial"/>
                <a:cs typeface="Arial"/>
              </a:rPr>
              <a:t>•   </a:t>
            </a:r>
            <a:r>
              <a:rPr lang="en-US" sz="2100" spc="212" baseline="-2070" dirty="0">
                <a:latin typeface="Arial"/>
                <a:cs typeface="Arial"/>
              </a:rPr>
              <a:t> </a:t>
            </a:r>
            <a:r>
              <a:rPr lang="en-US" sz="2100" baseline="-1790" dirty="0" smtClean="0">
                <a:latin typeface="Segoe UI"/>
                <a:cs typeface="Segoe UI"/>
              </a:rPr>
              <a:t>Compass</a:t>
            </a:r>
          </a:p>
          <a:p>
            <a:pPr marL="183387">
              <a:lnSpc>
                <a:spcPts val="2030"/>
              </a:lnSpc>
              <a:spcBef>
                <a:spcPts val="6"/>
              </a:spcBef>
            </a:pPr>
            <a:r>
              <a:rPr lang="en-US" sz="2100" baseline="-2070" dirty="0">
                <a:latin typeface="Arial"/>
                <a:cs typeface="Arial"/>
              </a:rPr>
              <a:t>•   </a:t>
            </a:r>
            <a:r>
              <a:rPr lang="en-US" sz="2100" spc="212" baseline="-2070" dirty="0">
                <a:latin typeface="Arial"/>
                <a:cs typeface="Arial"/>
              </a:rPr>
              <a:t> </a:t>
            </a:r>
            <a:r>
              <a:rPr lang="en-US" sz="2100" baseline="-1790" dirty="0" smtClean="0">
                <a:latin typeface="Segoe UI"/>
                <a:cs typeface="Segoe UI"/>
              </a:rPr>
              <a:t>Ruby</a:t>
            </a:r>
            <a:endParaRPr lang="en-US" sz="2100" spc="19" baseline="-1790" dirty="0" smtClean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68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Config.rb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143125"/>
            <a:ext cx="7705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5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9639" y="2553360"/>
            <a:ext cx="6446266" cy="3770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1783591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Live</a:t>
            </a:r>
            <a:r>
              <a:rPr sz="2500" spc="-4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Testing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660" y="1790100"/>
            <a:ext cx="4611259" cy="552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sz="1700" spc="-164" dirty="0" smtClean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ou</a:t>
            </a:r>
            <a:r>
              <a:rPr sz="1700" spc="1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</a:rPr>
              <a:t> t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est</a:t>
            </a:r>
            <a:r>
              <a:rPr sz="1700" spc="9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out</a:t>
            </a:r>
            <a:r>
              <a:rPr sz="1700" spc="9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SA</a:t>
            </a:r>
            <a:r>
              <a:rPr sz="1700" spc="4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700" spc="-1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du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spc="4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ng this pr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sen</a:t>
            </a:r>
            <a:r>
              <a:rPr sz="1700" spc="-9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700" spc="4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on!</a:t>
            </a:r>
            <a:endParaRPr sz="1700">
              <a:latin typeface="Arial"/>
              <a:cs typeface="Arial"/>
            </a:endParaRPr>
          </a:p>
          <a:p>
            <a:pPr marL="12700" marR="32506">
              <a:lnSpc>
                <a:spcPct val="95825"/>
              </a:lnSpc>
              <a:spcBef>
                <a:spcPts val="397"/>
              </a:spcBef>
            </a:pPr>
            <a:r>
              <a:rPr sz="1700" spc="4" dirty="0" smtClean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700" spc="4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h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tt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p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://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sassmeiste</a:t>
            </a:r>
            <a:r>
              <a:rPr sz="1700" spc="-100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r</a:t>
            </a:r>
            <a:r>
              <a:rPr sz="1700" spc="-4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.</a:t>
            </a:r>
            <a:r>
              <a:rPr sz="1700" spc="0" dirty="0" smtClean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com/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Debug Sass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09800"/>
            <a:ext cx="8334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8"/>
          <p:cNvSpPr txBox="1"/>
          <p:nvPr/>
        </p:nvSpPr>
        <p:spPr>
          <a:xfrm>
            <a:off x="462518" y="1633541"/>
            <a:ext cx="6319282" cy="576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72">
              <a:lnSpc>
                <a:spcPts val="1910"/>
              </a:lnSpc>
              <a:spcBef>
                <a:spcPts val="95"/>
              </a:spcBef>
            </a:pPr>
            <a:r>
              <a:rPr lang="en-US" sz="2550" baseline="1474" dirty="0">
                <a:latin typeface="Segoe UI"/>
                <a:cs typeface="Segoe UI"/>
              </a:rPr>
              <a:t>developers tools  --&gt; settings  general  </a:t>
            </a:r>
            <a:r>
              <a:rPr lang="en-US" sz="2550" baseline="1474" dirty="0" smtClean="0">
                <a:latin typeface="Segoe UI"/>
                <a:cs typeface="Segoe UI"/>
              </a:rPr>
              <a:t>source</a:t>
            </a:r>
            <a:endParaRPr sz="17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97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Debug Sass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67013"/>
            <a:ext cx="5429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40767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3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Best practices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214563"/>
            <a:ext cx="71818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0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Best practices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686050"/>
            <a:ext cx="5238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8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Best practices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767013"/>
            <a:ext cx="7258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2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Best practices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57390"/>
            <a:ext cx="35337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2911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Best practices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790825"/>
            <a:ext cx="74961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0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106" y="885579"/>
            <a:ext cx="4054094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lang="en-US" sz="25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Ideal Folder structure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9" y="1767303"/>
            <a:ext cx="73628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4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0" y="695323"/>
            <a:ext cx="9142349" cy="6162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700649">
              <a:lnSpc>
                <a:spcPct val="94319"/>
              </a:lnSpc>
              <a:spcBef>
                <a:spcPts val="45048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63" y="120103"/>
            <a:ext cx="1546987" cy="438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7"/>
              </a:spcBef>
            </a:pPr>
            <a:endParaRPr sz="1000"/>
          </a:p>
          <a:p>
            <a:pPr marL="76479">
              <a:lnSpc>
                <a:spcPct val="95825"/>
              </a:lnSpc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2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5323"/>
            <a:ext cx="9142349" cy="6162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652962"/>
            <a:ext cx="1527175" cy="1527175"/>
          </a:xfrm>
          <a:custGeom>
            <a:avLst/>
            <a:gdLst/>
            <a:ahLst/>
            <a:cxnLst/>
            <a:rect l="l" t="t" r="r" b="b"/>
            <a:pathLst>
              <a:path w="1527175" h="1527175">
                <a:moveTo>
                  <a:pt x="0" y="1527175"/>
                </a:moveTo>
                <a:lnTo>
                  <a:pt x="1527175" y="1527175"/>
                </a:lnTo>
                <a:lnTo>
                  <a:pt x="1527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825" y="4652962"/>
            <a:ext cx="7623175" cy="1527175"/>
          </a:xfrm>
          <a:custGeom>
            <a:avLst/>
            <a:gdLst/>
            <a:ahLst/>
            <a:cxnLst/>
            <a:rect l="l" t="t" r="r" b="b"/>
            <a:pathLst>
              <a:path w="7623175" h="1527175">
                <a:moveTo>
                  <a:pt x="0" y="1527175"/>
                </a:moveTo>
                <a:lnTo>
                  <a:pt x="7623175" y="1527175"/>
                </a:lnTo>
                <a:lnTo>
                  <a:pt x="7623175" y="0"/>
                </a:lnTo>
                <a:lnTo>
                  <a:pt x="0" y="0"/>
                </a:lnTo>
                <a:lnTo>
                  <a:pt x="0" y="152717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463" y="120103"/>
            <a:ext cx="1546987" cy="438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6598" y="5144053"/>
            <a:ext cx="215630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r>
              <a:rPr sz="3200" spc="-1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nk</a:t>
            </a:r>
            <a:r>
              <a:rPr sz="3200" spc="-19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Yo</a:t>
            </a:r>
            <a:r>
              <a:rPr sz="3200" spc="-14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2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!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544" y="1574279"/>
            <a:ext cx="6291580" cy="471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72540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648" y="885579"/>
            <a:ext cx="95485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Today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544" y="1574279"/>
            <a:ext cx="6291580" cy="471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72540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648" y="885579"/>
            <a:ext cx="95485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Today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544" y="1574279"/>
            <a:ext cx="6291580" cy="471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72540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648" y="885579"/>
            <a:ext cx="95485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Today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544" y="1574279"/>
            <a:ext cx="6291580" cy="471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72540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648" y="885579"/>
            <a:ext cx="95485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Today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169150" y="161988"/>
            <a:ext cx="1706626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0" y="771525"/>
                </a:moveTo>
                <a:lnTo>
                  <a:pt x="1527175" y="771525"/>
                </a:lnTo>
                <a:lnTo>
                  <a:pt x="1527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F88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0" y="771525"/>
                </a:moveTo>
                <a:lnTo>
                  <a:pt x="7623175" y="771525"/>
                </a:lnTo>
                <a:lnTo>
                  <a:pt x="7623175" y="0"/>
                </a:lnTo>
                <a:lnTo>
                  <a:pt x="0" y="0"/>
                </a:lnTo>
                <a:lnTo>
                  <a:pt x="0" y="77152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544" y="1574279"/>
            <a:ext cx="6291580" cy="471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242" y="253710"/>
            <a:ext cx="93568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-1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www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bage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4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co</a:t>
            </a:r>
            <a:r>
              <a:rPr sz="900" spc="0" dirty="0" smtClean="0">
                <a:solidFill>
                  <a:srgbClr val="0075AF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6" y="885579"/>
            <a:ext cx="725405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648" y="885579"/>
            <a:ext cx="954856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2500" spc="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Today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5" y="6509020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252525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7949" y="6539916"/>
            <a:ext cx="3233785" cy="107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319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Copyr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</a:t>
            </a:r>
            <a:r>
              <a:rPr sz="650" spc="-2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2015.</a:t>
            </a:r>
            <a:r>
              <a:rPr sz="650" spc="-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-2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Pvt.</a:t>
            </a:r>
            <a:r>
              <a:rPr sz="650" spc="-16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spc="-15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-2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650" spc="9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ghts</a:t>
            </a:r>
            <a:r>
              <a:rPr sz="650" spc="-13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-1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7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Conf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dent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650" spc="4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650" spc="0" dirty="0" smtClean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1499</Words>
  <Application>Microsoft Office PowerPoint</Application>
  <PresentationFormat>On-screen Show (4:3)</PresentationFormat>
  <Paragraphs>343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Pakala</dc:creator>
  <cp:lastModifiedBy>Asha Bhat</cp:lastModifiedBy>
  <cp:revision>17</cp:revision>
  <dcterms:modified xsi:type="dcterms:W3CDTF">2016-05-27T08:01:09Z</dcterms:modified>
</cp:coreProperties>
</file>