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77" r:id="rId7"/>
    <p:sldId id="260" r:id="rId8"/>
    <p:sldId id="27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18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F4254-BAB4-4A85-B8FB-159AB5FDD602}" type="datetimeFigureOut">
              <a:rPr lang="en-US" smtClean="0"/>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A85E2-1446-4822-B378-67D50D4C2C0A}" type="slidenum">
              <a:rPr lang="en-US" smtClean="0"/>
              <a:t>‹#›</a:t>
            </a:fld>
            <a:endParaRPr lang="en-US"/>
          </a:p>
        </p:txBody>
      </p:sp>
    </p:spTree>
    <p:extLst>
      <p:ext uri="{BB962C8B-B14F-4D97-AF65-F5344CB8AC3E}">
        <p14:creationId xmlns:p14="http://schemas.microsoft.com/office/powerpoint/2010/main" val="3040406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6E5BCF8-07EC-49F0-8D8D-D4B5284020C0}" type="slidenum">
              <a:rPr lang="en-US" smtClean="0">
                <a:solidFill>
                  <a:prstClr val="black"/>
                </a:solidFill>
              </a:rPr>
              <a:pPr>
                <a:defRPr/>
              </a:pPr>
              <a:t>22</a:t>
            </a:fld>
            <a:endParaRPr lang="en-US" dirty="0" smtClean="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40DCC5-7504-40A1-B840-B8359454DB06}"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114445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0DCC5-7504-40A1-B840-B8359454DB06}"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383848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0DCC5-7504-40A1-B840-B8359454DB06}"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29039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6661453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8373225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8460323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Tree>
    <p:extLst>
      <p:ext uri="{BB962C8B-B14F-4D97-AF65-F5344CB8AC3E}">
        <p14:creationId xmlns:p14="http://schemas.microsoft.com/office/powerpoint/2010/main" val="63708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83358354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4563235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471043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74852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0DCC5-7504-40A1-B840-B8359454DB06}"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247261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Tree>
    <p:extLst>
      <p:ext uri="{BB962C8B-B14F-4D97-AF65-F5344CB8AC3E}">
        <p14:creationId xmlns:p14="http://schemas.microsoft.com/office/powerpoint/2010/main" val="34567999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74719103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a:lnSpc>
                <a:spcPct val="150000"/>
              </a:lnSpc>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6314531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a:lnSpc>
                <a:spcPct val="150000"/>
              </a:lnSpc>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057363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2021117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168516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260565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2824371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9252381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305580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40DCC5-7504-40A1-B840-B8359454DB06}"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31361651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156369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295149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dirty="0" smtClean="0">
                  <a:solidFill>
                    <a:prstClr val="white">
                      <a:lumMod val="95000"/>
                    </a:prstClr>
                  </a:solidFill>
                </a:rPr>
                <a:t>OPD Service</a:t>
              </a:r>
            </a:p>
            <a:p>
              <a:pPr>
                <a:spcBef>
                  <a:spcPct val="20000"/>
                </a:spcBef>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prstClr val="black">
                    <a:lumMod val="75000"/>
                    <a:lumOff val="25000"/>
                  </a:prstClr>
                </a:buClr>
                <a:defRPr/>
              </a:pPr>
              <a:endParaRPr lang="en-US">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prstClr val="black">
                    <a:lumMod val="75000"/>
                    <a:lumOff val="25000"/>
                  </a:prstClr>
                </a:buClr>
                <a:defRPr/>
              </a:pPr>
              <a:endParaRPr lang="en-US">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639506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6759379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4184327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5475455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419033600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27248001"/>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grpSp>
    </p:spTree>
    <p:extLst>
      <p:ext uri="{BB962C8B-B14F-4D97-AF65-F5344CB8AC3E}">
        <p14:creationId xmlns:p14="http://schemas.microsoft.com/office/powerpoint/2010/main" val="208807882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705188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40DCC5-7504-40A1-B840-B8359454DB06}"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1428985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05368810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136896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270242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6014878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20983999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fontAlgn="base">
              <a:spcBef>
                <a:spcPct val="0"/>
              </a:spcBef>
              <a:spcAft>
                <a:spcPct val="0"/>
              </a:spcAft>
              <a:defRPr/>
            </a:pPr>
            <a:endParaRPr lang="en-US">
              <a:solidFill>
                <a:prstClr val="black"/>
              </a:solidFill>
              <a:latin typeface="Arial" charset="0"/>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69067429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5" name="Rectangle 4"/>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7"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9225" y="120650"/>
            <a:ext cx="1546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0E290C12-C3BE-4FDF-B3D7-EAFBD900719C}" type="slidenum">
              <a:rPr lang="en-US"/>
              <a:pPr>
                <a:defRPr/>
              </a:pPr>
              <a:t>‹#›</a:t>
            </a:fld>
            <a:endParaRPr lang="en-US" dirty="0"/>
          </a:p>
        </p:txBody>
      </p:sp>
    </p:spTree>
    <p:extLst>
      <p:ext uri="{BB962C8B-B14F-4D97-AF65-F5344CB8AC3E}">
        <p14:creationId xmlns:p14="http://schemas.microsoft.com/office/powerpoint/2010/main" val="3054316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31C606F5-FFC3-4405-B20D-7FF758C92A36}" type="slidenum">
              <a:rPr lang="en-US"/>
              <a:pPr>
                <a:defRPr/>
              </a:pPr>
              <a:t>‹#›</a:t>
            </a:fld>
            <a:endParaRPr lang="en-US" dirty="0"/>
          </a:p>
        </p:txBody>
      </p:sp>
    </p:spTree>
    <p:extLst>
      <p:ext uri="{BB962C8B-B14F-4D97-AF65-F5344CB8AC3E}">
        <p14:creationId xmlns:p14="http://schemas.microsoft.com/office/powerpoint/2010/main" val="31879487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9225" y="120650"/>
            <a:ext cx="1546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EE89A0DB-F9E1-4613-AA7B-9F3D22E5D079}" type="slidenum">
              <a:rPr lang="en-US"/>
              <a:pPr>
                <a:defRPr/>
              </a:pPr>
              <a:t>‹#›</a:t>
            </a:fld>
            <a:endParaRPr lang="en-US" dirty="0"/>
          </a:p>
        </p:txBody>
      </p:sp>
    </p:spTree>
    <p:extLst>
      <p:ext uri="{BB962C8B-B14F-4D97-AF65-F5344CB8AC3E}">
        <p14:creationId xmlns:p14="http://schemas.microsoft.com/office/powerpoint/2010/main" val="17119062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50000"/>
              </a:lnSpc>
              <a:defRPr/>
            </a:pPr>
            <a:r>
              <a:rPr lang="en-US" altLang="en-US" sz="900" smtClean="0">
                <a:solidFill>
                  <a:srgbClr val="0075B0"/>
                </a:solidFill>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96FB4D3D-A710-4320-AA94-C009BA086CAD}" type="slidenum">
              <a:rPr lang="en-US"/>
              <a:pPr>
                <a:defRPr/>
              </a:pPr>
              <a:t>‹#›</a:t>
            </a:fld>
            <a:endParaRPr lang="en-US" dirty="0"/>
          </a:p>
        </p:txBody>
      </p:sp>
    </p:spTree>
    <p:extLst>
      <p:ext uri="{BB962C8B-B14F-4D97-AF65-F5344CB8AC3E}">
        <p14:creationId xmlns:p14="http://schemas.microsoft.com/office/powerpoint/2010/main" val="282489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0DCC5-7504-40A1-B840-B8359454DB06}"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20735938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EC4ADAB2-C6D9-48CE-BFD1-1A18595D9518}" type="slidenum">
              <a:rPr lang="en-US"/>
              <a:pPr>
                <a:defRPr/>
              </a:pPr>
              <a:t>‹#›</a:t>
            </a:fld>
            <a:endParaRPr lang="en-US" dirty="0"/>
          </a:p>
        </p:txBody>
      </p:sp>
    </p:spTree>
    <p:extLst>
      <p:ext uri="{BB962C8B-B14F-4D97-AF65-F5344CB8AC3E}">
        <p14:creationId xmlns:p14="http://schemas.microsoft.com/office/powerpoint/2010/main" val="190804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40DCC5-7504-40A1-B840-B8359454DB06}"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361705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0DCC5-7504-40A1-B840-B8359454DB06}"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185289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0DCC5-7504-40A1-B840-B8359454DB06}"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338494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40DCC5-7504-40A1-B840-B8359454DB06}"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8FAED-4384-4DC0-BC89-98F0F84B9660}" type="slidenum">
              <a:rPr lang="en-US" smtClean="0"/>
              <a:t>‹#›</a:t>
            </a:fld>
            <a:endParaRPr lang="en-US"/>
          </a:p>
        </p:txBody>
      </p:sp>
    </p:spTree>
    <p:extLst>
      <p:ext uri="{BB962C8B-B14F-4D97-AF65-F5344CB8AC3E}">
        <p14:creationId xmlns:p14="http://schemas.microsoft.com/office/powerpoint/2010/main" val="186904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image" Target="../media/image1.w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0DCC5-7504-40A1-B840-B8359454DB06}" type="datetimeFigureOut">
              <a:rPr lang="en-US" smtClean="0"/>
              <a:t>9/22/2016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8FAED-4384-4DC0-BC89-98F0F84B9660}" type="slidenum">
              <a:rPr lang="en-US" smtClean="0"/>
              <a:t>‹#›</a:t>
            </a:fld>
            <a:endParaRPr lang="en-US"/>
          </a:p>
        </p:txBody>
      </p:sp>
    </p:spTree>
    <p:extLst>
      <p:ext uri="{BB962C8B-B14F-4D97-AF65-F5344CB8AC3E}">
        <p14:creationId xmlns:p14="http://schemas.microsoft.com/office/powerpoint/2010/main" val="420331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2016.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Software Pvt. Ltd. All Rights Reserved. </a:t>
            </a:r>
            <a:r>
              <a:rPr lang="en-US" sz="650" dirty="0" err="1">
                <a:solidFill>
                  <a:prstClr val="black">
                    <a:lumMod val="85000"/>
                    <a:lumOff val="15000"/>
                  </a:prstClr>
                </a:solidFill>
                <a:latin typeface="Microsoft Sans Serif" pitchFamily="34" charset="0"/>
                <a:cs typeface="Microsoft Sans Serif" pitchFamily="34" charset="0"/>
              </a:rPr>
              <a:t>Cybage</a:t>
            </a:r>
            <a:r>
              <a:rPr lang="en-US" sz="650" dirty="0">
                <a:solidFill>
                  <a:prstClr val="black">
                    <a:lumMod val="85000"/>
                    <a:lumOff val="15000"/>
                  </a:prstClr>
                </a:solidFill>
                <a:latin typeface="Microsoft Sans Serif" pitchFamily="34" charset="0"/>
                <a:cs typeface="Microsoft Sans Serif" pitchFamily="34" charset="0"/>
              </a:rPr>
              <a:t>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a:lnSpc>
                <a:spcPct val="150000"/>
              </a:lnSpc>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8" name="Picture 7"/>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7169150" y="161925"/>
            <a:ext cx="1706564" cy="377848"/>
          </a:xfrm>
          <a:prstGeom prst="rect">
            <a:avLst/>
          </a:prstGeom>
        </p:spPr>
      </p:pic>
    </p:spTree>
    <p:extLst>
      <p:ext uri="{BB962C8B-B14F-4D97-AF65-F5344CB8AC3E}">
        <p14:creationId xmlns:p14="http://schemas.microsoft.com/office/powerpoint/2010/main" val="3282336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n-US/docs/Web/API/Document" TargetMode="External"/><Relationship Id="rId2" Type="http://schemas.openxmlformats.org/officeDocument/2006/relationships/hyperlink" Target="https://developer.mozilla.org/en-US/docs/Web/API/Element" TargetMode="External"/><Relationship Id="rId1" Type="http://schemas.openxmlformats.org/officeDocument/2006/relationships/slideLayout" Target="../slideLayouts/slideLayout49.xml"/><Relationship Id="rId4" Type="http://schemas.openxmlformats.org/officeDocument/2006/relationships/hyperlink" Target="https://developer.mozilla.org/en-US/docs/Web/API/Windo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hyperlink" Target="http://eloquentjavascript.net/13_dom.html" TargetMode="External"/><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bwMode="auto">
          <a:xfrm>
            <a:off x="1658938" y="48133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spcBef>
                <a:spcPts val="500"/>
              </a:spcBef>
              <a:spcAft>
                <a:spcPts val="500"/>
              </a:spcAft>
              <a:tabLst>
                <a:tab pos="1314450" algn="l"/>
              </a:tabLst>
            </a:pPr>
            <a:r>
              <a:rPr altLang="en-US" dirty="0" smtClean="0"/>
              <a:t>Day 1 - HTML DOM</a:t>
            </a:r>
            <a:br>
              <a:rPr altLang="en-US" dirty="0" smtClean="0"/>
            </a:br>
            <a:r>
              <a:rPr altLang="en-US" sz="1600" dirty="0" smtClean="0"/>
              <a:t/>
            </a:r>
            <a:br>
              <a:rPr altLang="en-US" sz="1600" dirty="0" smtClean="0"/>
            </a:br>
            <a:endParaRPr altLang="en-US" dirty="0" smtClean="0"/>
          </a:p>
        </p:txBody>
      </p:sp>
      <p:sp>
        <p:nvSpPr>
          <p:cNvPr id="19456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68771E9-F580-48F0-A61D-DBE73269FAEB}" type="slidenum">
              <a:rPr lang="en-US" altLang="en-US" smtClean="0">
                <a:solidFill>
                  <a:srgbClr val="262626"/>
                </a:solidFill>
              </a:rPr>
              <a:pPr eaLnBrk="1" fontAlgn="base" hangingPunct="1">
                <a:spcBef>
                  <a:spcPct val="0"/>
                </a:spcBef>
                <a:spcAft>
                  <a:spcPct val="0"/>
                </a:spcAft>
              </a:pPr>
              <a:t>1</a:t>
            </a:fld>
            <a:endParaRPr lang="en-US" altLang="en-US" smtClean="0">
              <a:solidFill>
                <a:srgbClr val="262626"/>
              </a:solidFill>
            </a:endParaRPr>
          </a:p>
        </p:txBody>
      </p:sp>
      <p:sp>
        <p:nvSpPr>
          <p:cNvPr id="194564" name="TextBox 3"/>
          <p:cNvSpPr txBox="1">
            <a:spLocks noChangeArrowheads="1"/>
          </p:cNvSpPr>
          <p:nvPr/>
        </p:nvSpPr>
        <p:spPr bwMode="auto">
          <a:xfrm>
            <a:off x="1658938" y="5380038"/>
            <a:ext cx="5961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14450" algn="l"/>
                <a:tab pos="3028950" algn="l"/>
                <a:tab pos="4457700" algn="l"/>
              </a:tabLst>
              <a:defRPr>
                <a:solidFill>
                  <a:schemeClr val="tx1"/>
                </a:solidFill>
                <a:latin typeface="Arial" pitchFamily="34" charset="0"/>
              </a:defRPr>
            </a:lvl1pPr>
            <a:lvl2pPr marL="742950" indent="-285750" eaLnBrk="0" hangingPunct="0">
              <a:tabLst>
                <a:tab pos="1314450" algn="l"/>
                <a:tab pos="3028950" algn="l"/>
                <a:tab pos="4457700" algn="l"/>
              </a:tabLst>
              <a:defRPr>
                <a:solidFill>
                  <a:schemeClr val="tx1"/>
                </a:solidFill>
                <a:latin typeface="Arial" pitchFamily="34" charset="0"/>
              </a:defRPr>
            </a:lvl2pPr>
            <a:lvl3pPr marL="1143000" indent="-228600" eaLnBrk="0" hangingPunct="0">
              <a:tabLst>
                <a:tab pos="1314450" algn="l"/>
                <a:tab pos="3028950" algn="l"/>
                <a:tab pos="4457700" algn="l"/>
              </a:tabLst>
              <a:defRPr>
                <a:solidFill>
                  <a:schemeClr val="tx1"/>
                </a:solidFill>
                <a:latin typeface="Arial" pitchFamily="34" charset="0"/>
              </a:defRPr>
            </a:lvl3pPr>
            <a:lvl4pPr marL="1600200" indent="-228600" eaLnBrk="0" hangingPunct="0">
              <a:tabLst>
                <a:tab pos="1314450" algn="l"/>
                <a:tab pos="3028950" algn="l"/>
                <a:tab pos="4457700" algn="l"/>
              </a:tabLst>
              <a:defRPr>
                <a:solidFill>
                  <a:schemeClr val="tx1"/>
                </a:solidFill>
                <a:latin typeface="Arial" pitchFamily="34" charset="0"/>
              </a:defRPr>
            </a:lvl4pPr>
            <a:lvl5pPr marL="2057400" indent="-228600" eaLnBrk="0" hangingPunct="0">
              <a:tabLst>
                <a:tab pos="1314450" algn="l"/>
                <a:tab pos="3028950" algn="l"/>
                <a:tab pos="4457700" algn="l"/>
              </a:tabLst>
              <a:defRPr>
                <a:solidFill>
                  <a:schemeClr val="tx1"/>
                </a:solidFill>
                <a:latin typeface="Arial" pitchFamily="34"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pitchFamily="34"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pitchFamily="34"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pitchFamily="34"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pitchFamily="34" charset="0"/>
              </a:defRPr>
            </a:lvl9pPr>
          </a:lstStyle>
          <a:p>
            <a:pPr eaLnBrk="1" hangingPunct="1"/>
            <a:r>
              <a:rPr lang="en-US" altLang="en-US" dirty="0">
                <a:solidFill>
                  <a:srgbClr val="FFFFFF"/>
                </a:solidFill>
                <a:latin typeface="Segoe UI" pitchFamily="34" charset="0"/>
                <a:cs typeface="Segoe UI" pitchFamily="34" charset="0"/>
              </a:rPr>
              <a:t>Authored by	: Pooja Jain 	Presented by	: Pooja Jain</a:t>
            </a:r>
          </a:p>
        </p:txBody>
      </p:sp>
    </p:spTree>
    <p:extLst>
      <p:ext uri="{BB962C8B-B14F-4D97-AF65-F5344CB8AC3E}">
        <p14:creationId xmlns:p14="http://schemas.microsoft.com/office/powerpoint/2010/main" val="196867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D</a:t>
            </a:r>
            <a:r>
              <a:rPr lang="en-US" dirty="0" smtClean="0"/>
              <a:t>ocument </a:t>
            </a:r>
            <a:r>
              <a:rPr lang="en-US" dirty="0"/>
              <a:t>T</a:t>
            </a:r>
            <a:r>
              <a:rPr lang="en-US" dirty="0" smtClean="0"/>
              <a:t>ree</a:t>
            </a:r>
            <a:endParaRPr lang="en-US" altLang="en-US" dirty="0" smtClean="0"/>
          </a:p>
        </p:txBody>
      </p:sp>
      <p:sp>
        <p:nvSpPr>
          <p:cNvPr id="7" name="Text Placeholder 2"/>
          <p:cNvSpPr>
            <a:spLocks noGrp="1"/>
          </p:cNvSpPr>
          <p:nvPr>
            <p:ph type="body" sz="half" idx="2"/>
          </p:nvPr>
        </p:nvSpPr>
        <p:spPr>
          <a:xfrm>
            <a:off x="1524000" y="1600200"/>
            <a:ext cx="7269162" cy="4191000"/>
          </a:xfrm>
        </p:spPr>
        <p:txBody>
          <a:bodyPr>
            <a:normAutofit lnSpcReduction="10000"/>
          </a:bodyPr>
          <a:lstStyle/>
          <a:p>
            <a:pPr lvl="1"/>
            <a:endParaRPr lang="en-US" sz="1600" dirty="0">
              <a:solidFill>
                <a:schemeClr val="tx1">
                  <a:lumMod val="75000"/>
                  <a:lumOff val="25000"/>
                </a:schemeClr>
              </a:solidFill>
              <a:latin typeface="Segoe UI" pitchFamily="34" charset="0"/>
              <a:ea typeface="Segoe UI" pitchFamily="34" charset="0"/>
              <a:cs typeface="Segoe UI" pitchFamily="34" charset="0"/>
            </a:endParaRPr>
          </a:p>
          <a:p>
            <a:pPr marL="742950" lvl="1" indent="-285750">
              <a:buFont typeface="Arial" panose="020B0604020202020204" pitchFamily="34" charset="0"/>
              <a:buChar char="•"/>
            </a:pPr>
            <a:endParaRPr lang="en-US" sz="1600" dirty="0">
              <a:solidFill>
                <a:schemeClr val="tx1">
                  <a:lumMod val="75000"/>
                  <a:lumOff val="25000"/>
                </a:schemeClr>
              </a:solidFill>
              <a:latin typeface="Segoe UI" pitchFamily="34" charset="0"/>
              <a:ea typeface="Segoe UI" pitchFamily="34" charset="0"/>
              <a:cs typeface="Segoe UI" pitchFamily="34" charset="0"/>
            </a:endParaRPr>
          </a:p>
          <a:p>
            <a:pPr>
              <a:buFont typeface="Arial" pitchFamily="34" charset="0"/>
              <a:buChar char="•"/>
            </a:pPr>
            <a:endParaRPr lang="en-US" sz="2100" dirty="0">
              <a:solidFill>
                <a:schemeClr val="tx1">
                  <a:lumMod val="75000"/>
                  <a:lumOff val="25000"/>
                </a:schemeClr>
              </a:solidFill>
              <a:latin typeface="Segoe UI" pitchFamily="34" charset="0"/>
              <a:ea typeface="Segoe UI" pitchFamily="34" charset="0"/>
              <a:cs typeface="Segoe UI" pitchFamily="34" charset="0"/>
            </a:endParaRPr>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endParaRPr lang="en-US" sz="1600" dirty="0"/>
          </a:p>
          <a:p>
            <a:pPr>
              <a:buFont typeface="Arial" pitchFamily="34" charset="0"/>
              <a:buChar char="•"/>
            </a:pPr>
            <a:endParaRPr lang="en-US" sz="1600" dirty="0" smtClean="0"/>
          </a:p>
          <a:p>
            <a:pPr>
              <a:buFont typeface="Arial" pitchFamily="34" charset="0"/>
              <a:buChar char="•"/>
            </a:pPr>
            <a:r>
              <a:rPr lang="en-US" sz="1800" dirty="0"/>
              <a:t>The leaves are text nodes, and the arrows indicate parent-child relationships between nodes.</a:t>
            </a:r>
          </a:p>
        </p:txBody>
      </p:sp>
      <p:sp>
        <p:nvSpPr>
          <p:cNvPr id="4" name="Slide Number Placeholder 3"/>
          <p:cNvSpPr>
            <a:spLocks noGrp="1"/>
          </p:cNvSpPr>
          <p:nvPr>
            <p:ph type="sldNum" sz="quarter" idx="10"/>
          </p:nvPr>
        </p:nvSpPr>
        <p:spPr/>
        <p:txBody>
          <a:bodyPr/>
          <a:lstStyle/>
          <a:p>
            <a:pPr>
              <a:defRPr/>
            </a:pPr>
            <a:fld id="{7E381B8B-6143-4826-B2C5-99AF4A98991A}" type="slidenum">
              <a:rPr lang="en-US" smtClean="0"/>
              <a:pPr>
                <a:defRPr/>
              </a:pPr>
              <a:t>10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905000"/>
            <a:ext cx="6858000" cy="2895600"/>
          </a:xfrm>
          <a:prstGeom prst="rect">
            <a:avLst/>
          </a:prstGeom>
        </p:spPr>
      </p:pic>
    </p:spTree>
    <p:extLst>
      <p:ext uri="{BB962C8B-B14F-4D97-AF65-F5344CB8AC3E}">
        <p14:creationId xmlns:p14="http://schemas.microsoft.com/office/powerpoint/2010/main" val="10869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Moving through the tree</a:t>
            </a:r>
            <a:r>
              <a:rPr lang="en-US" b="1" dirty="0"/>
              <a:t/>
            </a:r>
            <a:br>
              <a:rPr lang="en-US" b="1" dirty="0"/>
            </a:br>
            <a:endParaRPr lang="en-US" altLang="en-US" dirty="0" smtClean="0">
              <a:solidFill>
                <a:srgbClr val="FFFFFF"/>
              </a:solidFill>
            </a:endParaRPr>
          </a:p>
        </p:txBody>
      </p:sp>
      <p:sp>
        <p:nvSpPr>
          <p:cNvPr id="7" name="Text Placeholder 2"/>
          <p:cNvSpPr>
            <a:spLocks noGrp="1"/>
          </p:cNvSpPr>
          <p:nvPr>
            <p:ph type="body" sz="half" idx="2"/>
          </p:nvPr>
        </p:nvSpPr>
        <p:spPr>
          <a:xfrm>
            <a:off x="1524000" y="1676400"/>
            <a:ext cx="7269162" cy="4192587"/>
          </a:xfrm>
        </p:spPr>
        <p:txBody>
          <a:bodyPr/>
          <a:lstStyle/>
          <a:p>
            <a:pPr indent="0"/>
            <a:endParaRPr lang="en-US" sz="1600" dirty="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8B188BC1-4F7A-422F-B7B7-2304519BF08E}" type="slidenum">
              <a:rPr lang="en-US" smtClean="0"/>
              <a:pPr>
                <a:defRPr/>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626" y="1676400"/>
            <a:ext cx="3657600" cy="3657600"/>
          </a:xfrm>
          <a:prstGeom prst="rect">
            <a:avLst/>
          </a:prstGeom>
        </p:spPr>
      </p:pic>
    </p:spTree>
    <p:extLst>
      <p:ext uri="{BB962C8B-B14F-4D97-AF65-F5344CB8AC3E}">
        <p14:creationId xmlns:p14="http://schemas.microsoft.com/office/powerpoint/2010/main" val="3479186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How Do I Access the DOM structure with JS?</a:t>
            </a:r>
            <a:endParaRPr lang="en-US" altLang="en-US" dirty="0" smtClean="0"/>
          </a:p>
        </p:txBody>
      </p:sp>
      <p:sp>
        <p:nvSpPr>
          <p:cNvPr id="7" name="Text Placeholder 2"/>
          <p:cNvSpPr>
            <a:spLocks noGrp="1"/>
          </p:cNvSpPr>
          <p:nvPr>
            <p:ph type="body" sz="half" idx="2"/>
          </p:nvPr>
        </p:nvSpPr>
        <p:spPr>
          <a:xfrm>
            <a:off x="1524000" y="1600200"/>
            <a:ext cx="7269162" cy="4449762"/>
          </a:xfrm>
        </p:spPr>
        <p:txBody>
          <a:bodyPr/>
          <a:lstStyle/>
          <a:p>
            <a:pPr marL="285750" indent="-285750">
              <a:buFont typeface="Arial" panose="020B0604020202020204" pitchFamily="34" charset="0"/>
              <a:buChar char="•"/>
            </a:pPr>
            <a:r>
              <a:rPr lang="en-US" sz="1800" dirty="0"/>
              <a:t>You don't have to do anything special to begin using the DOM.</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When you create a &lt;script&gt; you can immediately begin the manipulation of the document itself.</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DOM programming which displays an alert message by using the alert() function from the window object</a:t>
            </a:r>
          </a:p>
          <a:p>
            <a:pPr marL="0" indent="0"/>
            <a:r>
              <a:rPr lang="en-US" sz="1800" dirty="0"/>
              <a:t>	</a:t>
            </a:r>
            <a:endParaRPr lang="en-US" sz="1800" dirty="0" smtClean="0"/>
          </a:p>
          <a:p>
            <a:pPr marL="228600" lvl="1"/>
            <a:r>
              <a:rPr lang="en-US" sz="1800" dirty="0" smtClean="0">
                <a:solidFill>
                  <a:srgbClr val="0070C0"/>
                </a:solidFill>
                <a:latin typeface="Segoe UI" pitchFamily="34" charset="0"/>
                <a:cs typeface="Segoe UI" pitchFamily="34" charset="0"/>
              </a:rPr>
              <a:t>&lt;</a:t>
            </a:r>
            <a:r>
              <a:rPr lang="en-US" sz="1800" dirty="0">
                <a:solidFill>
                  <a:srgbClr val="0070C0"/>
                </a:solidFill>
                <a:latin typeface="Segoe UI" pitchFamily="34" charset="0"/>
                <a:cs typeface="Segoe UI" pitchFamily="34" charset="0"/>
              </a:rPr>
              <a:t>body </a:t>
            </a:r>
            <a:r>
              <a:rPr lang="en-US" sz="1800" dirty="0" err="1">
                <a:solidFill>
                  <a:srgbClr val="0070C0"/>
                </a:solidFill>
                <a:latin typeface="Segoe UI" pitchFamily="34" charset="0"/>
                <a:cs typeface="Segoe UI" pitchFamily="34" charset="0"/>
              </a:rPr>
              <a:t>onload</a:t>
            </a:r>
            <a:r>
              <a:rPr lang="en-US" sz="1800" dirty="0" smtClean="0">
                <a:solidFill>
                  <a:srgbClr val="0070C0"/>
                </a:solidFill>
                <a:latin typeface="Segoe UI" pitchFamily="34" charset="0"/>
                <a:cs typeface="Segoe UI" pitchFamily="34" charset="0"/>
              </a:rPr>
              <a:t>=“</a:t>
            </a:r>
            <a:r>
              <a:rPr lang="en-US" sz="1800" dirty="0" err="1" smtClean="0">
                <a:solidFill>
                  <a:srgbClr val="0070C0"/>
                </a:solidFill>
                <a:latin typeface="Segoe UI" pitchFamily="34" charset="0"/>
                <a:cs typeface="Segoe UI" pitchFamily="34" charset="0"/>
              </a:rPr>
              <a:t>document.body.innerHTML</a:t>
            </a:r>
            <a:r>
              <a:rPr lang="en-US" sz="1800" dirty="0" smtClean="0">
                <a:solidFill>
                  <a:srgbClr val="0070C0"/>
                </a:solidFill>
                <a:latin typeface="Segoe UI" pitchFamily="34" charset="0"/>
                <a:cs typeface="Segoe UI" pitchFamily="34" charset="0"/>
              </a:rPr>
              <a:t>(‘Hello </a:t>
            </a:r>
            <a:r>
              <a:rPr lang="en-US" sz="1800" dirty="0" err="1" smtClean="0">
                <a:solidFill>
                  <a:srgbClr val="0070C0"/>
                </a:solidFill>
                <a:latin typeface="Segoe UI" pitchFamily="34" charset="0"/>
                <a:cs typeface="Segoe UI" pitchFamily="34" charset="0"/>
              </a:rPr>
              <a:t>Pooja</a:t>
            </a:r>
            <a:r>
              <a:rPr lang="en-US" sz="1800" dirty="0" smtClean="0">
                <a:solidFill>
                  <a:srgbClr val="0070C0"/>
                </a:solidFill>
                <a:latin typeface="Segoe UI" pitchFamily="34" charset="0"/>
                <a:cs typeface="Segoe UI" pitchFamily="34" charset="0"/>
              </a:rPr>
              <a:t>’);"&gt;</a:t>
            </a:r>
            <a:endParaRPr lang="en-US" sz="1800" dirty="0">
              <a:solidFill>
                <a:srgbClr val="0070C0"/>
              </a:solidFill>
              <a:latin typeface="Segoe UI" pitchFamily="34" charset="0"/>
              <a:cs typeface="Segoe UI" pitchFamily="34" charset="0"/>
            </a:endParaRPr>
          </a:p>
          <a:p>
            <a:pPr marL="228600" lvl="1"/>
            <a:r>
              <a:rPr lang="en-US" sz="1800" dirty="0" smtClean="0">
                <a:solidFill>
                  <a:srgbClr val="0070C0"/>
                </a:solidFill>
                <a:latin typeface="Segoe UI" pitchFamily="34" charset="0"/>
                <a:cs typeface="Segoe UI" pitchFamily="34" charset="0"/>
              </a:rPr>
              <a:t>  </a:t>
            </a:r>
            <a:r>
              <a:rPr lang="en-US" sz="1800" dirty="0">
                <a:solidFill>
                  <a:srgbClr val="0070C0"/>
                </a:solidFill>
                <a:latin typeface="Segoe UI" pitchFamily="34" charset="0"/>
                <a:cs typeface="Segoe UI" pitchFamily="34" charset="0"/>
              </a:rPr>
              <a:t>	</a:t>
            </a:r>
            <a:r>
              <a:rPr lang="en-US" sz="1800" dirty="0" smtClean="0">
                <a:solidFill>
                  <a:srgbClr val="0070C0"/>
                </a:solidFill>
                <a:latin typeface="Segoe UI" pitchFamily="34" charset="0"/>
                <a:cs typeface="Segoe UI" pitchFamily="34" charset="0"/>
              </a:rPr>
              <a:t>Hello World!</a:t>
            </a:r>
          </a:p>
          <a:p>
            <a:pPr marL="228600" lvl="1"/>
            <a:r>
              <a:rPr lang="en-US" sz="1800" dirty="0" smtClean="0">
                <a:solidFill>
                  <a:srgbClr val="0070C0"/>
                </a:solidFill>
                <a:latin typeface="Segoe UI" pitchFamily="34" charset="0"/>
                <a:cs typeface="Segoe UI" pitchFamily="34" charset="0"/>
              </a:rPr>
              <a:t> &lt;/body&gt;</a:t>
            </a:r>
          </a:p>
          <a:p>
            <a:pPr marL="0" indent="0"/>
            <a:endParaRPr lang="en-US" sz="1800" dirty="0">
              <a:solidFill>
                <a:srgbClr val="0070C0"/>
              </a:solidFill>
            </a:endParaRPr>
          </a:p>
          <a:p>
            <a:pPr marL="0" indent="0"/>
            <a:r>
              <a:rPr lang="en-US" sz="1800" b="1" dirty="0" smtClean="0"/>
              <a:t>NOTE</a:t>
            </a:r>
            <a:r>
              <a:rPr lang="en-US" sz="1800" dirty="0" smtClean="0"/>
              <a:t>: Although </a:t>
            </a:r>
            <a:r>
              <a:rPr lang="en-US" sz="1800" dirty="0"/>
              <a:t>the </a:t>
            </a:r>
            <a:r>
              <a:rPr lang="en-US" sz="1800" dirty="0" smtClean="0"/>
              <a:t>above code </a:t>
            </a:r>
            <a:r>
              <a:rPr lang="en-US" sz="1800" dirty="0"/>
              <a:t>works fine, we should be </a:t>
            </a:r>
            <a:r>
              <a:rPr lang="en-US" sz="1800" dirty="0" smtClean="0"/>
              <a:t>using </a:t>
            </a:r>
            <a:r>
              <a:rPr lang="en-US" sz="1800" dirty="0" err="1" smtClean="0">
                <a:solidFill>
                  <a:srgbClr val="0070C0"/>
                </a:solidFill>
              </a:rPr>
              <a:t>addEventListener</a:t>
            </a:r>
            <a:r>
              <a:rPr lang="en-US" sz="1800" dirty="0" smtClean="0">
                <a:solidFill>
                  <a:srgbClr val="0070C0"/>
                </a:solidFill>
              </a:rPr>
              <a:t>() </a:t>
            </a:r>
            <a:r>
              <a:rPr lang="en-US" sz="1800" dirty="0"/>
              <a:t>method to bind the events</a:t>
            </a:r>
            <a:r>
              <a:rPr lang="en-US" sz="1800" dirty="0" smtClean="0"/>
              <a:t>. (more on this later..)</a:t>
            </a:r>
            <a:endParaRPr lang="en-US" sz="1800" dirty="0"/>
          </a:p>
          <a:p>
            <a:pPr marL="0" indent="0"/>
            <a:endParaRPr lang="en-US" sz="1800" dirty="0">
              <a:solidFill>
                <a:srgbClr val="0070C0"/>
              </a:solidFill>
            </a:endParaRPr>
          </a:p>
        </p:txBody>
      </p:sp>
      <p:sp>
        <p:nvSpPr>
          <p:cNvPr id="4" name="Slide Number Placeholder 3"/>
          <p:cNvSpPr>
            <a:spLocks noGrp="1"/>
          </p:cNvSpPr>
          <p:nvPr>
            <p:ph type="sldNum" sz="quarter" idx="10"/>
          </p:nvPr>
        </p:nvSpPr>
        <p:spPr/>
        <p:txBody>
          <a:bodyPr/>
          <a:lstStyle/>
          <a:p>
            <a:pPr>
              <a:defRPr/>
            </a:pPr>
            <a:fld id="{D36E9662-E8BE-4398-B243-E76F26EE879F}" type="slidenum">
              <a:rPr lang="en-US" smtClean="0"/>
              <a:pPr>
                <a:defRPr/>
              </a:pPr>
              <a:t>12</a:t>
            </a:fld>
            <a:endParaRPr lang="en-US" dirty="0"/>
          </a:p>
        </p:txBody>
      </p:sp>
    </p:spTree>
    <p:extLst>
      <p:ext uri="{BB962C8B-B14F-4D97-AF65-F5344CB8AC3E}">
        <p14:creationId xmlns:p14="http://schemas.microsoft.com/office/powerpoint/2010/main" val="4043016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smtClean="0"/>
              <a:t>Core Interfaces in the DOM - </a:t>
            </a:r>
            <a:r>
              <a:rPr lang="en-US" altLang="en-US" dirty="0" smtClean="0"/>
              <a:t>Accessing </a:t>
            </a:r>
            <a:r>
              <a:rPr lang="en-US" altLang="en-US" dirty="0"/>
              <a:t>Elements</a:t>
            </a:r>
            <a:endParaRPr lang="en-US" altLang="en-US" dirty="0" smtClean="0"/>
          </a:p>
        </p:txBody>
      </p:sp>
      <p:sp>
        <p:nvSpPr>
          <p:cNvPr id="7" name="Text Placeholder 2"/>
          <p:cNvSpPr>
            <a:spLocks noGrp="1"/>
          </p:cNvSpPr>
          <p:nvPr>
            <p:ph type="body" sz="half" idx="2"/>
          </p:nvPr>
        </p:nvSpPr>
        <p:spPr>
          <a:xfrm>
            <a:off x="1524000" y="1600200"/>
            <a:ext cx="7543800" cy="4724400"/>
          </a:xfrm>
        </p:spPr>
        <p:txBody>
          <a:bodyPr>
            <a:normAutofit/>
          </a:bodyPr>
          <a:lstStyle/>
          <a:p>
            <a:pPr marL="285750" indent="-285750">
              <a:buFont typeface="Arial" panose="020B0604020202020204" pitchFamily="34" charset="0"/>
              <a:buChar char="•"/>
              <a:defRPr/>
            </a:pPr>
            <a:r>
              <a:rPr lang="en-US" sz="1800" dirty="0" smtClean="0">
                <a:latin typeface="Seoge UI"/>
              </a:rPr>
              <a:t>Nodes </a:t>
            </a:r>
            <a:r>
              <a:rPr lang="en-US" sz="1800" dirty="0">
                <a:latin typeface="Seoge UI"/>
              </a:rPr>
              <a:t>can be accessed in </a:t>
            </a:r>
            <a:r>
              <a:rPr lang="en-US" sz="1800" dirty="0" smtClean="0">
                <a:latin typeface="Seoge UI"/>
              </a:rPr>
              <a:t>different </a:t>
            </a:r>
            <a:r>
              <a:rPr lang="en-US" sz="1800" dirty="0">
                <a:latin typeface="Seoge UI"/>
              </a:rPr>
              <a:t>ways</a:t>
            </a:r>
            <a:r>
              <a:rPr lang="en-US" sz="1800" dirty="0" smtClean="0">
                <a:latin typeface="Seoge UI"/>
              </a:rPr>
              <a:t>:</a:t>
            </a:r>
          </a:p>
          <a:p>
            <a:pPr marL="0" indent="0">
              <a:defRPr/>
            </a:pPr>
            <a:endParaRPr lang="en-US" sz="1800" dirty="0">
              <a:latin typeface="Seoge UI"/>
            </a:endParaRPr>
          </a:p>
          <a:p>
            <a:pPr marL="342900" indent="-342900">
              <a:defRPr/>
            </a:pPr>
            <a:endParaRPr lang="en-US" sz="100" dirty="0">
              <a:latin typeface="Seoge UI"/>
            </a:endParaRPr>
          </a:p>
          <a:p>
            <a:pPr marL="685800" lvl="1" indent="-457200">
              <a:buFont typeface="+mj-lt"/>
              <a:buAutoNum type="arabicPeriod"/>
              <a:defRPr/>
            </a:pPr>
            <a:r>
              <a:rPr lang="en-US" sz="1800" dirty="0">
                <a:latin typeface="Seoge UI"/>
              </a:rPr>
              <a:t> </a:t>
            </a:r>
            <a:r>
              <a:rPr lang="en-US" sz="1800" dirty="0" err="1">
                <a:solidFill>
                  <a:srgbClr val="0070C0"/>
                </a:solidFill>
                <a:latin typeface="Seoge UI"/>
                <a:ea typeface="Segoe UI" pitchFamily="34" charset="0"/>
                <a:cs typeface="Courier New" panose="02070309020205020404" pitchFamily="49" charset="0"/>
              </a:rPr>
              <a:t>getElementById</a:t>
            </a:r>
            <a:r>
              <a:rPr lang="en-US" sz="1800" dirty="0" smtClean="0">
                <a:solidFill>
                  <a:srgbClr val="0070C0"/>
                </a:solidFill>
                <a:latin typeface="Seoge UI"/>
                <a:ea typeface="Segoe UI" pitchFamily="34" charset="0"/>
                <a:cs typeface="Courier New" panose="02070309020205020404" pitchFamily="49" charset="0"/>
              </a:rPr>
              <a:t>()</a:t>
            </a:r>
            <a:r>
              <a:rPr lang="en-US" sz="1800" dirty="0" smtClean="0">
                <a:solidFill>
                  <a:schemeClr val="tx1">
                    <a:lumMod val="75000"/>
                    <a:lumOff val="25000"/>
                  </a:schemeClr>
                </a:solidFill>
                <a:latin typeface="Seoge UI"/>
                <a:ea typeface="Segoe UI" pitchFamily="34" charset="0"/>
                <a:cs typeface="Segoe UI" pitchFamily="34" charset="0"/>
              </a:rPr>
              <a:t>- </a:t>
            </a:r>
            <a:r>
              <a:rPr lang="en-US" sz="1800" dirty="0">
                <a:solidFill>
                  <a:schemeClr val="tx1">
                    <a:lumMod val="75000"/>
                    <a:lumOff val="25000"/>
                  </a:schemeClr>
                </a:solidFill>
                <a:latin typeface="Seoge UI"/>
                <a:ea typeface="Segoe UI" pitchFamily="34" charset="0"/>
                <a:cs typeface="Segoe UI" pitchFamily="34" charset="0"/>
              </a:rPr>
              <a:t>Returns a reference to the element with the </a:t>
            </a:r>
            <a:r>
              <a:rPr lang="en-IN" sz="1800" dirty="0">
                <a:solidFill>
                  <a:schemeClr val="tx1">
                    <a:lumMod val="75000"/>
                    <a:lumOff val="25000"/>
                  </a:schemeClr>
                </a:solidFill>
                <a:latin typeface="Seoge UI"/>
                <a:ea typeface="Segoe UI" pitchFamily="34" charset="0"/>
                <a:cs typeface="Segoe UI" pitchFamily="34" charset="0"/>
              </a:rPr>
              <a:t>specified </a:t>
            </a:r>
            <a:r>
              <a:rPr lang="en-IN" sz="1800" dirty="0" smtClean="0">
                <a:solidFill>
                  <a:schemeClr val="tx1">
                    <a:lumMod val="75000"/>
                    <a:lumOff val="25000"/>
                  </a:schemeClr>
                </a:solidFill>
                <a:latin typeface="Seoge UI"/>
                <a:ea typeface="Segoe UI" pitchFamily="34" charset="0"/>
                <a:cs typeface="Segoe UI" pitchFamily="34" charset="0"/>
              </a:rPr>
              <a:t>ID</a:t>
            </a:r>
          </a:p>
          <a:p>
            <a:pPr marL="685800" lvl="1" indent="-457200">
              <a:buFont typeface="+mj-lt"/>
              <a:buAutoNum type="arabicPeriod"/>
              <a:defRPr/>
            </a:pPr>
            <a:endParaRPr lang="en-IN" sz="1800" dirty="0">
              <a:solidFill>
                <a:schemeClr val="tx1">
                  <a:lumMod val="75000"/>
                  <a:lumOff val="25000"/>
                </a:schemeClr>
              </a:solidFill>
              <a:latin typeface="Seoge UI"/>
              <a:ea typeface="Segoe UI" pitchFamily="34" charset="0"/>
              <a:cs typeface="Segoe UI" pitchFamily="34" charset="0"/>
            </a:endParaRPr>
          </a:p>
          <a:p>
            <a:pPr marL="228600" lvl="1">
              <a:defRPr/>
            </a:pPr>
            <a:r>
              <a:rPr lang="en-US" sz="1800" dirty="0">
                <a:solidFill>
                  <a:srgbClr val="0070C0"/>
                </a:solidFill>
                <a:latin typeface="Seoge UI"/>
                <a:ea typeface="Segoe UI" pitchFamily="34" charset="0"/>
                <a:cs typeface="Segoe UI" pitchFamily="34" charset="0"/>
              </a:rPr>
              <a:t>	</a:t>
            </a:r>
            <a:r>
              <a:rPr lang="en-US" sz="1800" dirty="0" err="1">
                <a:solidFill>
                  <a:srgbClr val="0070C0"/>
                </a:solidFill>
                <a:latin typeface="Seoge UI"/>
                <a:ea typeface="Segoe UI" pitchFamily="34" charset="0"/>
                <a:cs typeface="Courier New" panose="02070309020205020404" pitchFamily="49" charset="0"/>
              </a:rPr>
              <a:t>var</a:t>
            </a:r>
            <a:r>
              <a:rPr lang="en-US" sz="1800" dirty="0">
                <a:solidFill>
                  <a:srgbClr val="0070C0"/>
                </a:solidFill>
                <a:latin typeface="Seoge UI"/>
                <a:ea typeface="Segoe UI" pitchFamily="34" charset="0"/>
                <a:cs typeface="Courier New" panose="02070309020205020404" pitchFamily="49" charset="0"/>
              </a:rPr>
              <a:t> </a:t>
            </a:r>
            <a:r>
              <a:rPr lang="en-US" sz="1800" dirty="0" err="1" smtClean="0">
                <a:solidFill>
                  <a:srgbClr val="0070C0"/>
                </a:solidFill>
                <a:latin typeface="Seoge UI"/>
                <a:ea typeface="Segoe UI" pitchFamily="34" charset="0"/>
                <a:cs typeface="Courier New" panose="02070309020205020404" pitchFamily="49" charset="0"/>
              </a:rPr>
              <a:t>testdiv</a:t>
            </a:r>
            <a:r>
              <a:rPr lang="en-US" sz="1800" dirty="0" smtClean="0">
                <a:solidFill>
                  <a:srgbClr val="0070C0"/>
                </a:solidFill>
                <a:latin typeface="Seoge UI"/>
                <a:ea typeface="Segoe UI" pitchFamily="34" charset="0"/>
                <a:cs typeface="Courier New" panose="02070309020205020404" pitchFamily="49" charset="0"/>
              </a:rPr>
              <a:t> </a:t>
            </a:r>
            <a:r>
              <a:rPr lang="en-US" sz="1800" dirty="0">
                <a:solidFill>
                  <a:srgbClr val="0070C0"/>
                </a:solidFill>
                <a:latin typeface="Seoge UI"/>
                <a:ea typeface="Segoe UI" pitchFamily="34" charset="0"/>
                <a:cs typeface="Courier New" panose="02070309020205020404" pitchFamily="49" charset="0"/>
              </a:rPr>
              <a:t>= </a:t>
            </a:r>
            <a:r>
              <a:rPr lang="en-US" sz="1800" dirty="0" err="1">
                <a:solidFill>
                  <a:srgbClr val="0070C0"/>
                </a:solidFill>
                <a:latin typeface="Seoge UI"/>
                <a:ea typeface="Segoe UI" pitchFamily="34" charset="0"/>
                <a:cs typeface="Courier New" panose="02070309020205020404" pitchFamily="49" charset="0"/>
              </a:rPr>
              <a:t>document.getElementById</a:t>
            </a:r>
            <a:r>
              <a:rPr lang="en-US" sz="1800" dirty="0">
                <a:solidFill>
                  <a:srgbClr val="0070C0"/>
                </a:solidFill>
                <a:latin typeface="Seoge UI"/>
                <a:ea typeface="Segoe UI" pitchFamily="34" charset="0"/>
                <a:cs typeface="Courier New" panose="02070309020205020404" pitchFamily="49" charset="0"/>
              </a:rPr>
              <a:t>(“</a:t>
            </a:r>
            <a:r>
              <a:rPr lang="en-US" sz="1800" dirty="0" err="1">
                <a:solidFill>
                  <a:srgbClr val="0070C0"/>
                </a:solidFill>
                <a:latin typeface="Seoge UI"/>
                <a:ea typeface="Segoe UI" pitchFamily="34" charset="0"/>
                <a:cs typeface="Courier New" panose="02070309020205020404" pitchFamily="49" charset="0"/>
              </a:rPr>
              <a:t>mydiv</a:t>
            </a:r>
            <a:r>
              <a:rPr lang="en-US" sz="1800" dirty="0">
                <a:solidFill>
                  <a:srgbClr val="0070C0"/>
                </a:solidFill>
                <a:latin typeface="Seoge UI"/>
                <a:ea typeface="Segoe UI" pitchFamily="34" charset="0"/>
                <a:cs typeface="Courier New" panose="02070309020205020404" pitchFamily="49" charset="0"/>
              </a:rPr>
              <a:t>”);</a:t>
            </a:r>
          </a:p>
          <a:p>
            <a:pPr marL="571500" lvl="1" indent="-342900">
              <a:buFont typeface="Arial" panose="020B0604020202020204" pitchFamily="34" charset="0"/>
              <a:buChar char="•"/>
              <a:defRPr/>
            </a:pPr>
            <a:endParaRPr lang="en-US" sz="1100" dirty="0" smtClean="0">
              <a:solidFill>
                <a:schemeClr val="tx1">
                  <a:lumMod val="75000"/>
                  <a:lumOff val="25000"/>
                </a:schemeClr>
              </a:solidFill>
              <a:latin typeface="Seoge UI"/>
              <a:ea typeface="Segoe UI" pitchFamily="34" charset="0"/>
              <a:cs typeface="Segoe UI" pitchFamily="34" charset="0"/>
            </a:endParaRPr>
          </a:p>
          <a:p>
            <a:pPr marL="571500" lvl="1" indent="-342900">
              <a:buFont typeface="Arial" panose="020B0604020202020204" pitchFamily="34" charset="0"/>
              <a:buChar char="•"/>
              <a:defRPr/>
            </a:pPr>
            <a:endParaRPr lang="en-US" sz="1100" dirty="0">
              <a:solidFill>
                <a:schemeClr val="tx1">
                  <a:lumMod val="75000"/>
                  <a:lumOff val="25000"/>
                </a:schemeClr>
              </a:solidFill>
              <a:latin typeface="Seoge UI"/>
              <a:ea typeface="Segoe UI" pitchFamily="34" charset="0"/>
              <a:cs typeface="Segoe UI" pitchFamily="34" charset="0"/>
            </a:endParaRPr>
          </a:p>
          <a:p>
            <a:pPr marL="685800" lvl="1" indent="-457200">
              <a:buFont typeface="+mj-lt"/>
              <a:buAutoNum type="arabicPeriod" startAt="2"/>
              <a:defRPr/>
            </a:pPr>
            <a:r>
              <a:rPr lang="en-US" sz="1800" dirty="0">
                <a:solidFill>
                  <a:schemeClr val="tx1">
                    <a:lumMod val="75000"/>
                    <a:lumOff val="25000"/>
                  </a:schemeClr>
                </a:solidFill>
                <a:latin typeface="Seoge UI"/>
                <a:ea typeface="Segoe UI" pitchFamily="34" charset="0"/>
                <a:cs typeface="Segoe UI" pitchFamily="34" charset="0"/>
              </a:rPr>
              <a:t> </a:t>
            </a:r>
            <a:r>
              <a:rPr lang="en-US" sz="1800" dirty="0" err="1">
                <a:solidFill>
                  <a:srgbClr val="0070C0"/>
                </a:solidFill>
                <a:latin typeface="Seoge UI"/>
                <a:ea typeface="Segoe UI" pitchFamily="34" charset="0"/>
                <a:cs typeface="Courier New" panose="02070309020205020404" pitchFamily="49" charset="0"/>
              </a:rPr>
              <a:t>getElementsByName</a:t>
            </a:r>
            <a:r>
              <a:rPr lang="en-US" sz="1800" dirty="0" smtClean="0">
                <a:solidFill>
                  <a:srgbClr val="0070C0"/>
                </a:solidFill>
                <a:latin typeface="Seoge UI"/>
                <a:ea typeface="Segoe UI" pitchFamily="34" charset="0"/>
                <a:cs typeface="Courier New" panose="02070309020205020404" pitchFamily="49" charset="0"/>
              </a:rPr>
              <a:t>()</a:t>
            </a:r>
            <a:r>
              <a:rPr lang="en-US" sz="1800" dirty="0" smtClean="0">
                <a:solidFill>
                  <a:schemeClr val="tx1">
                    <a:lumMod val="75000"/>
                    <a:lumOff val="25000"/>
                  </a:schemeClr>
                </a:solidFill>
                <a:latin typeface="Seoge UI"/>
                <a:ea typeface="Segoe UI" pitchFamily="34" charset="0"/>
                <a:cs typeface="Segoe UI" pitchFamily="34" charset="0"/>
              </a:rPr>
              <a:t>- </a:t>
            </a:r>
            <a:r>
              <a:rPr lang="en-US" sz="1800" dirty="0">
                <a:solidFill>
                  <a:schemeClr val="tx1">
                    <a:lumMod val="75000"/>
                    <a:lumOff val="25000"/>
                  </a:schemeClr>
                </a:solidFill>
                <a:latin typeface="Seoge UI"/>
                <a:ea typeface="Segoe UI" pitchFamily="34" charset="0"/>
                <a:cs typeface="Segoe UI" pitchFamily="34" charset="0"/>
              </a:rPr>
              <a:t>Returns all references to elements with specified </a:t>
            </a:r>
            <a:r>
              <a:rPr lang="en-US" sz="1800" dirty="0" smtClean="0">
                <a:solidFill>
                  <a:schemeClr val="tx1">
                    <a:lumMod val="75000"/>
                    <a:lumOff val="25000"/>
                  </a:schemeClr>
                </a:solidFill>
                <a:latin typeface="Seoge UI"/>
                <a:ea typeface="Segoe UI" pitchFamily="34" charset="0"/>
                <a:cs typeface="Segoe UI" pitchFamily="34" charset="0"/>
              </a:rPr>
              <a:t>name</a:t>
            </a:r>
          </a:p>
          <a:p>
            <a:pPr marL="685800" lvl="1" indent="-457200">
              <a:buFont typeface="+mj-lt"/>
              <a:buAutoNum type="arabicPeriod" startAt="2"/>
              <a:defRPr/>
            </a:pPr>
            <a:endParaRPr lang="en-US" sz="1800" dirty="0">
              <a:solidFill>
                <a:schemeClr val="tx1">
                  <a:lumMod val="75000"/>
                  <a:lumOff val="25000"/>
                </a:schemeClr>
              </a:solidFill>
              <a:latin typeface="Seoge UI"/>
              <a:ea typeface="Segoe UI" pitchFamily="34" charset="0"/>
              <a:cs typeface="Segoe UI" pitchFamily="34" charset="0"/>
            </a:endParaRPr>
          </a:p>
          <a:p>
            <a:pPr marL="228600" lvl="1">
              <a:defRPr/>
            </a:pPr>
            <a:r>
              <a:rPr lang="en-US" sz="1800" dirty="0" smtClean="0">
                <a:solidFill>
                  <a:schemeClr val="tx1">
                    <a:lumMod val="75000"/>
                    <a:lumOff val="25000"/>
                  </a:schemeClr>
                </a:solidFill>
                <a:latin typeface="Seoge UI"/>
                <a:ea typeface="Segoe UI" pitchFamily="34" charset="0"/>
                <a:cs typeface="Segoe UI" pitchFamily="34" charset="0"/>
              </a:rPr>
              <a:t>	</a:t>
            </a:r>
            <a:r>
              <a:rPr lang="en-US" sz="1800" dirty="0" err="1">
                <a:solidFill>
                  <a:srgbClr val="0070C0"/>
                </a:solidFill>
                <a:latin typeface="Seoge UI"/>
                <a:ea typeface="Segoe UI" pitchFamily="34" charset="0"/>
                <a:cs typeface="Courier New" panose="02070309020205020404" pitchFamily="49" charset="0"/>
              </a:rPr>
              <a:t>var</a:t>
            </a:r>
            <a:r>
              <a:rPr lang="en-US" sz="1800" dirty="0">
                <a:solidFill>
                  <a:srgbClr val="0070C0"/>
                </a:solidFill>
                <a:latin typeface="Seoge UI"/>
                <a:ea typeface="Segoe UI" pitchFamily="34" charset="0"/>
                <a:cs typeface="Courier New" panose="02070309020205020404" pitchFamily="49" charset="0"/>
              </a:rPr>
              <a:t> </a:t>
            </a:r>
            <a:r>
              <a:rPr lang="en-US" sz="1800" dirty="0" err="1" smtClean="0">
                <a:solidFill>
                  <a:srgbClr val="0070C0"/>
                </a:solidFill>
                <a:latin typeface="Seoge UI"/>
                <a:ea typeface="Segoe UI" pitchFamily="34" charset="0"/>
                <a:cs typeface="Courier New" panose="02070309020205020404" pitchFamily="49" charset="0"/>
              </a:rPr>
              <a:t>testdivs</a:t>
            </a:r>
            <a:r>
              <a:rPr lang="en-US" sz="1800" dirty="0" smtClean="0">
                <a:solidFill>
                  <a:srgbClr val="0070C0"/>
                </a:solidFill>
                <a:latin typeface="Seoge UI"/>
                <a:ea typeface="Segoe UI" pitchFamily="34" charset="0"/>
                <a:cs typeface="Courier New" panose="02070309020205020404" pitchFamily="49" charset="0"/>
              </a:rPr>
              <a:t> </a:t>
            </a:r>
            <a:r>
              <a:rPr lang="en-US" sz="1800" dirty="0">
                <a:solidFill>
                  <a:srgbClr val="0070C0"/>
                </a:solidFill>
                <a:latin typeface="Seoge UI"/>
                <a:ea typeface="Segoe UI" pitchFamily="34" charset="0"/>
                <a:cs typeface="Courier New" panose="02070309020205020404" pitchFamily="49" charset="0"/>
              </a:rPr>
              <a:t>= </a:t>
            </a:r>
            <a:r>
              <a:rPr lang="en-US" sz="1800" dirty="0" err="1">
                <a:solidFill>
                  <a:srgbClr val="0070C0"/>
                </a:solidFill>
                <a:latin typeface="Seoge UI"/>
                <a:ea typeface="Segoe UI" pitchFamily="34" charset="0"/>
                <a:cs typeface="Courier New" panose="02070309020205020404" pitchFamily="49" charset="0"/>
              </a:rPr>
              <a:t>document.getElementsByName</a:t>
            </a:r>
            <a:r>
              <a:rPr lang="en-US" sz="1800" dirty="0">
                <a:solidFill>
                  <a:srgbClr val="0070C0"/>
                </a:solidFill>
                <a:latin typeface="Seoge UI"/>
                <a:ea typeface="Segoe UI" pitchFamily="34" charset="0"/>
                <a:cs typeface="Courier New" panose="02070309020205020404" pitchFamily="49" charset="0"/>
              </a:rPr>
              <a:t>(“</a:t>
            </a:r>
            <a:r>
              <a:rPr lang="en-US" sz="1800" dirty="0" err="1">
                <a:solidFill>
                  <a:srgbClr val="0070C0"/>
                </a:solidFill>
                <a:latin typeface="Seoge UI"/>
                <a:ea typeface="Segoe UI" pitchFamily="34" charset="0"/>
                <a:cs typeface="Courier New" panose="02070309020205020404" pitchFamily="49" charset="0"/>
              </a:rPr>
              <a:t>myname</a:t>
            </a:r>
            <a:r>
              <a:rPr lang="en-US" sz="1800" dirty="0">
                <a:solidFill>
                  <a:srgbClr val="0070C0"/>
                </a:solidFill>
                <a:latin typeface="Seoge UI"/>
                <a:ea typeface="Segoe UI" pitchFamily="34" charset="0"/>
                <a:cs typeface="Courier New" panose="02070309020205020404" pitchFamily="49" charset="0"/>
              </a:rPr>
              <a:t>”);</a:t>
            </a:r>
          </a:p>
          <a:p>
            <a:pPr marL="228600" lvl="1">
              <a:defRPr/>
            </a:pPr>
            <a:endParaRPr lang="en-US" sz="1900" dirty="0">
              <a:solidFill>
                <a:srgbClr val="0070C0"/>
              </a:solidFill>
              <a:latin typeface="Segoe UI" pitchFamily="34" charset="0"/>
              <a:ea typeface="Segoe UI" pitchFamily="34" charset="0"/>
              <a:cs typeface="Segoe UI" pitchFamily="34" charset="0"/>
            </a:endParaRPr>
          </a:p>
          <a:p>
            <a:pPr marL="342900" indent="-342900">
              <a:buFont typeface="Arial" panose="020B0604020202020204" pitchFamily="34" charset="0"/>
              <a:buChar char="•"/>
            </a:pPr>
            <a:endParaRPr lang="en-US" sz="1800" dirty="0" smtClean="0"/>
          </a:p>
        </p:txBody>
      </p:sp>
      <p:sp>
        <p:nvSpPr>
          <p:cNvPr id="4" name="Slide Number Placeholder 3"/>
          <p:cNvSpPr>
            <a:spLocks noGrp="1"/>
          </p:cNvSpPr>
          <p:nvPr>
            <p:ph type="sldNum" sz="quarter" idx="10"/>
          </p:nvPr>
        </p:nvSpPr>
        <p:spPr/>
        <p:txBody>
          <a:bodyPr/>
          <a:lstStyle/>
          <a:p>
            <a:pPr>
              <a:defRPr/>
            </a:pPr>
            <a:fld id="{58297CAE-6B8C-4A64-8B35-AD3374CC09EF}" type="slidenum">
              <a:rPr lang="en-US" smtClean="0"/>
              <a:pPr>
                <a:defRPr/>
              </a:pPr>
              <a:t>13</a:t>
            </a:fld>
            <a:endParaRPr lang="en-US" dirty="0"/>
          </a:p>
        </p:txBody>
      </p:sp>
    </p:spTree>
    <p:extLst>
      <p:ext uri="{BB962C8B-B14F-4D97-AF65-F5344CB8AC3E}">
        <p14:creationId xmlns:p14="http://schemas.microsoft.com/office/powerpoint/2010/main" val="2463209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Core Interfaces in the </a:t>
            </a:r>
            <a:r>
              <a:rPr lang="en-US" dirty="0" smtClean="0"/>
              <a:t>DOM - </a:t>
            </a:r>
            <a:r>
              <a:rPr lang="en-US" altLang="en-US" dirty="0" smtClean="0"/>
              <a:t>Accessing </a:t>
            </a:r>
            <a:r>
              <a:rPr lang="en-US" altLang="en-US" dirty="0"/>
              <a:t>Elements</a:t>
            </a:r>
            <a:endParaRPr lang="en-US" altLang="en-US" dirty="0" smtClean="0"/>
          </a:p>
        </p:txBody>
      </p:sp>
      <p:sp>
        <p:nvSpPr>
          <p:cNvPr id="7" name="Text Placeholder 2"/>
          <p:cNvSpPr>
            <a:spLocks noGrp="1"/>
          </p:cNvSpPr>
          <p:nvPr>
            <p:ph type="body" sz="half" idx="2"/>
          </p:nvPr>
        </p:nvSpPr>
        <p:spPr>
          <a:xfrm>
            <a:off x="1524000" y="1722438"/>
            <a:ext cx="7391400" cy="4449762"/>
          </a:xfrm>
        </p:spPr>
        <p:txBody>
          <a:bodyPr/>
          <a:lstStyle/>
          <a:p>
            <a:pPr marL="571500" lvl="1" indent="-342900">
              <a:buClr>
                <a:schemeClr val="tx1"/>
              </a:buClr>
              <a:buFont typeface="+mj-lt"/>
              <a:buAutoNum type="arabicPeriod" startAt="3"/>
              <a:defRPr/>
            </a:pPr>
            <a:r>
              <a:rPr lang="en-US" sz="1800" dirty="0" err="1">
                <a:solidFill>
                  <a:srgbClr val="0070C0"/>
                </a:solidFill>
                <a:latin typeface="Seoge UI"/>
                <a:ea typeface="Segoe UI" pitchFamily="34" charset="0"/>
                <a:cs typeface="Segoe UI" pitchFamily="34" charset="0"/>
              </a:rPr>
              <a:t>getElementsByTagName</a:t>
            </a:r>
            <a:r>
              <a:rPr lang="en-US" sz="1800" dirty="0">
                <a:solidFill>
                  <a:srgbClr val="0070C0"/>
                </a:solidFill>
                <a:latin typeface="Seoge UI"/>
                <a:ea typeface="Segoe UI" pitchFamily="34" charset="0"/>
                <a:cs typeface="Segoe UI" pitchFamily="34" charset="0"/>
              </a:rPr>
              <a:t>() </a:t>
            </a:r>
            <a:r>
              <a:rPr lang="en-US" sz="1800" dirty="0">
                <a:solidFill>
                  <a:schemeClr val="tx1">
                    <a:lumMod val="75000"/>
                    <a:lumOff val="25000"/>
                  </a:schemeClr>
                </a:solidFill>
                <a:latin typeface="Seoge UI"/>
                <a:ea typeface="Segoe UI" pitchFamily="34" charset="0"/>
                <a:cs typeface="Segoe UI" pitchFamily="34" charset="0"/>
              </a:rPr>
              <a:t>- Returns all references to </a:t>
            </a:r>
            <a:r>
              <a:rPr lang="en-IN" sz="1800" dirty="0">
                <a:solidFill>
                  <a:schemeClr val="tx1">
                    <a:lumMod val="75000"/>
                    <a:lumOff val="25000"/>
                  </a:schemeClr>
                </a:solidFill>
                <a:latin typeface="Seoge UI"/>
                <a:ea typeface="Segoe UI" pitchFamily="34" charset="0"/>
                <a:cs typeface="Segoe UI" pitchFamily="34" charset="0"/>
              </a:rPr>
              <a:t>all elements with a specified tag </a:t>
            </a:r>
            <a:r>
              <a:rPr lang="en-IN" sz="1800" dirty="0" smtClean="0">
                <a:solidFill>
                  <a:schemeClr val="tx1">
                    <a:lumMod val="75000"/>
                    <a:lumOff val="25000"/>
                  </a:schemeClr>
                </a:solidFill>
                <a:latin typeface="Seoge UI"/>
                <a:ea typeface="Segoe UI" pitchFamily="34" charset="0"/>
                <a:cs typeface="Segoe UI" pitchFamily="34" charset="0"/>
              </a:rPr>
              <a:t>name.</a:t>
            </a:r>
          </a:p>
          <a:p>
            <a:pPr marL="228600" lvl="1">
              <a:buClr>
                <a:schemeClr val="tx1"/>
              </a:buClr>
              <a:defRPr/>
            </a:pPr>
            <a:endParaRPr lang="en-US" sz="1800" dirty="0" smtClean="0">
              <a:solidFill>
                <a:schemeClr val="tx1">
                  <a:lumMod val="75000"/>
                  <a:lumOff val="25000"/>
                </a:schemeClr>
              </a:solidFill>
              <a:latin typeface="Seoge UI"/>
              <a:ea typeface="Segoe UI" pitchFamily="34" charset="0"/>
              <a:cs typeface="Segoe UI" pitchFamily="34" charset="0"/>
            </a:endParaRPr>
          </a:p>
          <a:p>
            <a:pPr marL="228600" lvl="1">
              <a:buClr>
                <a:schemeClr val="tx1"/>
              </a:buClr>
              <a:defRPr/>
            </a:pPr>
            <a:r>
              <a:rPr lang="en-US" sz="1800" dirty="0" smtClean="0">
                <a:solidFill>
                  <a:srgbClr val="0070C0"/>
                </a:solidFill>
                <a:latin typeface="Seoge UI"/>
                <a:ea typeface="Segoe UI" pitchFamily="34" charset="0"/>
                <a:cs typeface="Courier New" panose="02070309020205020404" pitchFamily="49" charset="0"/>
              </a:rPr>
              <a:t>	</a:t>
            </a:r>
            <a:r>
              <a:rPr lang="en-US" sz="1800" dirty="0" err="1" smtClean="0">
                <a:solidFill>
                  <a:srgbClr val="0070C0"/>
                </a:solidFill>
                <a:latin typeface="Seoge UI"/>
                <a:ea typeface="Segoe UI" pitchFamily="34" charset="0"/>
                <a:cs typeface="Courier New" panose="02070309020205020404" pitchFamily="49" charset="0"/>
              </a:rPr>
              <a:t>var</a:t>
            </a:r>
            <a:r>
              <a:rPr lang="en-US" sz="1800" dirty="0" smtClean="0">
                <a:solidFill>
                  <a:srgbClr val="0070C0"/>
                </a:solidFill>
                <a:latin typeface="Seoge UI"/>
                <a:ea typeface="Segoe UI" pitchFamily="34" charset="0"/>
                <a:cs typeface="Courier New" panose="02070309020205020404" pitchFamily="49" charset="0"/>
              </a:rPr>
              <a:t> container = </a:t>
            </a:r>
            <a:r>
              <a:rPr lang="en-US" sz="1800" dirty="0" err="1">
                <a:solidFill>
                  <a:srgbClr val="0070C0"/>
                </a:solidFill>
                <a:latin typeface="Seoge UI"/>
                <a:ea typeface="Segoe UI" pitchFamily="34" charset="0"/>
                <a:cs typeface="Courier New" panose="02070309020205020404" pitchFamily="49" charset="0"/>
              </a:rPr>
              <a:t>document.getElementById</a:t>
            </a:r>
            <a:r>
              <a:rPr lang="en-US" sz="1800" dirty="0">
                <a:solidFill>
                  <a:srgbClr val="0070C0"/>
                </a:solidFill>
                <a:latin typeface="Seoge UI"/>
                <a:ea typeface="Segoe UI" pitchFamily="34" charset="0"/>
                <a:cs typeface="Courier New" panose="02070309020205020404" pitchFamily="49" charset="0"/>
              </a:rPr>
              <a:t>(“</a:t>
            </a:r>
            <a:r>
              <a:rPr lang="en-US" sz="1800" dirty="0" err="1">
                <a:solidFill>
                  <a:srgbClr val="0070C0"/>
                </a:solidFill>
                <a:latin typeface="Seoge UI"/>
                <a:ea typeface="Segoe UI" pitchFamily="34" charset="0"/>
                <a:cs typeface="Courier New" panose="02070309020205020404" pitchFamily="49" charset="0"/>
              </a:rPr>
              <a:t>mydiv</a:t>
            </a:r>
            <a:r>
              <a:rPr lang="en-US" sz="1800" dirty="0">
                <a:solidFill>
                  <a:srgbClr val="0070C0"/>
                </a:solidFill>
                <a:latin typeface="Seoge UI"/>
                <a:ea typeface="Segoe UI" pitchFamily="34" charset="0"/>
                <a:cs typeface="Courier New" panose="02070309020205020404" pitchFamily="49" charset="0"/>
              </a:rPr>
              <a:t>”); </a:t>
            </a:r>
            <a:r>
              <a:rPr lang="en-US" sz="1800" dirty="0" smtClean="0">
                <a:solidFill>
                  <a:schemeClr val="tx1">
                    <a:lumMod val="75000"/>
                    <a:lumOff val="25000"/>
                  </a:schemeClr>
                </a:solidFill>
                <a:latin typeface="Seoge UI"/>
                <a:ea typeface="Segoe UI" pitchFamily="34" charset="0"/>
                <a:cs typeface="Segoe UI" pitchFamily="34" charset="0"/>
              </a:rPr>
              <a:t>	</a:t>
            </a:r>
          </a:p>
          <a:p>
            <a:pPr marL="228600" lvl="1">
              <a:buClr>
                <a:schemeClr val="tx1"/>
              </a:buClr>
              <a:defRPr/>
            </a:pPr>
            <a:r>
              <a:rPr lang="en-US" sz="1800" dirty="0">
                <a:solidFill>
                  <a:schemeClr val="tx1">
                    <a:lumMod val="75000"/>
                    <a:lumOff val="25000"/>
                  </a:schemeClr>
                </a:solidFill>
                <a:latin typeface="Seoge UI"/>
                <a:ea typeface="Segoe UI" pitchFamily="34" charset="0"/>
                <a:cs typeface="Segoe UI" pitchFamily="34" charset="0"/>
              </a:rPr>
              <a:t>	</a:t>
            </a:r>
            <a:r>
              <a:rPr lang="en-US" sz="1800" dirty="0" err="1" smtClean="0">
                <a:solidFill>
                  <a:srgbClr val="0070C0"/>
                </a:solidFill>
                <a:latin typeface="Seoge UI"/>
                <a:ea typeface="Segoe UI" pitchFamily="34" charset="0"/>
                <a:cs typeface="Segoe UI" pitchFamily="34" charset="0"/>
              </a:rPr>
              <a:t>var</a:t>
            </a:r>
            <a:r>
              <a:rPr lang="en-US" sz="1800" dirty="0" smtClean="0">
                <a:solidFill>
                  <a:srgbClr val="0070C0"/>
                </a:solidFill>
                <a:latin typeface="Seoge UI"/>
                <a:ea typeface="Segoe UI" pitchFamily="34" charset="0"/>
                <a:cs typeface="Segoe UI" pitchFamily="34" charset="0"/>
              </a:rPr>
              <a:t> </a:t>
            </a:r>
            <a:r>
              <a:rPr lang="en-US" sz="1800" dirty="0" err="1" smtClean="0">
                <a:solidFill>
                  <a:srgbClr val="0070C0"/>
                </a:solidFill>
                <a:latin typeface="Seoge UI"/>
                <a:ea typeface="Segoe UI" pitchFamily="34" charset="0"/>
                <a:cs typeface="Segoe UI" pitchFamily="34" charset="0"/>
              </a:rPr>
              <a:t>testdivs</a:t>
            </a:r>
            <a:r>
              <a:rPr lang="en-US" sz="1800" dirty="0" smtClean="0">
                <a:solidFill>
                  <a:srgbClr val="0070C0"/>
                </a:solidFill>
                <a:latin typeface="Seoge UI"/>
                <a:ea typeface="Segoe UI" pitchFamily="34" charset="0"/>
                <a:cs typeface="Segoe UI" pitchFamily="34" charset="0"/>
              </a:rPr>
              <a:t> </a:t>
            </a:r>
            <a:r>
              <a:rPr lang="en-US" sz="1800" dirty="0">
                <a:solidFill>
                  <a:srgbClr val="0070C0"/>
                </a:solidFill>
                <a:latin typeface="Seoge UI"/>
                <a:ea typeface="Segoe UI" pitchFamily="34" charset="0"/>
                <a:cs typeface="Segoe UI" pitchFamily="34" charset="0"/>
              </a:rPr>
              <a:t>= </a:t>
            </a:r>
            <a:r>
              <a:rPr lang="en-US" sz="1800" dirty="0" err="1" smtClean="0">
                <a:solidFill>
                  <a:srgbClr val="0070C0"/>
                </a:solidFill>
                <a:latin typeface="Seoge UI"/>
                <a:ea typeface="Segoe UI" pitchFamily="34" charset="0"/>
                <a:cs typeface="Courier New" panose="02070309020205020404" pitchFamily="49" charset="0"/>
              </a:rPr>
              <a:t>container</a:t>
            </a:r>
            <a:r>
              <a:rPr lang="en-US" sz="1800" dirty="0" err="1" smtClean="0">
                <a:solidFill>
                  <a:srgbClr val="0070C0"/>
                </a:solidFill>
                <a:latin typeface="Seoge UI"/>
                <a:ea typeface="Segoe UI" pitchFamily="34" charset="0"/>
                <a:cs typeface="Segoe UI" pitchFamily="34" charset="0"/>
              </a:rPr>
              <a:t>.getElementsByTagName</a:t>
            </a:r>
            <a:r>
              <a:rPr lang="en-US" sz="1800" dirty="0">
                <a:solidFill>
                  <a:srgbClr val="0070C0"/>
                </a:solidFill>
                <a:latin typeface="Seoge UI"/>
                <a:ea typeface="Segoe UI" pitchFamily="34" charset="0"/>
                <a:cs typeface="Segoe UI" pitchFamily="34" charset="0"/>
              </a:rPr>
              <a:t>(“div”);</a:t>
            </a:r>
          </a:p>
          <a:p>
            <a:pPr lvl="1" indent="-228600">
              <a:buFont typeface="+mj-lt"/>
              <a:buAutoNum type="arabicPeriod"/>
              <a:defRPr/>
            </a:pPr>
            <a:endParaRPr lang="en-US" sz="1000" dirty="0">
              <a:solidFill>
                <a:srgbClr val="0070C0"/>
              </a:solidFill>
              <a:latin typeface="Segoe UI" pitchFamily="34" charset="0"/>
              <a:ea typeface="Segoe UI" pitchFamily="34" charset="0"/>
              <a:cs typeface="Segoe UI" pitchFamily="34" charset="0"/>
            </a:endParaRPr>
          </a:p>
          <a:p>
            <a:pPr marL="571500" lvl="1" indent="-342900">
              <a:buClr>
                <a:schemeClr val="tx1"/>
              </a:buClr>
              <a:buFont typeface="+mj-lt"/>
              <a:buAutoNum type="arabicPeriod" startAt="4"/>
              <a:defRPr/>
            </a:pPr>
            <a:r>
              <a:rPr lang="en-US" sz="1800" dirty="0" err="1">
                <a:solidFill>
                  <a:srgbClr val="0070C0"/>
                </a:solidFill>
                <a:latin typeface="Seoge UI"/>
                <a:ea typeface="Segoe UI" pitchFamily="34" charset="0"/>
                <a:cs typeface="Segoe UI" pitchFamily="34" charset="0"/>
              </a:rPr>
              <a:t>getElementsByClassName</a:t>
            </a:r>
            <a:r>
              <a:rPr lang="en-US" sz="1800" dirty="0">
                <a:solidFill>
                  <a:srgbClr val="0070C0"/>
                </a:solidFill>
                <a:latin typeface="Seoge UI"/>
                <a:ea typeface="Segoe UI" pitchFamily="34" charset="0"/>
                <a:cs typeface="Segoe UI" pitchFamily="34" charset="0"/>
              </a:rPr>
              <a:t>() </a:t>
            </a:r>
            <a:r>
              <a:rPr lang="en-US" sz="1800" dirty="0">
                <a:solidFill>
                  <a:schemeClr val="tx1">
                    <a:lumMod val="75000"/>
                    <a:lumOff val="25000"/>
                  </a:schemeClr>
                </a:solidFill>
                <a:latin typeface="Seoge UI"/>
                <a:ea typeface="Segoe UI" pitchFamily="34" charset="0"/>
                <a:cs typeface="Segoe UI" pitchFamily="34" charset="0"/>
              </a:rPr>
              <a:t>- Returns all references to elements having </a:t>
            </a:r>
            <a:r>
              <a:rPr lang="en-US" sz="1800" dirty="0" smtClean="0">
                <a:solidFill>
                  <a:schemeClr val="tx1">
                    <a:lumMod val="75000"/>
                    <a:lumOff val="25000"/>
                  </a:schemeClr>
                </a:solidFill>
                <a:latin typeface="Seoge UI"/>
                <a:ea typeface="Segoe UI" pitchFamily="34" charset="0"/>
                <a:cs typeface="Segoe UI" pitchFamily="34" charset="0"/>
              </a:rPr>
              <a:t>specified class name.</a:t>
            </a:r>
          </a:p>
          <a:p>
            <a:pPr marL="571500" lvl="1" indent="-342900">
              <a:buClr>
                <a:schemeClr val="tx1"/>
              </a:buClr>
              <a:buFont typeface="+mj-lt"/>
              <a:buAutoNum type="arabicPeriod" startAt="4"/>
              <a:defRPr/>
            </a:pPr>
            <a:endParaRPr lang="en-US" sz="1800" dirty="0" smtClean="0">
              <a:solidFill>
                <a:schemeClr val="tx1">
                  <a:lumMod val="75000"/>
                  <a:lumOff val="25000"/>
                </a:schemeClr>
              </a:solidFill>
              <a:latin typeface="Seoge UI"/>
              <a:ea typeface="Segoe UI" pitchFamily="34" charset="0"/>
              <a:cs typeface="Segoe UI" pitchFamily="34" charset="0"/>
            </a:endParaRPr>
          </a:p>
          <a:p>
            <a:pPr marL="685800" lvl="2">
              <a:defRPr/>
            </a:pPr>
            <a:r>
              <a:rPr lang="en-US" sz="1600" dirty="0" smtClean="0">
                <a:solidFill>
                  <a:srgbClr val="0070C0"/>
                </a:solidFill>
                <a:latin typeface="Seoge UI"/>
                <a:ea typeface="Segoe UI" pitchFamily="34" charset="0"/>
                <a:cs typeface="Courier New" panose="02070309020205020404" pitchFamily="49" charset="0"/>
              </a:rPr>
              <a:t>	</a:t>
            </a:r>
            <a:r>
              <a:rPr lang="en-US" sz="1800" dirty="0" err="1">
                <a:solidFill>
                  <a:srgbClr val="0070C0"/>
                </a:solidFill>
                <a:latin typeface="Seoge UI"/>
                <a:ea typeface="Segoe UI" pitchFamily="34" charset="0"/>
                <a:cs typeface="Segoe UI" pitchFamily="34" charset="0"/>
              </a:rPr>
              <a:t>var</a:t>
            </a:r>
            <a:r>
              <a:rPr lang="en-US" sz="1800" dirty="0">
                <a:solidFill>
                  <a:srgbClr val="0070C0"/>
                </a:solidFill>
                <a:latin typeface="Seoge UI"/>
                <a:ea typeface="Segoe UI" pitchFamily="34" charset="0"/>
                <a:cs typeface="Segoe UI" pitchFamily="34" charset="0"/>
              </a:rPr>
              <a:t> container = </a:t>
            </a:r>
            <a:r>
              <a:rPr lang="en-US" sz="1800" dirty="0" err="1">
                <a:solidFill>
                  <a:srgbClr val="0070C0"/>
                </a:solidFill>
                <a:latin typeface="Seoge UI"/>
                <a:ea typeface="Segoe UI" pitchFamily="34" charset="0"/>
                <a:cs typeface="Segoe UI" pitchFamily="34" charset="0"/>
              </a:rPr>
              <a:t>document.getElementById</a:t>
            </a:r>
            <a:r>
              <a:rPr lang="en-US" sz="1800" dirty="0">
                <a:solidFill>
                  <a:srgbClr val="0070C0"/>
                </a:solidFill>
                <a:latin typeface="Seoge UI"/>
                <a:ea typeface="Segoe UI" pitchFamily="34" charset="0"/>
                <a:cs typeface="Segoe UI" pitchFamily="34" charset="0"/>
              </a:rPr>
              <a:t>(“</a:t>
            </a:r>
            <a:r>
              <a:rPr lang="en-US" sz="1800" dirty="0" err="1">
                <a:solidFill>
                  <a:srgbClr val="0070C0"/>
                </a:solidFill>
                <a:latin typeface="Seoge UI"/>
                <a:ea typeface="Segoe UI" pitchFamily="34" charset="0"/>
                <a:cs typeface="Segoe UI" pitchFamily="34" charset="0"/>
              </a:rPr>
              <a:t>mydiv</a:t>
            </a:r>
            <a:r>
              <a:rPr lang="en-US" sz="1800" dirty="0">
                <a:solidFill>
                  <a:srgbClr val="0070C0"/>
                </a:solidFill>
                <a:latin typeface="Seoge UI"/>
                <a:ea typeface="Segoe UI" pitchFamily="34" charset="0"/>
                <a:cs typeface="Segoe UI" pitchFamily="34" charset="0"/>
              </a:rPr>
              <a:t>”);</a:t>
            </a:r>
          </a:p>
          <a:p>
            <a:pPr marL="685800" lvl="2">
              <a:defRPr/>
            </a:pPr>
            <a:r>
              <a:rPr lang="en-US" sz="1600" dirty="0" smtClean="0">
                <a:latin typeface="Seoge UI"/>
              </a:rPr>
              <a:t>	</a:t>
            </a:r>
            <a:r>
              <a:rPr lang="en-US" sz="1800" dirty="0" err="1" smtClean="0">
                <a:solidFill>
                  <a:srgbClr val="0070C0"/>
                </a:solidFill>
                <a:latin typeface="Seoge UI"/>
                <a:ea typeface="Segoe UI" pitchFamily="34" charset="0"/>
                <a:cs typeface="Segoe UI" pitchFamily="34" charset="0"/>
              </a:rPr>
              <a:t>var</a:t>
            </a:r>
            <a:r>
              <a:rPr lang="en-US" sz="1800" dirty="0" smtClean="0">
                <a:solidFill>
                  <a:srgbClr val="0070C0"/>
                </a:solidFill>
                <a:latin typeface="Seoge UI"/>
                <a:ea typeface="Segoe UI" pitchFamily="34" charset="0"/>
                <a:cs typeface="Segoe UI" pitchFamily="34" charset="0"/>
              </a:rPr>
              <a:t> </a:t>
            </a:r>
            <a:r>
              <a:rPr lang="en-US" sz="1800" dirty="0" err="1" smtClean="0">
                <a:solidFill>
                  <a:srgbClr val="0070C0"/>
                </a:solidFill>
                <a:latin typeface="Seoge UI"/>
                <a:ea typeface="Segoe UI" pitchFamily="34" charset="0"/>
                <a:cs typeface="Segoe UI" pitchFamily="34" charset="0"/>
              </a:rPr>
              <a:t>testdivs</a:t>
            </a:r>
            <a:r>
              <a:rPr lang="en-US" sz="1800" dirty="0" smtClean="0">
                <a:solidFill>
                  <a:srgbClr val="0070C0"/>
                </a:solidFill>
                <a:latin typeface="Seoge UI"/>
                <a:ea typeface="Segoe UI" pitchFamily="34" charset="0"/>
                <a:cs typeface="Segoe UI" pitchFamily="34" charset="0"/>
              </a:rPr>
              <a:t> = </a:t>
            </a:r>
            <a:r>
              <a:rPr lang="en-US" sz="1800" dirty="0" err="1">
                <a:solidFill>
                  <a:srgbClr val="0070C0"/>
                </a:solidFill>
                <a:latin typeface="Seoge UI"/>
                <a:ea typeface="Segoe UI" pitchFamily="34" charset="0"/>
                <a:cs typeface="Courier New" panose="02070309020205020404" pitchFamily="49" charset="0"/>
              </a:rPr>
              <a:t>container</a:t>
            </a:r>
            <a:r>
              <a:rPr lang="en-US" sz="1800" dirty="0" err="1" smtClean="0">
                <a:solidFill>
                  <a:srgbClr val="0070C0"/>
                </a:solidFill>
                <a:latin typeface="Seoge UI"/>
                <a:ea typeface="Segoe UI" pitchFamily="34" charset="0"/>
                <a:cs typeface="Segoe UI" pitchFamily="34" charset="0"/>
              </a:rPr>
              <a:t>.getElementsByClassName</a:t>
            </a:r>
            <a:r>
              <a:rPr lang="en-US" sz="1800" dirty="0" smtClean="0">
                <a:solidFill>
                  <a:srgbClr val="0070C0"/>
                </a:solidFill>
                <a:latin typeface="Seoge UI"/>
                <a:ea typeface="Segoe UI" pitchFamily="34" charset="0"/>
                <a:cs typeface="Segoe UI" pitchFamily="34" charset="0"/>
              </a:rPr>
              <a:t>(‘</a:t>
            </a:r>
            <a:r>
              <a:rPr lang="en-US" sz="1800" dirty="0" err="1" smtClean="0">
                <a:solidFill>
                  <a:srgbClr val="0070C0"/>
                </a:solidFill>
                <a:latin typeface="Seoge UI"/>
                <a:ea typeface="Segoe UI" pitchFamily="34" charset="0"/>
                <a:cs typeface="Segoe UI" pitchFamily="34" charset="0"/>
              </a:rPr>
              <a:t>myclass</a:t>
            </a:r>
            <a:r>
              <a:rPr lang="en-US" sz="1800" dirty="0" smtClean="0">
                <a:solidFill>
                  <a:srgbClr val="0070C0"/>
                </a:solidFill>
                <a:latin typeface="Seoge UI"/>
                <a:ea typeface="Segoe UI" pitchFamily="34" charset="0"/>
                <a:cs typeface="Segoe UI" pitchFamily="34" charset="0"/>
              </a:rPr>
              <a:t>’);</a:t>
            </a:r>
            <a:endParaRPr lang="en-US" sz="1800" dirty="0">
              <a:solidFill>
                <a:srgbClr val="0070C0"/>
              </a:solidFill>
              <a:latin typeface="Seoge UI"/>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a:defRPr/>
            </a:pPr>
            <a:fld id="{DD7E26E6-6D67-4881-8035-C1B24A0A1910}" type="slidenum">
              <a:rPr lang="en-US" smtClean="0"/>
              <a:pPr>
                <a:defRPr/>
              </a:pPr>
              <a:t>14</a:t>
            </a:fld>
            <a:endParaRPr lang="en-US" dirty="0"/>
          </a:p>
        </p:txBody>
      </p:sp>
    </p:spTree>
    <p:extLst>
      <p:ext uri="{BB962C8B-B14F-4D97-AF65-F5344CB8AC3E}">
        <p14:creationId xmlns:p14="http://schemas.microsoft.com/office/powerpoint/2010/main" val="2676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Core Interfaces in the </a:t>
            </a:r>
            <a:r>
              <a:rPr lang="en-US" dirty="0" smtClean="0"/>
              <a:t>DOM - </a:t>
            </a:r>
            <a:r>
              <a:rPr lang="en-US" altLang="en-US" dirty="0" smtClean="0"/>
              <a:t>Changing </a:t>
            </a:r>
            <a:r>
              <a:rPr lang="en-US" altLang="en-US" dirty="0"/>
              <a:t>Elements</a:t>
            </a:r>
            <a:endParaRPr lang="en-US" altLang="en-US" dirty="0" smtClean="0"/>
          </a:p>
        </p:txBody>
      </p:sp>
      <p:sp>
        <p:nvSpPr>
          <p:cNvPr id="7" name="Text Placeholder 2"/>
          <p:cNvSpPr>
            <a:spLocks noGrp="1"/>
          </p:cNvSpPr>
          <p:nvPr>
            <p:ph type="body" sz="half" idx="2"/>
          </p:nvPr>
        </p:nvSpPr>
        <p:spPr>
          <a:xfrm>
            <a:off x="1524001" y="1676400"/>
            <a:ext cx="7086600" cy="4800600"/>
          </a:xfrm>
        </p:spPr>
        <p:txBody>
          <a:bodyPr/>
          <a:lstStyle/>
          <a:p>
            <a:pPr>
              <a:buFont typeface="Arial" pitchFamily="34" charset="0"/>
              <a:buChar char="•"/>
              <a:defRPr/>
            </a:pPr>
            <a:r>
              <a:rPr lang="en-US" sz="1800" dirty="0">
                <a:latin typeface="Seoge UI"/>
              </a:rPr>
              <a:t>Changing </a:t>
            </a:r>
            <a:r>
              <a:rPr lang="en-US" sz="1800" dirty="0" smtClean="0">
                <a:latin typeface="Seoge UI"/>
              </a:rPr>
              <a:t>text</a:t>
            </a:r>
          </a:p>
          <a:p>
            <a:pPr>
              <a:buFont typeface="Arial" pitchFamily="34" charset="0"/>
              <a:buChar char="•"/>
              <a:defRPr/>
            </a:pPr>
            <a:endParaRPr lang="en-US" sz="1800" dirty="0" smtClean="0">
              <a:latin typeface="Seoge UI"/>
            </a:endParaRPr>
          </a:p>
          <a:p>
            <a:pPr>
              <a:buFont typeface="Arial" pitchFamily="34" charset="0"/>
              <a:buChar char="•"/>
              <a:defRPr/>
            </a:pPr>
            <a:r>
              <a:rPr lang="en-US" sz="1800" dirty="0" smtClean="0">
                <a:latin typeface="Seoge UI"/>
              </a:rPr>
              <a:t>Changing attributes</a:t>
            </a:r>
          </a:p>
          <a:p>
            <a:pPr>
              <a:buFont typeface="Arial" pitchFamily="34" charset="0"/>
              <a:buChar char="•"/>
              <a:defRPr/>
            </a:pPr>
            <a:endParaRPr lang="en-US" sz="1800" dirty="0">
              <a:solidFill>
                <a:schemeClr val="tx1">
                  <a:lumMod val="75000"/>
                  <a:lumOff val="25000"/>
                </a:schemeClr>
              </a:solidFill>
              <a:latin typeface="Seoge UI"/>
            </a:endParaRPr>
          </a:p>
          <a:p>
            <a:pPr>
              <a:buFont typeface="Arial" pitchFamily="34" charset="0"/>
              <a:buChar char="•"/>
              <a:defRPr/>
            </a:pPr>
            <a:r>
              <a:rPr lang="en-US" sz="1800" dirty="0">
                <a:latin typeface="Seoge UI"/>
              </a:rPr>
              <a:t>Changing </a:t>
            </a:r>
            <a:r>
              <a:rPr lang="en-US" sz="1800" dirty="0" smtClean="0">
                <a:latin typeface="Seoge UI"/>
              </a:rPr>
              <a:t>appearance</a:t>
            </a:r>
          </a:p>
          <a:p>
            <a:pPr>
              <a:buFont typeface="Arial" pitchFamily="34" charset="0"/>
              <a:buChar char="•"/>
              <a:defRPr/>
            </a:pPr>
            <a:endParaRPr lang="en-US" sz="1800" dirty="0">
              <a:latin typeface="Seoge UI"/>
            </a:endParaRPr>
          </a:p>
          <a:p>
            <a:pPr>
              <a:buFont typeface="Arial" pitchFamily="34" charset="0"/>
              <a:buChar char="•"/>
              <a:defRPr/>
            </a:pPr>
            <a:r>
              <a:rPr lang="en-US" sz="1800" dirty="0">
                <a:solidFill>
                  <a:srgbClr val="0070C0"/>
                </a:solidFill>
                <a:latin typeface="Seoge UI"/>
              </a:rPr>
              <a:t>Refer 1_program.html</a:t>
            </a:r>
            <a:endParaRPr lang="en-US" sz="1800" dirty="0" smtClean="0">
              <a:solidFill>
                <a:srgbClr val="0070C0"/>
              </a:solidFill>
              <a:latin typeface="Seoge UI"/>
            </a:endParaRPr>
          </a:p>
        </p:txBody>
      </p:sp>
      <p:sp>
        <p:nvSpPr>
          <p:cNvPr id="4" name="Slide Number Placeholder 3"/>
          <p:cNvSpPr>
            <a:spLocks noGrp="1"/>
          </p:cNvSpPr>
          <p:nvPr>
            <p:ph type="sldNum" sz="quarter" idx="10"/>
          </p:nvPr>
        </p:nvSpPr>
        <p:spPr/>
        <p:txBody>
          <a:bodyPr/>
          <a:lstStyle/>
          <a:p>
            <a:pPr>
              <a:defRPr/>
            </a:pPr>
            <a:fld id="{DD7E26E6-6D67-4881-8035-C1B24A0A1910}" type="slidenum">
              <a:rPr lang="en-US" smtClean="0"/>
              <a:pPr>
                <a:defRPr/>
              </a:pPr>
              <a:t>15</a:t>
            </a:fld>
            <a:endParaRPr lang="en-US" dirty="0"/>
          </a:p>
        </p:txBody>
      </p:sp>
    </p:spTree>
    <p:extLst>
      <p:ext uri="{BB962C8B-B14F-4D97-AF65-F5344CB8AC3E}">
        <p14:creationId xmlns:p14="http://schemas.microsoft.com/office/powerpoint/2010/main" val="3873312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bwMode="auto">
          <a:xfrm>
            <a:off x="1657350" y="685800"/>
            <a:ext cx="72580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Core Interfaces in the </a:t>
            </a:r>
            <a:r>
              <a:rPr lang="en-US" dirty="0" smtClean="0"/>
              <a:t>DOM - </a:t>
            </a:r>
            <a:r>
              <a:rPr lang="en-US" altLang="en-US" dirty="0" smtClean="0"/>
              <a:t>Adding </a:t>
            </a:r>
            <a:r>
              <a:rPr lang="en-US" altLang="en-US" dirty="0"/>
              <a:t>and removing elements</a:t>
            </a:r>
            <a:endParaRPr lang="en-US" altLang="en-US" dirty="0" smtClean="0"/>
          </a:p>
        </p:txBody>
      </p:sp>
      <p:sp>
        <p:nvSpPr>
          <p:cNvPr id="7" name="Text Placeholder 2"/>
          <p:cNvSpPr>
            <a:spLocks noGrp="1"/>
          </p:cNvSpPr>
          <p:nvPr>
            <p:ph type="body" sz="half" idx="2"/>
          </p:nvPr>
        </p:nvSpPr>
        <p:spPr>
          <a:xfrm>
            <a:off x="1522413" y="1665288"/>
            <a:ext cx="7269162" cy="4668837"/>
          </a:xfrm>
        </p:spPr>
        <p:txBody>
          <a:bodyPr/>
          <a:lstStyle/>
          <a:p>
            <a:pPr>
              <a:buFont typeface="Arial" pitchFamily="34" charset="0"/>
              <a:buChar char="•"/>
              <a:defRPr/>
            </a:pPr>
            <a:r>
              <a:rPr lang="en-US" sz="1800" dirty="0">
                <a:latin typeface="Seoge UI"/>
              </a:rPr>
              <a:t>To create an element:</a:t>
            </a:r>
          </a:p>
          <a:p>
            <a:pPr lvl="1">
              <a:defRPr/>
            </a:pPr>
            <a:r>
              <a:rPr lang="en-US" sz="1800" dirty="0" err="1">
                <a:solidFill>
                  <a:srgbClr val="0070C0"/>
                </a:solidFill>
                <a:latin typeface="Seoge UI"/>
              </a:rPr>
              <a:t>var</a:t>
            </a:r>
            <a:r>
              <a:rPr lang="en-US" sz="1800" dirty="0">
                <a:solidFill>
                  <a:srgbClr val="0070C0"/>
                </a:solidFill>
                <a:latin typeface="Seoge UI"/>
              </a:rPr>
              <a:t> </a:t>
            </a:r>
            <a:r>
              <a:rPr lang="en-US" sz="1800" dirty="0" err="1">
                <a:solidFill>
                  <a:srgbClr val="0070C0"/>
                </a:solidFill>
                <a:latin typeface="Seoge UI"/>
              </a:rPr>
              <a:t>mydiv</a:t>
            </a:r>
            <a:r>
              <a:rPr lang="en-US" sz="1800" dirty="0">
                <a:solidFill>
                  <a:srgbClr val="0070C0"/>
                </a:solidFill>
                <a:latin typeface="Seoge UI"/>
              </a:rPr>
              <a:t> = </a:t>
            </a:r>
            <a:r>
              <a:rPr lang="en-US" sz="1800" dirty="0" err="1">
                <a:solidFill>
                  <a:srgbClr val="0070C0"/>
                </a:solidFill>
                <a:latin typeface="Seoge UI"/>
              </a:rPr>
              <a:t>document.createElement</a:t>
            </a:r>
            <a:r>
              <a:rPr lang="en-US" sz="1800" dirty="0">
                <a:solidFill>
                  <a:srgbClr val="0070C0"/>
                </a:solidFill>
                <a:latin typeface="Seoge UI"/>
              </a:rPr>
              <a:t>(“div”);</a:t>
            </a:r>
            <a:endParaRPr lang="en-US" sz="1800" dirty="0">
              <a:latin typeface="Seoge UI"/>
            </a:endParaRPr>
          </a:p>
          <a:p>
            <a:pPr>
              <a:defRPr/>
            </a:pPr>
            <a:endParaRPr lang="en-US" sz="1800" dirty="0">
              <a:latin typeface="Seoge UI"/>
            </a:endParaRPr>
          </a:p>
          <a:p>
            <a:pPr>
              <a:buFont typeface="Arial" pitchFamily="34" charset="0"/>
              <a:buChar char="•"/>
              <a:defRPr/>
            </a:pPr>
            <a:r>
              <a:rPr lang="en-US" sz="1800" dirty="0">
                <a:latin typeface="Seoge UI"/>
              </a:rPr>
              <a:t>To add an element to the document:</a:t>
            </a:r>
          </a:p>
          <a:p>
            <a:pPr lvl="1">
              <a:defRPr/>
            </a:pPr>
            <a:r>
              <a:rPr lang="en-US" sz="1800" dirty="0" err="1">
                <a:solidFill>
                  <a:srgbClr val="0070C0"/>
                </a:solidFill>
                <a:latin typeface="Seoge UI"/>
              </a:rPr>
              <a:t>document.body.appendChild</a:t>
            </a:r>
            <a:r>
              <a:rPr lang="en-US" sz="1800" dirty="0">
                <a:solidFill>
                  <a:srgbClr val="0070C0"/>
                </a:solidFill>
                <a:latin typeface="Seoge UI"/>
              </a:rPr>
              <a:t>(</a:t>
            </a:r>
            <a:r>
              <a:rPr lang="en-US" sz="1800" dirty="0" err="1">
                <a:solidFill>
                  <a:srgbClr val="0070C0"/>
                </a:solidFill>
                <a:latin typeface="Seoge UI"/>
              </a:rPr>
              <a:t>mydiv</a:t>
            </a:r>
            <a:r>
              <a:rPr lang="en-US" sz="1800" dirty="0">
                <a:solidFill>
                  <a:srgbClr val="0070C0"/>
                </a:solidFill>
                <a:latin typeface="Seoge UI"/>
              </a:rPr>
              <a:t>);</a:t>
            </a:r>
          </a:p>
          <a:p>
            <a:pPr lvl="1">
              <a:defRPr/>
            </a:pPr>
            <a:endParaRPr lang="en-US" sz="1800" dirty="0">
              <a:solidFill>
                <a:schemeClr val="tx1">
                  <a:lumMod val="75000"/>
                  <a:lumOff val="25000"/>
                </a:schemeClr>
              </a:solidFill>
              <a:latin typeface="Seoge UI"/>
            </a:endParaRPr>
          </a:p>
          <a:p>
            <a:pPr>
              <a:buFont typeface="Arial" pitchFamily="34" charset="0"/>
              <a:buChar char="•"/>
              <a:defRPr/>
            </a:pPr>
            <a:r>
              <a:rPr lang="en-US" sz="1800" dirty="0">
                <a:latin typeface="Seoge UI"/>
              </a:rPr>
              <a:t>To remove and element from the document:</a:t>
            </a:r>
          </a:p>
          <a:p>
            <a:pPr lvl="1">
              <a:defRPr/>
            </a:pPr>
            <a:r>
              <a:rPr lang="en-US" sz="1800" dirty="0" err="1">
                <a:solidFill>
                  <a:srgbClr val="0070C0"/>
                </a:solidFill>
                <a:latin typeface="Seoge UI"/>
              </a:rPr>
              <a:t>document.body.removeChild</a:t>
            </a:r>
            <a:r>
              <a:rPr lang="en-US" sz="1800" dirty="0">
                <a:solidFill>
                  <a:srgbClr val="0070C0"/>
                </a:solidFill>
                <a:latin typeface="Seoge UI"/>
              </a:rPr>
              <a:t>(</a:t>
            </a:r>
            <a:r>
              <a:rPr lang="en-US" sz="1800" dirty="0" err="1">
                <a:solidFill>
                  <a:srgbClr val="0070C0"/>
                </a:solidFill>
                <a:latin typeface="Seoge UI"/>
              </a:rPr>
              <a:t>mydiv</a:t>
            </a:r>
            <a:r>
              <a:rPr lang="en-US" sz="1800" dirty="0" smtClean="0">
                <a:solidFill>
                  <a:srgbClr val="0070C0"/>
                </a:solidFill>
                <a:latin typeface="Seoge UI"/>
              </a:rPr>
              <a:t>);</a:t>
            </a:r>
          </a:p>
          <a:p>
            <a:pPr lvl="1">
              <a:defRPr/>
            </a:pPr>
            <a:endParaRPr lang="en-US" sz="1800" dirty="0">
              <a:solidFill>
                <a:srgbClr val="0070C0"/>
              </a:solidFill>
              <a:latin typeface="Seoge UI"/>
            </a:endParaRPr>
          </a:p>
          <a:p>
            <a:pPr marL="285750" indent="-285750">
              <a:buFont typeface="Arial" panose="020B0604020202020204" pitchFamily="34" charset="0"/>
              <a:buChar char="•"/>
              <a:defRPr/>
            </a:pPr>
            <a:r>
              <a:rPr lang="en-US" sz="1800" dirty="0">
                <a:solidFill>
                  <a:srgbClr val="0070C0"/>
                </a:solidFill>
                <a:latin typeface="Seoge UI"/>
                <a:ea typeface="+mn-ea"/>
                <a:cs typeface="+mn-cs"/>
              </a:rPr>
              <a:t>Refer 2_program.html</a:t>
            </a:r>
            <a:endParaRPr lang="en-US" sz="1800" dirty="0">
              <a:solidFill>
                <a:srgbClr val="0070C0"/>
              </a:solidFill>
              <a:latin typeface="Seoge UI"/>
              <a:ea typeface="+mn-ea"/>
              <a:cs typeface="+mn-cs"/>
            </a:endParaRPr>
          </a:p>
        </p:txBody>
      </p:sp>
      <p:sp>
        <p:nvSpPr>
          <p:cNvPr id="4" name="Slide Number Placeholder 3"/>
          <p:cNvSpPr>
            <a:spLocks noGrp="1"/>
          </p:cNvSpPr>
          <p:nvPr>
            <p:ph type="sldNum" sz="quarter" idx="10"/>
          </p:nvPr>
        </p:nvSpPr>
        <p:spPr/>
        <p:txBody>
          <a:bodyPr/>
          <a:lstStyle/>
          <a:p>
            <a:pPr>
              <a:defRPr/>
            </a:pPr>
            <a:fld id="{E5CD8F68-047F-471A-AA51-39A3BE79601B}" type="slidenum">
              <a:rPr lang="en-US" smtClean="0"/>
              <a:pPr>
                <a:defRPr/>
              </a:pPr>
              <a:t>16</a:t>
            </a:fld>
            <a:endParaRPr lang="en-US" dirty="0"/>
          </a:p>
        </p:txBody>
      </p:sp>
    </p:spTree>
    <p:extLst>
      <p:ext uri="{BB962C8B-B14F-4D97-AF65-F5344CB8AC3E}">
        <p14:creationId xmlns:p14="http://schemas.microsoft.com/office/powerpoint/2010/main" val="3635969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bwMode="auto">
          <a:xfrm>
            <a:off x="1657350" y="685800"/>
            <a:ext cx="725805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Core Interfaces in the </a:t>
            </a:r>
            <a:r>
              <a:rPr lang="en-US" dirty="0" smtClean="0"/>
              <a:t>DOM – Adding event listeners</a:t>
            </a:r>
            <a:endParaRPr lang="en-US" altLang="en-US" dirty="0" smtClean="0"/>
          </a:p>
        </p:txBody>
      </p:sp>
      <p:sp>
        <p:nvSpPr>
          <p:cNvPr id="7" name="Text Placeholder 2"/>
          <p:cNvSpPr>
            <a:spLocks noGrp="1"/>
          </p:cNvSpPr>
          <p:nvPr>
            <p:ph type="body" sz="half" idx="2"/>
          </p:nvPr>
        </p:nvSpPr>
        <p:spPr>
          <a:xfrm>
            <a:off x="1524000" y="1600200"/>
            <a:ext cx="7269162" cy="4648200"/>
          </a:xfrm>
        </p:spPr>
        <p:txBody>
          <a:bodyPr>
            <a:normAutofit/>
          </a:bodyPr>
          <a:lstStyle/>
          <a:p>
            <a:pPr marL="285750" indent="-285750">
              <a:buFont typeface="Arial" panose="020B0604020202020204" pitchFamily="34" charset="0"/>
              <a:buChar char="•"/>
            </a:pPr>
            <a:r>
              <a:rPr lang="en-US" sz="1800" dirty="0"/>
              <a:t>Registers the specified listener on the </a:t>
            </a:r>
            <a:r>
              <a:rPr lang="en-US" sz="1800" dirty="0" err="1"/>
              <a:t>EventTarget</a:t>
            </a:r>
            <a:r>
              <a:rPr lang="en-US" sz="1800" dirty="0"/>
              <a:t>.</a:t>
            </a:r>
          </a:p>
          <a:p>
            <a:r>
              <a:rPr lang="en-US" sz="1800" dirty="0"/>
              <a:t>	</a:t>
            </a:r>
          </a:p>
          <a:p>
            <a:r>
              <a:rPr lang="en-US" sz="1800" dirty="0"/>
              <a:t>	</a:t>
            </a:r>
            <a:r>
              <a:rPr lang="en-US" sz="1800" dirty="0" err="1">
                <a:solidFill>
                  <a:srgbClr val="0070C0"/>
                </a:solidFill>
              </a:rPr>
              <a:t>target.addEventListener</a:t>
            </a:r>
            <a:r>
              <a:rPr lang="en-US" sz="1800" dirty="0">
                <a:solidFill>
                  <a:srgbClr val="0070C0"/>
                </a:solidFill>
              </a:rPr>
              <a:t>(type, listener);</a:t>
            </a:r>
          </a:p>
          <a:p>
            <a:r>
              <a:rPr lang="en-US" sz="1800" dirty="0"/>
              <a:t>	</a:t>
            </a:r>
            <a:endParaRPr lang="en-US" sz="1800" dirty="0" smtClean="0"/>
          </a:p>
          <a:p>
            <a:r>
              <a:rPr lang="en-US" sz="1800" dirty="0"/>
              <a:t>	</a:t>
            </a:r>
            <a:r>
              <a:rPr lang="en-US" sz="1800" dirty="0">
                <a:solidFill>
                  <a:srgbClr val="0070C0"/>
                </a:solidFill>
              </a:rPr>
              <a:t>target</a:t>
            </a:r>
            <a:r>
              <a:rPr lang="en-US" sz="1800" dirty="0" smtClean="0"/>
              <a:t> - an</a:t>
            </a:r>
            <a:r>
              <a:rPr lang="en-US" sz="1800" dirty="0"/>
              <a:t> </a:t>
            </a:r>
            <a:r>
              <a:rPr lang="en-US" sz="1800" dirty="0">
                <a:hlinkClick r:id="rId2" tooltip="The Element interface represents an object of a Document. This interface describes methods and properties common to all kinds of elements. Specific behaviors are described in interfaces which inherit from Element but add additional functionality."/>
              </a:rPr>
              <a:t>Element</a:t>
            </a:r>
            <a:r>
              <a:rPr lang="en-US" sz="1800" dirty="0"/>
              <a:t> in a document, the </a:t>
            </a:r>
            <a:r>
              <a:rPr lang="en-US" sz="1800" dirty="0">
                <a:hlinkClick r:id="rId3" tooltip="The Document interface represents any web page loaded in the browser and serves as an entry point into the web page's content, which is the DOM tree. The DOM tree includes elements such as &lt;body&gt; and &lt;table&gt;, among many others. It provides functionality global to the document, like how to obtain the page's URL and create new elements in the document."/>
              </a:rPr>
              <a:t>Document</a:t>
            </a:r>
            <a:r>
              <a:rPr lang="en-US" sz="1800" dirty="0"/>
              <a:t> itself, a </a:t>
            </a:r>
            <a:r>
              <a:rPr lang="en-US" sz="1800" dirty="0">
                <a:hlinkClick r:id="rId4" tooltip="The window object represents a window containing a DOM document; the document property points to the DOM document loaded in that window."/>
              </a:rPr>
              <a:t>Window</a:t>
            </a:r>
            <a:r>
              <a:rPr lang="en-US" sz="1800" dirty="0"/>
              <a:t>, or any other object that supports </a:t>
            </a:r>
            <a:r>
              <a:rPr lang="en-US" sz="1800" dirty="0" smtClean="0"/>
              <a:t>events.</a:t>
            </a:r>
            <a:endParaRPr lang="en-US" sz="1800" dirty="0"/>
          </a:p>
          <a:p>
            <a:r>
              <a:rPr lang="en-US" sz="1800" dirty="0"/>
              <a:t>	</a:t>
            </a:r>
            <a:r>
              <a:rPr lang="en-US" sz="1800" dirty="0">
                <a:solidFill>
                  <a:srgbClr val="0070C0"/>
                </a:solidFill>
              </a:rPr>
              <a:t>type</a:t>
            </a:r>
            <a:r>
              <a:rPr lang="en-US" sz="1800" dirty="0"/>
              <a:t> - A string representing the event type to listen for.</a:t>
            </a:r>
          </a:p>
          <a:p>
            <a:r>
              <a:rPr lang="en-US" sz="1800" dirty="0"/>
              <a:t>	</a:t>
            </a:r>
            <a:r>
              <a:rPr lang="en-US" sz="1800" dirty="0">
                <a:solidFill>
                  <a:srgbClr val="0070C0"/>
                </a:solidFill>
              </a:rPr>
              <a:t>listener</a:t>
            </a:r>
            <a:r>
              <a:rPr lang="en-US" sz="1800" dirty="0"/>
              <a:t> - The object that receives a notification when an event.</a:t>
            </a:r>
          </a:p>
          <a:p>
            <a:endParaRPr lang="en-US" sz="1800" dirty="0"/>
          </a:p>
          <a:p>
            <a:r>
              <a:rPr lang="en-US" sz="1800" dirty="0">
                <a:solidFill>
                  <a:srgbClr val="0070C0"/>
                </a:solidFill>
              </a:rPr>
              <a:t>  </a:t>
            </a:r>
            <a:r>
              <a:rPr lang="en-US" sz="1800" dirty="0" smtClean="0">
                <a:solidFill>
                  <a:srgbClr val="0070C0"/>
                </a:solidFill>
              </a:rPr>
              <a:t>	</a:t>
            </a:r>
            <a:r>
              <a:rPr lang="en-US" sz="1800" dirty="0" err="1" smtClean="0">
                <a:solidFill>
                  <a:srgbClr val="0070C0"/>
                </a:solidFill>
              </a:rPr>
              <a:t>document.addEventListener</a:t>
            </a:r>
            <a:r>
              <a:rPr lang="en-US" sz="1800" dirty="0">
                <a:solidFill>
                  <a:srgbClr val="0070C0"/>
                </a:solidFill>
              </a:rPr>
              <a:t>(‘click’, function () { </a:t>
            </a:r>
            <a:endParaRPr lang="en-US" sz="1800" dirty="0" smtClean="0">
              <a:solidFill>
                <a:srgbClr val="0070C0"/>
              </a:solidFill>
            </a:endParaRPr>
          </a:p>
          <a:p>
            <a:r>
              <a:rPr lang="en-US" sz="1800" dirty="0">
                <a:solidFill>
                  <a:srgbClr val="0070C0"/>
                </a:solidFill>
              </a:rPr>
              <a:t>	</a:t>
            </a:r>
            <a:r>
              <a:rPr lang="en-US" sz="1800" dirty="0" smtClean="0">
                <a:solidFill>
                  <a:srgbClr val="0070C0"/>
                </a:solidFill>
              </a:rPr>
              <a:t>	alert</a:t>
            </a:r>
            <a:r>
              <a:rPr lang="en-US" sz="1800" dirty="0">
                <a:solidFill>
                  <a:srgbClr val="0070C0"/>
                </a:solidFill>
              </a:rPr>
              <a:t>('Click on document</a:t>
            </a:r>
            <a:r>
              <a:rPr lang="en-US" sz="1800" dirty="0" smtClean="0">
                <a:solidFill>
                  <a:srgbClr val="0070C0"/>
                </a:solidFill>
              </a:rPr>
              <a:t>');</a:t>
            </a:r>
            <a:endParaRPr lang="en-US" sz="1800" dirty="0">
              <a:solidFill>
                <a:srgbClr val="0070C0"/>
              </a:solidFill>
            </a:endParaRPr>
          </a:p>
          <a:p>
            <a:r>
              <a:rPr lang="en-US" sz="1800" dirty="0">
                <a:solidFill>
                  <a:srgbClr val="0070C0"/>
                </a:solidFill>
              </a:rPr>
              <a:t>  </a:t>
            </a:r>
            <a:r>
              <a:rPr lang="en-US" sz="1800" dirty="0" smtClean="0">
                <a:solidFill>
                  <a:srgbClr val="0070C0"/>
                </a:solidFill>
              </a:rPr>
              <a:t>	});</a:t>
            </a:r>
            <a:endParaRPr lang="en-US" sz="1800" dirty="0">
              <a:solidFill>
                <a:srgbClr val="0070C0"/>
              </a:solidFill>
            </a:endParaRPr>
          </a:p>
          <a:p>
            <a:pPr marL="0" indent="0">
              <a:defRPr/>
            </a:pPr>
            <a:endParaRPr lang="en-US" sz="1800" dirty="0" smtClean="0"/>
          </a:p>
        </p:txBody>
      </p:sp>
      <p:sp>
        <p:nvSpPr>
          <p:cNvPr id="4" name="Slide Number Placeholder 3"/>
          <p:cNvSpPr>
            <a:spLocks noGrp="1"/>
          </p:cNvSpPr>
          <p:nvPr>
            <p:ph type="sldNum" sz="quarter" idx="10"/>
          </p:nvPr>
        </p:nvSpPr>
        <p:spPr/>
        <p:txBody>
          <a:bodyPr/>
          <a:lstStyle/>
          <a:p>
            <a:pPr>
              <a:defRPr/>
            </a:pPr>
            <a:fld id="{87A1ED05-B84D-4AD7-A253-F5EB89D542A0}" type="slidenum">
              <a:rPr lang="en-US" smtClean="0"/>
              <a:pPr>
                <a:defRPr/>
              </a:pPr>
              <a:t>17</a:t>
            </a:fld>
            <a:endParaRPr lang="en-US" dirty="0"/>
          </a:p>
        </p:txBody>
      </p:sp>
    </p:spTree>
    <p:extLst>
      <p:ext uri="{BB962C8B-B14F-4D97-AF65-F5344CB8AC3E}">
        <p14:creationId xmlns:p14="http://schemas.microsoft.com/office/powerpoint/2010/main" val="2809510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Lets try to access document elements</a:t>
            </a:r>
            <a:endParaRPr lang="en-US" altLang="en-US" dirty="0"/>
          </a:p>
        </p:txBody>
      </p:sp>
      <p:sp>
        <p:nvSpPr>
          <p:cNvPr id="7" name="Text Placeholder 2"/>
          <p:cNvSpPr>
            <a:spLocks noGrp="1"/>
          </p:cNvSpPr>
          <p:nvPr>
            <p:ph type="body" sz="half" idx="2"/>
          </p:nvPr>
        </p:nvSpPr>
        <p:spPr>
          <a:xfrm>
            <a:off x="1524000" y="1600200"/>
            <a:ext cx="7269162" cy="3505200"/>
          </a:xfrm>
        </p:spPr>
        <p:txBody>
          <a:bodyPr>
            <a:normAutofit/>
          </a:bodyPr>
          <a:lstStyle/>
          <a:p>
            <a:r>
              <a:rPr lang="en-US" sz="1800" dirty="0">
                <a:solidFill>
                  <a:schemeClr val="accent6">
                    <a:lumMod val="50000"/>
                  </a:schemeClr>
                </a:solidFill>
              </a:rPr>
              <a:t>// dom.html</a:t>
            </a:r>
          </a:p>
          <a:p>
            <a:r>
              <a:rPr lang="en-US" sz="1800" dirty="0">
                <a:solidFill>
                  <a:schemeClr val="accent6">
                    <a:lumMod val="50000"/>
                  </a:schemeClr>
                </a:solidFill>
              </a:rPr>
              <a:t>// Do the following using core Interfaces in the DOM</a:t>
            </a:r>
          </a:p>
          <a:p>
            <a:endParaRPr lang="en-US" sz="1800" dirty="0"/>
          </a:p>
          <a:p>
            <a:pPr marL="342900" indent="-342900">
              <a:buFont typeface="+mj-lt"/>
              <a:buAutoNum type="arabicPeriod"/>
            </a:pPr>
            <a:r>
              <a:rPr lang="en-US" sz="1800" dirty="0">
                <a:solidFill>
                  <a:srgbClr val="0070C0"/>
                </a:solidFill>
              </a:rPr>
              <a:t>Pick up all the div elements.</a:t>
            </a:r>
          </a:p>
          <a:p>
            <a:pPr marL="342900" indent="-342900">
              <a:buFont typeface="+mj-lt"/>
              <a:buAutoNum type="arabicPeriod"/>
            </a:pPr>
            <a:r>
              <a:rPr lang="en-US" sz="1800" dirty="0">
                <a:solidFill>
                  <a:srgbClr val="0070C0"/>
                </a:solidFill>
              </a:rPr>
              <a:t>Pick up the element having id “</a:t>
            </a:r>
            <a:r>
              <a:rPr lang="en-US" sz="1800" dirty="0" err="1">
                <a:solidFill>
                  <a:srgbClr val="0070C0"/>
                </a:solidFill>
              </a:rPr>
              <a:t>myelement</a:t>
            </a:r>
            <a:r>
              <a:rPr lang="en-US" sz="1800" dirty="0">
                <a:solidFill>
                  <a:srgbClr val="0070C0"/>
                </a:solidFill>
              </a:rPr>
              <a:t>”.</a:t>
            </a:r>
          </a:p>
          <a:p>
            <a:pPr marL="342900" indent="-342900">
              <a:buFont typeface="+mj-lt"/>
              <a:buAutoNum type="arabicPeriod"/>
            </a:pPr>
            <a:r>
              <a:rPr lang="en-US" sz="1800" dirty="0">
                <a:solidFill>
                  <a:srgbClr val="0070C0"/>
                </a:solidFill>
              </a:rPr>
              <a:t>Pick up the div having id </a:t>
            </a:r>
            <a:r>
              <a:rPr lang="en-US" sz="1800" dirty="0">
                <a:solidFill>
                  <a:srgbClr val="0070C0"/>
                </a:solidFill>
              </a:rPr>
              <a:t>“</a:t>
            </a:r>
            <a:r>
              <a:rPr lang="en-US" sz="1800" dirty="0" err="1">
                <a:solidFill>
                  <a:srgbClr val="0070C0"/>
                </a:solidFill>
              </a:rPr>
              <a:t>testid</a:t>
            </a:r>
            <a:r>
              <a:rPr lang="en-US" sz="1800" dirty="0">
                <a:solidFill>
                  <a:srgbClr val="0070C0"/>
                </a:solidFill>
              </a:rPr>
              <a:t>”.</a:t>
            </a:r>
            <a:endParaRPr lang="en-US" sz="1800" dirty="0">
              <a:solidFill>
                <a:srgbClr val="0070C0"/>
              </a:solidFill>
            </a:endParaRPr>
          </a:p>
          <a:p>
            <a:pPr marL="342900" indent="-342900">
              <a:buFont typeface="+mj-lt"/>
              <a:buAutoNum type="arabicPeriod"/>
            </a:pPr>
            <a:r>
              <a:rPr lang="en-US" sz="1800" dirty="0">
                <a:solidFill>
                  <a:srgbClr val="0070C0"/>
                </a:solidFill>
              </a:rPr>
              <a:t>Pick up all the elements with class “content”.</a:t>
            </a:r>
          </a:p>
          <a:p>
            <a:pPr marL="342900" indent="-342900">
              <a:buFont typeface="+mj-lt"/>
              <a:buAutoNum type="arabicPeriod"/>
            </a:pPr>
            <a:r>
              <a:rPr lang="en-US" sz="1800" dirty="0">
                <a:solidFill>
                  <a:srgbClr val="0070C0"/>
                </a:solidFill>
              </a:rPr>
              <a:t>Create a span element and append inside element having id "</a:t>
            </a:r>
            <a:r>
              <a:rPr lang="en-US" sz="1800" dirty="0" err="1">
                <a:solidFill>
                  <a:srgbClr val="0070C0"/>
                </a:solidFill>
              </a:rPr>
              <a:t>spanparent</a:t>
            </a:r>
            <a:r>
              <a:rPr lang="en-US" sz="1800" dirty="0">
                <a:solidFill>
                  <a:srgbClr val="0070C0"/>
                </a:solidFill>
              </a:rPr>
              <a:t>"</a:t>
            </a:r>
          </a:p>
          <a:p>
            <a:pPr marL="342900" indent="-342900">
              <a:buFont typeface="+mj-lt"/>
              <a:buAutoNum type="arabicPeriod"/>
            </a:pPr>
            <a:r>
              <a:rPr lang="en-US" sz="1800" dirty="0">
                <a:solidFill>
                  <a:srgbClr val="0070C0"/>
                </a:solidFill>
              </a:rPr>
              <a:t>Add click listener to document.</a:t>
            </a:r>
          </a:p>
        </p:txBody>
      </p:sp>
      <p:sp>
        <p:nvSpPr>
          <p:cNvPr id="4" name="Slide Number Placeholder 3"/>
          <p:cNvSpPr>
            <a:spLocks noGrp="1"/>
          </p:cNvSpPr>
          <p:nvPr>
            <p:ph type="sldNum" sz="quarter" idx="10"/>
          </p:nvPr>
        </p:nvSpPr>
        <p:spPr/>
        <p:txBody>
          <a:bodyPr/>
          <a:lstStyle/>
          <a:p>
            <a:pPr>
              <a:defRPr/>
            </a:pPr>
            <a:fld id="{88650960-9B89-4F1A-8516-7AE6E4E48824}" type="slidenum">
              <a:rPr lang="en-US" smtClean="0"/>
              <a:pPr>
                <a:defRPr/>
              </a:pPr>
              <a:t>18</a:t>
            </a:fld>
            <a:endParaRPr lang="en-US" dirty="0"/>
          </a:p>
        </p:txBody>
      </p:sp>
    </p:spTree>
    <p:extLst>
      <p:ext uri="{BB962C8B-B14F-4D97-AF65-F5344CB8AC3E}">
        <p14:creationId xmlns:p14="http://schemas.microsoft.com/office/powerpoint/2010/main" val="3537485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Lets write useful code now</a:t>
            </a:r>
            <a:endParaRPr lang="en-US" altLang="en-US" dirty="0"/>
          </a:p>
        </p:txBody>
      </p:sp>
      <p:sp>
        <p:nvSpPr>
          <p:cNvPr id="7" name="Text Placeholder 2"/>
          <p:cNvSpPr>
            <a:spLocks noGrp="1"/>
          </p:cNvSpPr>
          <p:nvPr>
            <p:ph type="body" sz="half" idx="2"/>
          </p:nvPr>
        </p:nvSpPr>
        <p:spPr>
          <a:xfrm>
            <a:off x="1524000" y="1600200"/>
            <a:ext cx="7269162" cy="3505200"/>
          </a:xfrm>
        </p:spPr>
        <p:txBody>
          <a:bodyPr>
            <a:normAutofit/>
          </a:bodyPr>
          <a:lstStyle/>
          <a:p>
            <a:pPr>
              <a:defRPr/>
            </a:pPr>
            <a:r>
              <a:rPr lang="en-US" sz="1800" dirty="0">
                <a:solidFill>
                  <a:schemeClr val="accent6">
                    <a:lumMod val="50000"/>
                  </a:schemeClr>
                </a:solidFill>
              </a:rPr>
              <a:t>// sampledom.html</a:t>
            </a:r>
          </a:p>
          <a:p>
            <a:pPr>
              <a:defRPr/>
            </a:pPr>
            <a:endParaRPr lang="en-US" sz="1800" dirty="0"/>
          </a:p>
          <a:p>
            <a:pPr marL="342900" indent="-342900">
              <a:buFont typeface="Arial" panose="020B0604020202020204" pitchFamily="34" charset="0"/>
              <a:buChar char="•"/>
              <a:defRPr/>
            </a:pPr>
            <a:r>
              <a:rPr lang="en-US" sz="1800" dirty="0">
                <a:solidFill>
                  <a:srgbClr val="0070C0"/>
                </a:solidFill>
              </a:rPr>
              <a:t>Create the usual form with various form elements, and add in validation</a:t>
            </a:r>
            <a:r>
              <a:rPr lang="en-US" sz="1800" dirty="0" smtClean="0">
                <a:solidFill>
                  <a:srgbClr val="0070C0"/>
                </a:solidFill>
              </a:rPr>
              <a:t>.</a:t>
            </a:r>
            <a:endParaRPr lang="en-US" sz="1800" dirty="0">
              <a:solidFill>
                <a:srgbClr val="0070C0"/>
              </a:solidFill>
            </a:endParaRPr>
          </a:p>
          <a:p>
            <a:pPr marL="342900" indent="-342900">
              <a:buFont typeface="Arial" panose="020B0604020202020204" pitchFamily="34" charset="0"/>
              <a:buChar char="•"/>
              <a:defRPr/>
            </a:pPr>
            <a:r>
              <a:rPr lang="en-US" sz="1800" dirty="0" smtClean="0">
                <a:solidFill>
                  <a:srgbClr val="0070C0"/>
                </a:solidFill>
              </a:rPr>
              <a:t>Segregate JS and CSS in separate .</a:t>
            </a:r>
            <a:r>
              <a:rPr lang="en-US" sz="1800" dirty="0" err="1" smtClean="0">
                <a:solidFill>
                  <a:srgbClr val="0070C0"/>
                </a:solidFill>
              </a:rPr>
              <a:t>js</a:t>
            </a:r>
            <a:r>
              <a:rPr lang="en-US" sz="1800" dirty="0" smtClean="0">
                <a:solidFill>
                  <a:srgbClr val="0070C0"/>
                </a:solidFill>
              </a:rPr>
              <a:t> and .</a:t>
            </a:r>
            <a:r>
              <a:rPr lang="en-US" sz="1800" dirty="0" err="1" smtClean="0">
                <a:solidFill>
                  <a:srgbClr val="0070C0"/>
                </a:solidFill>
              </a:rPr>
              <a:t>css</a:t>
            </a:r>
            <a:r>
              <a:rPr lang="en-US" sz="1800" dirty="0" smtClean="0">
                <a:solidFill>
                  <a:srgbClr val="0070C0"/>
                </a:solidFill>
              </a:rPr>
              <a:t> files and include them in sampledom.html</a:t>
            </a:r>
          </a:p>
        </p:txBody>
      </p:sp>
      <p:sp>
        <p:nvSpPr>
          <p:cNvPr id="4" name="Slide Number Placeholder 3"/>
          <p:cNvSpPr>
            <a:spLocks noGrp="1"/>
          </p:cNvSpPr>
          <p:nvPr>
            <p:ph type="sldNum" sz="quarter" idx="10"/>
          </p:nvPr>
        </p:nvSpPr>
        <p:spPr/>
        <p:txBody>
          <a:bodyPr/>
          <a:lstStyle/>
          <a:p>
            <a:pPr>
              <a:defRPr/>
            </a:pPr>
            <a:fld id="{88650960-9B89-4F1A-8516-7AE6E4E48824}" type="slidenum">
              <a:rPr lang="en-US" smtClean="0"/>
              <a:pPr>
                <a:defRPr/>
              </a:pPr>
              <a:t>19</a:t>
            </a:fld>
            <a:endParaRPr lang="en-US" dirty="0"/>
          </a:p>
        </p:txBody>
      </p:sp>
    </p:spTree>
    <p:extLst>
      <p:ext uri="{BB962C8B-B14F-4D97-AF65-F5344CB8AC3E}">
        <p14:creationId xmlns:p14="http://schemas.microsoft.com/office/powerpoint/2010/main" val="630705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mtClean="0">
                <a:latin typeface="Segoe UI" pitchFamily="34" charset="0"/>
                <a:cs typeface="Segoe UI" pitchFamily="34" charset="0"/>
              </a:rPr>
              <a:t>Document History</a:t>
            </a:r>
          </a:p>
        </p:txBody>
      </p:sp>
      <p:sp>
        <p:nvSpPr>
          <p:cNvPr id="19558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08A52E3-20E7-4CE9-9B2C-C61BD1AC7C92}" type="slidenum">
              <a:rPr lang="en-US" altLang="en-US" smtClean="0">
                <a:solidFill>
                  <a:srgbClr val="262626"/>
                </a:solidFill>
              </a:rPr>
              <a:pPr eaLnBrk="1" fontAlgn="base" hangingPunct="1">
                <a:spcBef>
                  <a:spcPct val="0"/>
                </a:spcBef>
                <a:spcAft>
                  <a:spcPct val="0"/>
                </a:spcAft>
              </a:pPr>
              <a:t>2</a:t>
            </a:fld>
            <a:endParaRPr lang="en-US" altLang="en-US" smtClean="0">
              <a:solidFill>
                <a:srgbClr val="262626"/>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12325993"/>
              </p:ext>
            </p:extLst>
          </p:nvPr>
        </p:nvGraphicFramePr>
        <p:xfrm>
          <a:off x="1530350" y="2611438"/>
          <a:ext cx="7272338" cy="1747837"/>
        </p:xfrm>
        <a:graphic>
          <a:graphicData uri="http://schemas.openxmlformats.org/drawingml/2006/table">
            <a:tbl>
              <a:tblPr firstRow="1" bandRow="1">
                <a:tableStyleId>{5C22544A-7EE6-4342-B048-85BDC9FD1C3A}</a:tableStyleId>
              </a:tblPr>
              <a:tblGrid>
                <a:gridCol w="933808"/>
                <a:gridCol w="2154898"/>
                <a:gridCol w="2600518"/>
                <a:gridCol w="1583114"/>
              </a:tblGrid>
              <a:tr h="54869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Version No.</a:t>
                      </a:r>
                    </a:p>
                  </a:txBody>
                  <a:tcPr marL="91439" marR="91439" marT="45722" marB="45722">
                    <a:solidFill>
                      <a:srgbClr val="B36005">
                        <a:alpha val="85098"/>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Authored/ Modified by</a:t>
                      </a:r>
                    </a:p>
                  </a:txBody>
                  <a:tcPr marL="91439" marR="91439" marT="45722" marB="45722">
                    <a:solidFill>
                      <a:srgbClr val="B36005">
                        <a:alpha val="85098"/>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kern="12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Remarks/ Change History</a:t>
                      </a:r>
                      <a:endParaRPr lang="en-US" sz="15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91439" marR="91439" marT="45722" marB="45722">
                    <a:solidFill>
                      <a:srgbClr val="B36005">
                        <a:alpha val="85098"/>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Date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5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&lt;dd- </a:t>
                      </a:r>
                      <a:r>
                        <a:rPr lang="en-US" sz="1500" b="0"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mon</a:t>
                      </a:r>
                      <a:r>
                        <a:rPr lang="en-US" sz="1500" b="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-yy &gt;</a:t>
                      </a:r>
                      <a:endParaRPr lang="en-US" sz="1500" b="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txBody>
                  <a:tcPr marL="91439" marR="91439" marT="45722" marB="45722">
                    <a:solidFill>
                      <a:srgbClr val="B36005">
                        <a:alpha val="85098"/>
                      </a:srgbClr>
                    </a:solidFill>
                  </a:tcPr>
                </a:tc>
              </a:tr>
              <a:tr h="599569">
                <a:tc>
                  <a:txBody>
                    <a:bodyPr/>
                    <a:lstStyle/>
                    <a:p>
                      <a:pPr algn="ctr"/>
                      <a:r>
                        <a:rPr lang="en-US" sz="1500" kern="1200" dirty="0" smtClean="0">
                          <a:solidFill>
                            <a:schemeClr val="accent2"/>
                          </a:solidFill>
                          <a:latin typeface="Arial" pitchFamily="34" charset="0"/>
                          <a:ea typeface="+mn-ea"/>
                          <a:cs typeface="Arial" pitchFamily="34" charset="0"/>
                        </a:rPr>
                        <a:t>1.0 </a:t>
                      </a:r>
                      <a:endParaRPr lang="en-US" sz="1500" kern="1200" dirty="0">
                        <a:solidFill>
                          <a:schemeClr val="accent2"/>
                        </a:solidFill>
                        <a:latin typeface="Arial" pitchFamily="34" charset="0"/>
                        <a:ea typeface="+mn-ea"/>
                        <a:cs typeface="Arial" pitchFamily="34" charset="0"/>
                      </a:endParaRPr>
                    </a:p>
                  </a:txBody>
                  <a:tcPr marL="91438" marR="91438" marT="45723" marB="45723">
                    <a:solidFill>
                      <a:srgbClr val="FEE1C2"/>
                    </a:solidFill>
                  </a:tcPr>
                </a:tc>
                <a:tc>
                  <a:txBody>
                    <a:bodyPr/>
                    <a:lstStyle/>
                    <a:p>
                      <a:pPr algn="ctr"/>
                      <a:r>
                        <a:rPr lang="en-US" sz="1500" dirty="0" smtClean="0">
                          <a:solidFill>
                            <a:schemeClr val="accent2"/>
                          </a:solidFill>
                          <a:latin typeface="Arial" pitchFamily="34" charset="0"/>
                          <a:cs typeface="Arial" pitchFamily="34" charset="0"/>
                        </a:rPr>
                        <a:t>Pooja Jain</a:t>
                      </a:r>
                      <a:endParaRPr lang="en-US" sz="1500" dirty="0">
                        <a:solidFill>
                          <a:schemeClr val="accent2"/>
                        </a:solidFill>
                        <a:latin typeface="Arial" pitchFamily="34" charset="0"/>
                        <a:cs typeface="Arial" pitchFamily="34" charset="0"/>
                      </a:endParaRPr>
                    </a:p>
                  </a:txBody>
                  <a:tcPr marL="91438" marR="91438" marT="45723" marB="45723">
                    <a:solidFill>
                      <a:srgbClr val="FEE1C2"/>
                    </a:solidFill>
                  </a:tcPr>
                </a:tc>
                <a:tc>
                  <a:txBody>
                    <a:bodyPr/>
                    <a:lstStyle/>
                    <a:p>
                      <a:r>
                        <a:rPr lang="en-US" sz="1500" dirty="0" smtClean="0">
                          <a:latin typeface="Arial" pitchFamily="34" charset="0"/>
                          <a:cs typeface="Arial" pitchFamily="34" charset="0"/>
                        </a:rPr>
                        <a:t>	</a:t>
                      </a:r>
                      <a:endParaRPr lang="en-US" sz="1500" dirty="0">
                        <a:latin typeface="Arial" pitchFamily="34" charset="0"/>
                        <a:cs typeface="Arial" pitchFamily="34" charset="0"/>
                      </a:endParaRPr>
                    </a:p>
                  </a:txBody>
                  <a:tcPr marL="91438" marR="91438" marT="45723" marB="45723">
                    <a:solidFill>
                      <a:srgbClr val="FEE1C2"/>
                    </a:solidFill>
                  </a:tcPr>
                </a:tc>
                <a:tc>
                  <a:txBody>
                    <a:bodyPr/>
                    <a:lstStyle/>
                    <a:p>
                      <a:pPr algn="ctr"/>
                      <a:r>
                        <a:rPr lang="en-US" sz="1500" kern="1200" dirty="0" smtClean="0">
                          <a:solidFill>
                            <a:schemeClr val="accent2"/>
                          </a:solidFill>
                          <a:latin typeface="Arial" pitchFamily="34" charset="0"/>
                          <a:ea typeface="+mn-ea"/>
                          <a:cs typeface="Arial" pitchFamily="34" charset="0"/>
                        </a:rPr>
                        <a:t>20-09-2016</a:t>
                      </a:r>
                      <a:endParaRPr lang="en-US" sz="1500" kern="1200" dirty="0">
                        <a:solidFill>
                          <a:schemeClr val="accent2"/>
                        </a:solidFill>
                        <a:latin typeface="Arial" pitchFamily="34" charset="0"/>
                        <a:ea typeface="+mn-ea"/>
                        <a:cs typeface="Arial" pitchFamily="34" charset="0"/>
                      </a:endParaRPr>
                    </a:p>
                  </a:txBody>
                  <a:tcPr marL="91438" marR="91438" marT="45723" marB="45723">
                    <a:solidFill>
                      <a:srgbClr val="FEE1C2"/>
                    </a:solidFill>
                  </a:tcPr>
                </a:tc>
              </a:tr>
              <a:tr h="599569">
                <a:tc>
                  <a:txBody>
                    <a:bodyPr/>
                    <a:lstStyle/>
                    <a:p>
                      <a:endParaRPr lang="en-US" sz="1500" dirty="0">
                        <a:latin typeface="Arial" pitchFamily="34" charset="0"/>
                        <a:cs typeface="Arial" pitchFamily="34" charset="0"/>
                      </a:endParaRPr>
                    </a:p>
                  </a:txBody>
                  <a:tcPr marL="91439" marR="91439" marT="45722" marB="45722">
                    <a:solidFill>
                      <a:schemeClr val="accent6">
                        <a:lumMod val="20000"/>
                        <a:lumOff val="80000"/>
                      </a:schemeClr>
                    </a:solidFill>
                  </a:tcPr>
                </a:tc>
                <a:tc>
                  <a:txBody>
                    <a:bodyPr/>
                    <a:lstStyle/>
                    <a:p>
                      <a:endParaRPr lang="en-US" sz="1500" dirty="0">
                        <a:latin typeface="Arial" pitchFamily="34" charset="0"/>
                        <a:cs typeface="Arial" pitchFamily="34" charset="0"/>
                      </a:endParaRPr>
                    </a:p>
                  </a:txBody>
                  <a:tcPr marL="91439" marR="91439" marT="45722" marB="45722">
                    <a:solidFill>
                      <a:schemeClr val="accent6">
                        <a:lumMod val="20000"/>
                        <a:lumOff val="80000"/>
                      </a:schemeClr>
                    </a:solidFill>
                  </a:tcPr>
                </a:tc>
                <a:tc>
                  <a:txBody>
                    <a:bodyPr/>
                    <a:lstStyle/>
                    <a:p>
                      <a:endParaRPr lang="en-US" sz="1500" dirty="0">
                        <a:latin typeface="Arial" pitchFamily="34" charset="0"/>
                        <a:cs typeface="Arial" pitchFamily="34" charset="0"/>
                      </a:endParaRPr>
                    </a:p>
                  </a:txBody>
                  <a:tcPr marL="91439" marR="91439" marT="45722" marB="45722">
                    <a:solidFill>
                      <a:schemeClr val="accent6">
                        <a:lumMod val="20000"/>
                        <a:lumOff val="80000"/>
                      </a:schemeClr>
                    </a:solidFill>
                  </a:tcPr>
                </a:tc>
                <a:tc>
                  <a:txBody>
                    <a:bodyPr/>
                    <a:lstStyle/>
                    <a:p>
                      <a:endParaRPr lang="en-US" sz="1500" dirty="0">
                        <a:latin typeface="Arial" pitchFamily="34" charset="0"/>
                        <a:cs typeface="Arial" pitchFamily="34" charset="0"/>
                      </a:endParaRPr>
                    </a:p>
                  </a:txBody>
                  <a:tcPr marL="91439" marR="91439" marT="45722" marB="45722">
                    <a:solidFill>
                      <a:schemeClr val="accent6">
                        <a:lumMod val="20000"/>
                        <a:lumOff val="80000"/>
                      </a:schemeClr>
                    </a:solidFill>
                  </a:tcPr>
                </a:tc>
              </a:tr>
            </a:tbl>
          </a:graphicData>
        </a:graphic>
      </p:graphicFrame>
    </p:spTree>
    <p:extLst>
      <p:ext uri="{BB962C8B-B14F-4D97-AF65-F5344CB8AC3E}">
        <p14:creationId xmlns:p14="http://schemas.microsoft.com/office/powerpoint/2010/main" val="3326703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References</a:t>
            </a:r>
          </a:p>
        </p:txBody>
      </p:sp>
      <p:sp>
        <p:nvSpPr>
          <p:cNvPr id="2" name="Text Placeholder 1"/>
          <p:cNvSpPr>
            <a:spLocks noGrp="1"/>
          </p:cNvSpPr>
          <p:nvPr>
            <p:ph type="body" sz="half" idx="2"/>
          </p:nvPr>
        </p:nvSpPr>
        <p:spPr>
          <a:xfrm>
            <a:off x="1466850" y="1722438"/>
            <a:ext cx="6996113" cy="3430587"/>
          </a:xfrm>
        </p:spPr>
        <p:txBody>
          <a:bodyPr>
            <a:normAutofit/>
          </a:bodyPr>
          <a:lstStyle/>
          <a:p>
            <a:pPr marL="285750" indent="-285750">
              <a:buFont typeface="Arial" panose="020B0604020202020204" pitchFamily="34" charset="0"/>
              <a:buChar char="•"/>
              <a:defRPr/>
            </a:pPr>
            <a:r>
              <a:rPr lang="en-US" sz="1800" dirty="0">
                <a:latin typeface="Seoge UI"/>
                <a:hlinkClick r:id="rId2"/>
              </a:rPr>
              <a:t>https://</a:t>
            </a:r>
            <a:r>
              <a:rPr lang="en-US" sz="1800" dirty="0" smtClean="0">
                <a:latin typeface="Seoge UI"/>
                <a:hlinkClick r:id="rId2"/>
              </a:rPr>
              <a:t>developer.mozilla.org/en-US/docs/Web/API/Document_Object_Model/Introduction</a:t>
            </a:r>
            <a:endParaRPr lang="en-US" sz="1800" dirty="0" smtClean="0">
              <a:latin typeface="Seoge UI"/>
            </a:endParaRPr>
          </a:p>
          <a:p>
            <a:pPr marL="285750" indent="-285750">
              <a:buFont typeface="Arial" panose="020B0604020202020204" pitchFamily="34" charset="0"/>
              <a:buChar char="•"/>
              <a:defRPr/>
            </a:pPr>
            <a:endParaRPr lang="en-US" sz="1800" dirty="0">
              <a:latin typeface="Seoge UI"/>
            </a:endParaRPr>
          </a:p>
          <a:p>
            <a:pPr marL="285750" indent="-285750">
              <a:buFont typeface="Arial" panose="020B0604020202020204" pitchFamily="34" charset="0"/>
              <a:buChar char="•"/>
              <a:defRPr/>
            </a:pPr>
            <a:r>
              <a:rPr lang="en-US" sz="1800" dirty="0">
                <a:latin typeface="Seoge UI"/>
                <a:hlinkClick r:id="rId3"/>
              </a:rPr>
              <a:t>http://eloquentjavascript.net/13_dom.html</a:t>
            </a:r>
            <a:endParaRPr lang="en-US" sz="1800" dirty="0">
              <a:latin typeface="Seoge UI"/>
            </a:endParaRPr>
          </a:p>
          <a:p>
            <a:pPr marL="285750" indent="-285750">
              <a:buFont typeface="Arial" panose="020B0604020202020204" pitchFamily="34" charset="0"/>
              <a:buChar char="•"/>
              <a:defRPr/>
            </a:pPr>
            <a:endParaRPr lang="en-US" sz="1600" dirty="0" smtClean="0"/>
          </a:p>
          <a:p>
            <a:pPr marL="285750" indent="-285750">
              <a:buFont typeface="Arial" panose="020B0604020202020204" pitchFamily="34" charset="0"/>
              <a:buChar char="•"/>
              <a:defRPr/>
            </a:pPr>
            <a:endParaRPr lang="en-US" sz="1600" dirty="0"/>
          </a:p>
        </p:txBody>
      </p:sp>
      <p:sp>
        <p:nvSpPr>
          <p:cNvPr id="3" name="Slide Number Placeholder 2"/>
          <p:cNvSpPr>
            <a:spLocks noGrp="1"/>
          </p:cNvSpPr>
          <p:nvPr>
            <p:ph type="sldNum" sz="quarter" idx="10"/>
          </p:nvPr>
        </p:nvSpPr>
        <p:spPr/>
        <p:txBody>
          <a:bodyPr/>
          <a:lstStyle/>
          <a:p>
            <a:pPr>
              <a:defRPr/>
            </a:pPr>
            <a:fld id="{EA02E842-317B-4FD5-A495-464A8D7487C0}" type="slidenum">
              <a:rPr lang="en-US" smtClean="0"/>
              <a:pPr>
                <a:defRPr/>
              </a:pPr>
              <a:t>20</a:t>
            </a:fld>
            <a:endParaRPr lang="en-US" dirty="0"/>
          </a:p>
        </p:txBody>
      </p:sp>
    </p:spTree>
    <p:extLst>
      <p:ext uri="{BB962C8B-B14F-4D97-AF65-F5344CB8AC3E}">
        <p14:creationId xmlns:p14="http://schemas.microsoft.com/office/powerpoint/2010/main" val="2270088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mtClean="0"/>
              <a:t>Any Questions?</a:t>
            </a:r>
          </a:p>
        </p:txBody>
      </p:sp>
      <p:sp>
        <p:nvSpPr>
          <p:cNvPr id="23245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81341073-43CD-43F7-971E-41FC7D2203B0}" type="slidenum">
              <a:rPr lang="en-US" altLang="en-US" smtClean="0">
                <a:solidFill>
                  <a:srgbClr val="262626"/>
                </a:solidFill>
              </a:rPr>
              <a:pPr eaLnBrk="1" fontAlgn="base" hangingPunct="1">
                <a:spcBef>
                  <a:spcPct val="0"/>
                </a:spcBef>
                <a:spcAft>
                  <a:spcPct val="0"/>
                </a:spcAft>
              </a:pPr>
              <a:t>21</a:t>
            </a:fld>
            <a:endParaRPr lang="en-US" altLang="en-US" smtClean="0">
              <a:solidFill>
                <a:srgbClr val="262626"/>
              </a:solidFill>
            </a:endParaRPr>
          </a:p>
        </p:txBody>
      </p:sp>
    </p:spTree>
    <p:extLst>
      <p:ext uri="{BB962C8B-B14F-4D97-AF65-F5344CB8AC3E}">
        <p14:creationId xmlns:p14="http://schemas.microsoft.com/office/powerpoint/2010/main" val="3923351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p:cNvSpPr>
            <a:spLocks noGrp="1"/>
          </p:cNvSpPr>
          <p:nvPr>
            <p:ph type="title"/>
          </p:nvPr>
        </p:nvSpPr>
        <p:spPr bwMode="auto">
          <a:xfrm>
            <a:off x="1657350" y="5043488"/>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n-US" smtClean="0"/>
              <a:t>Thank You!</a:t>
            </a:r>
          </a:p>
        </p:txBody>
      </p:sp>
    </p:spTree>
    <p:extLst>
      <p:ext uri="{BB962C8B-B14F-4D97-AF65-F5344CB8AC3E}">
        <p14:creationId xmlns:p14="http://schemas.microsoft.com/office/powerpoint/2010/main" val="24414460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smtClean="0">
                <a:latin typeface="Segoe UI" pitchFamily="34" charset="0"/>
                <a:cs typeface="Segoe UI" pitchFamily="34" charset="0"/>
              </a:rPr>
              <a:t>Learning Objectives</a:t>
            </a:r>
          </a:p>
        </p:txBody>
      </p:sp>
      <p:sp>
        <p:nvSpPr>
          <p:cNvPr id="19661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18BEF88-6216-4850-8652-0E9702024A3E}" type="slidenum">
              <a:rPr lang="en-US" altLang="en-US" smtClean="0">
                <a:solidFill>
                  <a:srgbClr val="262626"/>
                </a:solidFill>
              </a:rPr>
              <a:pPr eaLnBrk="1" fontAlgn="base" hangingPunct="1">
                <a:spcBef>
                  <a:spcPct val="0"/>
                </a:spcBef>
                <a:spcAft>
                  <a:spcPct val="0"/>
                </a:spcAft>
              </a:pPr>
              <a:t>3</a:t>
            </a:fld>
            <a:endParaRPr lang="en-US" altLang="en-US" dirty="0" smtClean="0">
              <a:solidFill>
                <a:srgbClr val="262626"/>
              </a:solidFill>
            </a:endParaRPr>
          </a:p>
        </p:txBody>
      </p:sp>
      <p:sp>
        <p:nvSpPr>
          <p:cNvPr id="6" name="TextBox 5"/>
          <p:cNvSpPr txBox="1"/>
          <p:nvPr/>
        </p:nvSpPr>
        <p:spPr>
          <a:xfrm>
            <a:off x="1524000" y="2438400"/>
            <a:ext cx="7010400" cy="313932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solidFill>
                <a:prstClr val="black">
                  <a:lumMod val="75000"/>
                  <a:lumOff val="25000"/>
                </a:prstClr>
              </a:solidFill>
              <a:latin typeface="Seoge UI"/>
            </a:endParaRPr>
          </a:p>
          <a:p>
            <a:pPr marL="285750" indent="-285750">
              <a:buFont typeface="Arial" panose="020B0604020202020204" pitchFamily="34" charset="0"/>
              <a:buChar char="•"/>
            </a:pPr>
            <a:r>
              <a:rPr lang="en-US" dirty="0" smtClean="0">
                <a:solidFill>
                  <a:prstClr val="black">
                    <a:lumMod val="75000"/>
                    <a:lumOff val="25000"/>
                  </a:prstClr>
                </a:solidFill>
                <a:latin typeface="Seoge UI"/>
              </a:rPr>
              <a:t>Quick</a:t>
            </a:r>
            <a:r>
              <a:rPr lang="en-US" b="1" dirty="0" smtClean="0">
                <a:solidFill>
                  <a:prstClr val="black">
                    <a:lumMod val="75000"/>
                    <a:lumOff val="25000"/>
                  </a:prstClr>
                </a:solidFill>
                <a:latin typeface="Seoge UI"/>
              </a:rPr>
              <a:t> </a:t>
            </a:r>
            <a:r>
              <a:rPr lang="en-US" dirty="0" smtClean="0">
                <a:solidFill>
                  <a:prstClr val="black">
                    <a:lumMod val="75000"/>
                    <a:lumOff val="25000"/>
                  </a:prstClr>
                </a:solidFill>
                <a:latin typeface="Seoge UI"/>
              </a:rPr>
              <a:t>JS </a:t>
            </a:r>
            <a:r>
              <a:rPr lang="en-US" dirty="0" smtClean="0">
                <a:solidFill>
                  <a:prstClr val="black">
                    <a:lumMod val="75000"/>
                    <a:lumOff val="25000"/>
                  </a:prstClr>
                </a:solidFill>
                <a:latin typeface="Seoge UI"/>
              </a:rPr>
              <a:t>Revision</a:t>
            </a:r>
            <a:endParaRPr lang="en-US" dirty="0">
              <a:solidFill>
                <a:prstClr val="black">
                  <a:lumMod val="75000"/>
                  <a:lumOff val="25000"/>
                </a:prstClr>
              </a:solidFill>
              <a:latin typeface="Seoge UI"/>
            </a:endParaRPr>
          </a:p>
          <a:p>
            <a:pPr marL="285750" indent="-285750">
              <a:buFont typeface="Arial" panose="020B0604020202020204" pitchFamily="34" charset="0"/>
              <a:buChar char="•"/>
            </a:pPr>
            <a:endParaRPr lang="en-US" dirty="0" smtClean="0">
              <a:solidFill>
                <a:prstClr val="black">
                  <a:lumMod val="75000"/>
                  <a:lumOff val="25000"/>
                </a:prstClr>
              </a:solidFill>
              <a:latin typeface="Seoge UI"/>
            </a:endParaRPr>
          </a:p>
          <a:p>
            <a:pPr marL="285750" indent="-285750">
              <a:buFont typeface="Arial" panose="020B0604020202020204" pitchFamily="34" charset="0"/>
              <a:buChar char="•"/>
            </a:pPr>
            <a:r>
              <a:rPr lang="en-US" dirty="0" smtClean="0">
                <a:solidFill>
                  <a:prstClr val="black">
                    <a:lumMod val="75000"/>
                    <a:lumOff val="25000"/>
                  </a:prstClr>
                </a:solidFill>
                <a:latin typeface="Seoge UI"/>
              </a:rPr>
              <a:t>HTML-DOM</a:t>
            </a:r>
          </a:p>
          <a:p>
            <a:pPr marL="742950" lvl="1" indent="-285750">
              <a:buFont typeface="Arial" panose="020B0604020202020204" pitchFamily="34" charset="0"/>
              <a:buChar char="•"/>
            </a:pPr>
            <a:r>
              <a:rPr lang="en-US" dirty="0" smtClean="0">
                <a:solidFill>
                  <a:prstClr val="black">
                    <a:lumMod val="75000"/>
                    <a:lumOff val="25000"/>
                  </a:prstClr>
                </a:solidFill>
                <a:latin typeface="Seoge UI"/>
              </a:rPr>
              <a:t>What is DOM</a:t>
            </a:r>
          </a:p>
          <a:p>
            <a:pPr marL="742950" lvl="1" indent="-285750">
              <a:buFont typeface="Arial" panose="020B0604020202020204" pitchFamily="34" charset="0"/>
              <a:buChar char="•"/>
            </a:pPr>
            <a:r>
              <a:rPr lang="en-US" dirty="0">
                <a:solidFill>
                  <a:prstClr val="black">
                    <a:lumMod val="75000"/>
                    <a:lumOff val="25000"/>
                  </a:prstClr>
                </a:solidFill>
                <a:latin typeface="Seoge UI"/>
              </a:rPr>
              <a:t>Core Interfaces in the </a:t>
            </a:r>
            <a:r>
              <a:rPr lang="en-US" dirty="0" smtClean="0">
                <a:solidFill>
                  <a:prstClr val="black">
                    <a:lumMod val="75000"/>
                    <a:lumOff val="25000"/>
                  </a:prstClr>
                </a:solidFill>
                <a:latin typeface="Seoge UI"/>
              </a:rPr>
              <a:t>DOM</a:t>
            </a:r>
          </a:p>
          <a:p>
            <a:pPr marL="742950" lvl="1" indent="-285750">
              <a:buFont typeface="Arial" panose="020B0604020202020204" pitchFamily="34" charset="0"/>
              <a:buChar char="•"/>
            </a:pPr>
            <a:r>
              <a:rPr lang="en-US" dirty="0" smtClean="0">
                <a:solidFill>
                  <a:prstClr val="black">
                    <a:lumMod val="75000"/>
                    <a:lumOff val="25000"/>
                  </a:prstClr>
                </a:solidFill>
                <a:latin typeface="Seoge UI"/>
              </a:rPr>
              <a:t>Programs</a:t>
            </a:r>
            <a:endParaRPr lang="en-US" dirty="0">
              <a:solidFill>
                <a:prstClr val="black">
                  <a:lumMod val="75000"/>
                  <a:lumOff val="25000"/>
                </a:prstClr>
              </a:solidFill>
              <a:latin typeface="Seoge UI"/>
            </a:endParaRPr>
          </a:p>
          <a:p>
            <a:endParaRPr lang="en-US" b="1" dirty="0" smtClean="0">
              <a:solidFill>
                <a:prstClr val="black">
                  <a:lumMod val="75000"/>
                  <a:lumOff val="25000"/>
                </a:prstClr>
              </a:solidFill>
              <a:latin typeface="Seoge UI"/>
            </a:endParaRPr>
          </a:p>
          <a:p>
            <a:endParaRPr lang="en-US" b="1" dirty="0">
              <a:solidFill>
                <a:prstClr val="black">
                  <a:lumMod val="75000"/>
                  <a:lumOff val="25000"/>
                </a:prstClr>
              </a:solidFill>
              <a:latin typeface="Seoge UI"/>
            </a:endParaRPr>
          </a:p>
          <a:p>
            <a:endParaRPr lang="en-US" b="1" dirty="0" smtClean="0">
              <a:solidFill>
                <a:prstClr val="black">
                  <a:lumMod val="75000"/>
                  <a:lumOff val="25000"/>
                </a:prstClr>
              </a:solidFill>
              <a:latin typeface="Seoge UI"/>
            </a:endParaRPr>
          </a:p>
          <a:p>
            <a:endParaRPr lang="en-US" b="1" dirty="0">
              <a:solidFill>
                <a:prstClr val="black">
                  <a:lumMod val="75000"/>
                  <a:lumOff val="25000"/>
                </a:prstClr>
              </a:solidFill>
              <a:latin typeface="Seoge UI"/>
            </a:endParaRPr>
          </a:p>
        </p:txBody>
      </p:sp>
    </p:spTree>
    <p:extLst>
      <p:ext uri="{BB962C8B-B14F-4D97-AF65-F5344CB8AC3E}">
        <p14:creationId xmlns:p14="http://schemas.microsoft.com/office/powerpoint/2010/main" val="331848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dirty="0" smtClean="0"/>
              <a:t>Course Structure</a:t>
            </a:r>
          </a:p>
        </p:txBody>
      </p:sp>
      <p:sp>
        <p:nvSpPr>
          <p:cNvPr id="1976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63E0B2C-E970-4EFF-9131-77CE20486901}" type="slidenum">
              <a:rPr lang="en-US" altLang="en-US" smtClean="0">
                <a:solidFill>
                  <a:srgbClr val="262626"/>
                </a:solidFill>
              </a:rPr>
              <a:pPr eaLnBrk="1" fontAlgn="base" hangingPunct="1">
                <a:spcBef>
                  <a:spcPct val="0"/>
                </a:spcBef>
                <a:spcAft>
                  <a:spcPct val="0"/>
                </a:spcAft>
              </a:pPr>
              <a:t>4</a:t>
            </a:fld>
            <a:endParaRPr lang="en-US" altLang="en-US" smtClean="0">
              <a:solidFill>
                <a:srgbClr val="26262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9599282"/>
              </p:ext>
            </p:extLst>
          </p:nvPr>
        </p:nvGraphicFramePr>
        <p:xfrm>
          <a:off x="1530350" y="2474913"/>
          <a:ext cx="7162800" cy="3652835"/>
        </p:xfrm>
        <a:graphic>
          <a:graphicData uri="http://schemas.openxmlformats.org/drawingml/2006/table">
            <a:tbl>
              <a:tblPr firstRow="1" bandRow="1">
                <a:tableStyleId>{7DF18680-E054-41AD-8BC1-D1AEF772440D}</a:tableStyleId>
              </a:tblPr>
              <a:tblGrid>
                <a:gridCol w="2407920"/>
                <a:gridCol w="4754880"/>
              </a:tblGrid>
              <a:tr h="730567">
                <a:tc>
                  <a:txBody>
                    <a:bodyPr/>
                    <a:lstStyle/>
                    <a:p>
                      <a:pPr marL="0" algn="l" defTabSz="914400" rtl="0" eaLnBrk="1" latinLnBrk="0" hangingPunct="1"/>
                      <a:r>
                        <a:rPr lang="en-US" sz="1500" b="0" kern="1200" dirty="0" smtClean="0">
                          <a:latin typeface="Segoe UI" panose="020B0502040204020203" pitchFamily="34" charset="0"/>
                          <a:ea typeface="Segoe UI" panose="020B0502040204020203" pitchFamily="34" charset="0"/>
                          <a:cs typeface="Segoe UI" panose="020B0502040204020203" pitchFamily="34" charset="0"/>
                        </a:rPr>
                        <a:t>Target audience</a:t>
                      </a:r>
                      <a:endParaRPr lang="en-US" sz="1500" b="0" kern="12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45722" marB="45722"/>
                </a:tc>
                <a:tc>
                  <a:txBody>
                    <a:bodyPr/>
                    <a:lstStyle/>
                    <a:p>
                      <a:pPr marL="0" algn="l" defTabSz="914400" rtl="0" eaLnBrk="1" latinLnBrk="0" hangingPunct="1"/>
                      <a:r>
                        <a:rPr lang="en-US" sz="1500" b="0" kern="1200" dirty="0" smtClean="0">
                          <a:solidFill>
                            <a:schemeClr val="lt1"/>
                          </a:solidFill>
                          <a:latin typeface="Arial" pitchFamily="34" charset="0"/>
                          <a:ea typeface="+mn-ea"/>
                          <a:cs typeface="Arial" pitchFamily="34" charset="0"/>
                        </a:rPr>
                        <a:t>Fresher</a:t>
                      </a:r>
                      <a:endParaRPr lang="en-US" sz="1500" b="0" kern="12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45722" marB="45722"/>
                </a:tc>
              </a:tr>
              <a:tr h="730567">
                <a:tc>
                  <a:txBody>
                    <a:bodyPr/>
                    <a:lstStyle/>
                    <a:p>
                      <a:pPr marL="0" algn="l" defTabSz="914400" rtl="0" eaLnBrk="1" latinLnBrk="0" hangingPunct="1"/>
                      <a:r>
                        <a:rPr lang="en-US" sz="1500" kern="1200" dirty="0" smtClean="0">
                          <a:latin typeface="Segoe UI" panose="020B0502040204020203" pitchFamily="34" charset="0"/>
                          <a:ea typeface="Segoe UI" panose="020B0502040204020203" pitchFamily="34" charset="0"/>
                          <a:cs typeface="Segoe UI" panose="020B0502040204020203" pitchFamily="34" charset="0"/>
                        </a:rPr>
                        <a:t>Level</a:t>
                      </a:r>
                      <a:endParaRPr lang="en-US" sz="1500" b="0" kern="12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45722" marB="4572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smtClean="0">
                          <a:solidFill>
                            <a:schemeClr val="tx1">
                              <a:lumMod val="75000"/>
                              <a:lumOff val="25000"/>
                            </a:schemeClr>
                          </a:solidFill>
                          <a:latin typeface="Arial" pitchFamily="34" charset="0"/>
                          <a:ea typeface="+mn-ea"/>
                          <a:cs typeface="Arial" pitchFamily="34" charset="0"/>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black">
                            <a:lumMod val="65000"/>
                            <a:lumOff val="35000"/>
                          </a:prstClr>
                        </a:solidFill>
                        <a:effectLst/>
                        <a:uLnTx/>
                        <a:uFillTx/>
                        <a:latin typeface="Segoe UI" panose="020B0502040204020203" pitchFamily="34" charset="0"/>
                        <a:ea typeface="Segoe UI" panose="020B0502040204020203" pitchFamily="34" charset="0"/>
                        <a:cs typeface="Segoe UI" panose="020B0502040204020203" pitchFamily="34" charset="0"/>
                      </a:endParaRPr>
                    </a:p>
                  </a:txBody>
                  <a:tcPr marT="45722" marB="45722"/>
                </a:tc>
              </a:tr>
              <a:tr h="730567">
                <a:tc>
                  <a:txBody>
                    <a:bodyPr/>
                    <a:lstStyle/>
                    <a:p>
                      <a:pPr marL="0" algn="l" defTabSz="914400" rtl="0" eaLnBrk="1" latinLnBrk="0" hangingPunct="1"/>
                      <a:r>
                        <a:rPr lang="en-US" sz="1500" kern="1200" dirty="0" smtClean="0">
                          <a:latin typeface="Segoe UI" panose="020B0502040204020203" pitchFamily="34" charset="0"/>
                          <a:ea typeface="Segoe UI" panose="020B0502040204020203" pitchFamily="34" charset="0"/>
                          <a:cs typeface="Segoe UI" panose="020B0502040204020203" pitchFamily="34" charset="0"/>
                        </a:rPr>
                        <a:t>Pre-requisites</a:t>
                      </a:r>
                      <a:endParaRPr lang="en-US" sz="1500" b="0" kern="12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45722" marB="45722"/>
                </a:tc>
                <a:tc>
                  <a:txBody>
                    <a:bodyPr/>
                    <a:lstStyle/>
                    <a:p>
                      <a:r>
                        <a:rPr lang="en-US" sz="1400" dirty="0" smtClean="0">
                          <a:solidFill>
                            <a:schemeClr val="tx1">
                              <a:lumMod val="75000"/>
                              <a:lumOff val="25000"/>
                            </a:schemeClr>
                          </a:solidFill>
                          <a:latin typeface="Arial" pitchFamily="34" charset="0"/>
                          <a:cs typeface="Arial" pitchFamily="34" charset="0"/>
                        </a:rPr>
                        <a:t>HTML, CSS</a:t>
                      </a:r>
                      <a:r>
                        <a:rPr lang="en-US" sz="1400" baseline="0" dirty="0" smtClean="0">
                          <a:solidFill>
                            <a:schemeClr val="tx1">
                              <a:lumMod val="75000"/>
                              <a:lumOff val="25000"/>
                            </a:schemeClr>
                          </a:solidFill>
                          <a:latin typeface="Arial" pitchFamily="34" charset="0"/>
                          <a:cs typeface="Arial" pitchFamily="34" charset="0"/>
                        </a:rPr>
                        <a:t> and </a:t>
                      </a:r>
                      <a:r>
                        <a:rPr lang="en-US" sz="1400" dirty="0" err="1" smtClean="0">
                          <a:solidFill>
                            <a:schemeClr val="tx1">
                              <a:lumMod val="75000"/>
                              <a:lumOff val="25000"/>
                            </a:schemeClr>
                          </a:solidFill>
                          <a:latin typeface="Arial" pitchFamily="34" charset="0"/>
                          <a:cs typeface="Arial" pitchFamily="34" charset="0"/>
                        </a:rPr>
                        <a:t>Javascript</a:t>
                      </a:r>
                      <a:endParaRPr lang="en-US" sz="1500" dirty="0">
                        <a:latin typeface="Segoe UI" panose="020B0502040204020203" pitchFamily="34" charset="0"/>
                        <a:ea typeface="Segoe UI" panose="020B0502040204020203" pitchFamily="34" charset="0"/>
                        <a:cs typeface="Segoe UI" panose="020B0502040204020203" pitchFamily="34" charset="0"/>
                      </a:endParaRPr>
                    </a:p>
                  </a:txBody>
                  <a:tcPr marT="45722" marB="45722"/>
                </a:tc>
              </a:tr>
              <a:tr h="730567">
                <a:tc>
                  <a:txBody>
                    <a:bodyPr/>
                    <a:lstStyle/>
                    <a:p>
                      <a:pPr marL="0" algn="l" defTabSz="914400" rtl="0" eaLnBrk="1" latinLnBrk="0" hangingPunct="1"/>
                      <a:r>
                        <a:rPr lang="en-US" sz="1500" kern="1200" dirty="0" smtClean="0">
                          <a:latin typeface="Segoe UI" panose="020B0502040204020203" pitchFamily="34" charset="0"/>
                          <a:ea typeface="Segoe UI" panose="020B0502040204020203" pitchFamily="34" charset="0"/>
                          <a:cs typeface="Segoe UI" panose="020B0502040204020203" pitchFamily="34" charset="0"/>
                        </a:rPr>
                        <a:t>Training methods</a:t>
                      </a:r>
                      <a:endParaRPr lang="en-US" sz="1500" b="0" kern="12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75000"/>
                              <a:lumOff val="25000"/>
                            </a:schemeClr>
                          </a:solidFill>
                          <a:latin typeface="Arial" pitchFamily="34" charset="0"/>
                          <a:cs typeface="Arial" pitchFamily="34" charset="0"/>
                        </a:rPr>
                        <a:t>PPT and Programs</a:t>
                      </a:r>
                    </a:p>
                    <a:p>
                      <a:endParaRPr lang="en-US" sz="1500" dirty="0">
                        <a:latin typeface="Segoe UI" panose="020B0502040204020203" pitchFamily="34" charset="0"/>
                        <a:ea typeface="Segoe UI" panose="020B0502040204020203" pitchFamily="34" charset="0"/>
                        <a:cs typeface="Segoe UI" panose="020B0502040204020203" pitchFamily="34" charset="0"/>
                      </a:endParaRPr>
                    </a:p>
                  </a:txBody>
                  <a:tcPr marT="45722" marB="45722"/>
                </a:tc>
              </a:tr>
              <a:tr h="730567">
                <a:tc>
                  <a:txBody>
                    <a:bodyPr/>
                    <a:lstStyle/>
                    <a:p>
                      <a:pPr marL="0" algn="l" defTabSz="914400" rtl="0" eaLnBrk="1" latinLnBrk="0" hangingPunct="1"/>
                      <a:r>
                        <a:rPr lang="en-US" sz="1500" kern="1200" dirty="0" smtClean="0">
                          <a:latin typeface="Segoe UI" panose="020B0502040204020203" pitchFamily="34" charset="0"/>
                          <a:ea typeface="Segoe UI" panose="020B0502040204020203" pitchFamily="34" charset="0"/>
                          <a:cs typeface="Segoe UI" panose="020B0502040204020203" pitchFamily="34" charset="0"/>
                        </a:rPr>
                        <a:t>Evaluation</a:t>
                      </a:r>
                      <a:endParaRPr lang="en-US" sz="1500" b="0" kern="1200" dirty="0" smtClean="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endParaRPr>
                    </a:p>
                  </a:txBody>
                  <a:tcPr marT="45722" marB="45722"/>
                </a:tc>
                <a:tc>
                  <a:txBody>
                    <a:bodyPr/>
                    <a:lstStyle/>
                    <a:p>
                      <a:r>
                        <a:rPr lang="en-US" sz="1400" dirty="0" smtClean="0">
                          <a:solidFill>
                            <a:schemeClr val="tx1">
                              <a:lumMod val="75000"/>
                              <a:lumOff val="25000"/>
                            </a:schemeClr>
                          </a:solidFill>
                          <a:latin typeface="Arial" pitchFamily="34" charset="0"/>
                          <a:cs typeface="Arial" pitchFamily="34" charset="0"/>
                        </a:rPr>
                        <a:t>Assignments  provided</a:t>
                      </a:r>
                      <a:endParaRPr lang="en-US" sz="1500" dirty="0">
                        <a:latin typeface="Segoe UI" panose="020B0502040204020203" pitchFamily="34" charset="0"/>
                        <a:ea typeface="Segoe UI" panose="020B0502040204020203" pitchFamily="34" charset="0"/>
                        <a:cs typeface="Segoe UI" panose="020B0502040204020203" pitchFamily="34" charset="0"/>
                      </a:endParaRPr>
                    </a:p>
                  </a:txBody>
                  <a:tcPr marT="45722" marB="45722"/>
                </a:tc>
              </a:tr>
            </a:tbl>
          </a:graphicData>
        </a:graphic>
      </p:graphicFrame>
    </p:spTree>
    <p:extLst>
      <p:ext uri="{BB962C8B-B14F-4D97-AF65-F5344CB8AC3E}">
        <p14:creationId xmlns:p14="http://schemas.microsoft.com/office/powerpoint/2010/main" val="596714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Quick </a:t>
            </a:r>
            <a:r>
              <a:rPr lang="en-US" altLang="en-US" dirty="0" smtClean="0"/>
              <a:t>JS Revision</a:t>
            </a:r>
            <a:endParaRPr lang="en-US" dirty="0"/>
          </a:p>
        </p:txBody>
      </p:sp>
      <p:sp>
        <p:nvSpPr>
          <p:cNvPr id="3" name="Text Placeholder 2"/>
          <p:cNvSpPr>
            <a:spLocks noGrp="1"/>
          </p:cNvSpPr>
          <p:nvPr>
            <p:ph type="body" sz="half" idx="2"/>
          </p:nvPr>
        </p:nvSpPr>
        <p:spPr>
          <a:xfrm>
            <a:off x="1524000" y="1721803"/>
            <a:ext cx="7391400" cy="3612070"/>
          </a:xfrm>
        </p:spPr>
        <p:txBody>
          <a:bodyPr/>
          <a:lstStyle/>
          <a:p>
            <a:pPr marL="285750" indent="-285750">
              <a:buFont typeface="Arial" pitchFamily="34" charset="0"/>
              <a:buChar char="•"/>
              <a:defRPr/>
            </a:pPr>
            <a:r>
              <a:rPr lang="en-US" sz="1800" dirty="0"/>
              <a:t>What is JS used for?</a:t>
            </a:r>
          </a:p>
          <a:p>
            <a:pPr marL="285750" indent="-285750">
              <a:buFont typeface="Arial" pitchFamily="34" charset="0"/>
              <a:buChar char="•"/>
              <a:defRPr/>
            </a:pPr>
            <a:r>
              <a:rPr lang="en-US" sz="1800" dirty="0"/>
              <a:t>How do we execute JS?</a:t>
            </a:r>
          </a:p>
          <a:p>
            <a:pPr marL="285750" indent="-285750">
              <a:buFont typeface="Arial" pitchFamily="34" charset="0"/>
              <a:buChar char="•"/>
              <a:defRPr/>
            </a:pPr>
            <a:r>
              <a:rPr lang="en-US" sz="1800" dirty="0" smtClean="0"/>
              <a:t>What </a:t>
            </a:r>
            <a:r>
              <a:rPr lang="en-US" sz="1800" dirty="0"/>
              <a:t>are different types of variables?</a:t>
            </a:r>
          </a:p>
          <a:p>
            <a:pPr marL="285750" indent="-285750">
              <a:buFont typeface="Arial" pitchFamily="34" charset="0"/>
              <a:buChar char="•"/>
              <a:defRPr/>
            </a:pPr>
            <a:r>
              <a:rPr lang="en-US" sz="1800" dirty="0"/>
              <a:t>What are the different mouse, keyboard, focus, load, resize, change and submit events?</a:t>
            </a:r>
          </a:p>
          <a:p>
            <a:pPr marL="285750" indent="-285750">
              <a:buFont typeface="Arial" pitchFamily="34" charset="0"/>
              <a:buChar char="•"/>
              <a:defRPr/>
            </a:pPr>
            <a:r>
              <a:rPr lang="en-US" sz="1800" dirty="0"/>
              <a:t>What are the different JS Objects?</a:t>
            </a:r>
          </a:p>
          <a:p>
            <a:endParaRPr lang="en-US" dirty="0"/>
          </a:p>
        </p:txBody>
      </p:sp>
      <p:sp>
        <p:nvSpPr>
          <p:cNvPr id="4" name="Slide Number Placeholder 3"/>
          <p:cNvSpPr>
            <a:spLocks noGrp="1"/>
          </p:cNvSpPr>
          <p:nvPr>
            <p:ph type="sldNum" sz="quarter" idx="10"/>
          </p:nvPr>
        </p:nvSpPr>
        <p:spPr/>
        <p:txBody>
          <a:bodyPr/>
          <a:lstStyle/>
          <a:p>
            <a:pPr>
              <a:defRPr/>
            </a:pPr>
            <a:fld id="{96FB4D3D-A710-4320-AA94-C009BA086CAD}" type="slidenum">
              <a:rPr lang="en-US" smtClean="0"/>
              <a:pPr>
                <a:defRPr/>
              </a:pPr>
              <a:t>5</a:t>
            </a:fld>
            <a:endParaRPr lang="en-US" dirty="0"/>
          </a:p>
        </p:txBody>
      </p:sp>
    </p:spTree>
    <p:extLst>
      <p:ext uri="{BB962C8B-B14F-4D97-AF65-F5344CB8AC3E}">
        <p14:creationId xmlns:p14="http://schemas.microsoft.com/office/powerpoint/2010/main" val="2367925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HTML DOM</a:t>
            </a:r>
          </a:p>
        </p:txBody>
      </p:sp>
      <p:sp>
        <p:nvSpPr>
          <p:cNvPr id="7" name="Text Placeholder 2"/>
          <p:cNvSpPr>
            <a:spLocks noGrp="1"/>
          </p:cNvSpPr>
          <p:nvPr>
            <p:ph type="body" sz="half" idx="2"/>
          </p:nvPr>
        </p:nvSpPr>
        <p:spPr>
          <a:xfrm>
            <a:off x="1524000" y="1676400"/>
            <a:ext cx="7269162" cy="3611562"/>
          </a:xfrm>
        </p:spPr>
        <p:txBody>
          <a:bodyPr/>
          <a:lstStyle/>
          <a:p>
            <a:pPr marL="285750" indent="-285750">
              <a:buFont typeface="Arial" panose="020B0604020202020204" pitchFamily="34" charset="0"/>
              <a:buChar char="•"/>
            </a:pPr>
            <a:r>
              <a:rPr lang="en-US" sz="1800" dirty="0" smtClean="0"/>
              <a:t>To </a:t>
            </a:r>
            <a:r>
              <a:rPr lang="en-US" sz="1800" dirty="0"/>
              <a:t>understand how JavaScript interacts with websites, </a:t>
            </a:r>
            <a:r>
              <a:rPr lang="en-US" sz="1800" dirty="0" smtClean="0"/>
              <a:t>we first </a:t>
            </a:r>
            <a:r>
              <a:rPr lang="en-US" sz="1800" dirty="0"/>
              <a:t>have to know about the </a:t>
            </a:r>
            <a:r>
              <a:rPr lang="en-US" sz="1800" dirty="0">
                <a:solidFill>
                  <a:srgbClr val="0070C0"/>
                </a:solidFill>
              </a:rPr>
              <a:t>Document Object Model (</a:t>
            </a:r>
            <a:r>
              <a:rPr lang="en-US" sz="1800" dirty="0" smtClean="0">
                <a:solidFill>
                  <a:srgbClr val="0070C0"/>
                </a:solidFill>
              </a:rPr>
              <a:t>DOM)</a:t>
            </a:r>
            <a:r>
              <a:rPr lang="en-US" sz="1800" dirty="0" smtClean="0"/>
              <a: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The DOM is a representational structure of HTML documents</a:t>
            </a:r>
            <a:r>
              <a:rPr lang="en-US" sz="1800" dirty="0" smtClean="0"/>
              <a:t>.</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IN" sz="1800" dirty="0" smtClean="0"/>
              <a:t>It is </a:t>
            </a:r>
            <a:r>
              <a:rPr lang="en-IN" sz="1800" dirty="0"/>
              <a:t>a standard for how to </a:t>
            </a:r>
            <a:r>
              <a:rPr lang="en-IN" sz="1800" dirty="0">
                <a:solidFill>
                  <a:srgbClr val="0070C0"/>
                </a:solidFill>
              </a:rPr>
              <a:t>get, change, add, or delete </a:t>
            </a:r>
            <a:r>
              <a:rPr lang="en-IN" sz="1800" dirty="0"/>
              <a:t>HTML elements</a:t>
            </a:r>
            <a:r>
              <a:rPr lang="en-IN" sz="1800" dirty="0" smtClean="0"/>
              <a:t>.</a:t>
            </a:r>
            <a:endParaRPr lang="en-US" sz="1800" dirty="0" smtClean="0"/>
          </a:p>
        </p:txBody>
      </p:sp>
      <p:sp>
        <p:nvSpPr>
          <p:cNvPr id="4" name="Slide Number Placeholder 3"/>
          <p:cNvSpPr>
            <a:spLocks noGrp="1"/>
          </p:cNvSpPr>
          <p:nvPr>
            <p:ph type="sldNum" sz="quarter" idx="10"/>
          </p:nvPr>
        </p:nvSpPr>
        <p:spPr/>
        <p:txBody>
          <a:bodyPr/>
          <a:lstStyle/>
          <a:p>
            <a:pPr>
              <a:defRPr/>
            </a:pPr>
            <a:fld id="{F4F55F43-3247-4069-98E5-63333CBBA569}" type="slidenum">
              <a:rPr lang="en-US" smtClean="0"/>
              <a:pPr>
                <a:defRPr/>
              </a:pPr>
              <a:t>6</a:t>
            </a:fld>
            <a:endParaRPr lang="en-US" dirty="0"/>
          </a:p>
        </p:txBody>
      </p:sp>
    </p:spTree>
    <p:extLst>
      <p:ext uri="{BB962C8B-B14F-4D97-AF65-F5344CB8AC3E}">
        <p14:creationId xmlns:p14="http://schemas.microsoft.com/office/powerpoint/2010/main" val="331816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DOM Nodes</a:t>
            </a:r>
            <a:endParaRPr lang="en-US" dirty="0"/>
          </a:p>
        </p:txBody>
      </p:sp>
      <p:sp>
        <p:nvSpPr>
          <p:cNvPr id="3" name="Text Placeholder 2"/>
          <p:cNvSpPr>
            <a:spLocks noGrp="1"/>
          </p:cNvSpPr>
          <p:nvPr>
            <p:ph type="body" sz="half" idx="2"/>
          </p:nvPr>
        </p:nvSpPr>
        <p:spPr>
          <a:xfrm>
            <a:off x="1645666" y="1721802"/>
            <a:ext cx="7269734" cy="4602797"/>
          </a:xfrm>
        </p:spPr>
        <p:txBody>
          <a:bodyPr/>
          <a:lstStyle/>
          <a:p>
            <a:pPr marL="342900" indent="-342900">
              <a:buFont typeface="Arial" pitchFamily="34" charset="0"/>
              <a:buChar char="•"/>
              <a:defRPr/>
            </a:pPr>
            <a:r>
              <a:rPr lang="en-IN" sz="1800" dirty="0" smtClean="0"/>
              <a:t>The DOM says:</a:t>
            </a:r>
          </a:p>
          <a:p>
            <a:pPr marL="571500" lvl="1" indent="-342900">
              <a:buFont typeface="+mj-lt"/>
              <a:buAutoNum type="arabicPeriod"/>
              <a:defRPr/>
            </a:pPr>
            <a:r>
              <a:rPr lang="en-IN" sz="1800" dirty="0" smtClean="0">
                <a:solidFill>
                  <a:schemeClr val="tx1">
                    <a:lumMod val="75000"/>
                    <a:lumOff val="25000"/>
                  </a:schemeClr>
                </a:solidFill>
                <a:latin typeface="Segoe UI" pitchFamily="34" charset="0"/>
                <a:ea typeface="Segoe UI" pitchFamily="34" charset="0"/>
                <a:cs typeface="Segoe UI" pitchFamily="34" charset="0"/>
              </a:rPr>
              <a:t>The entire document is a document node.</a:t>
            </a:r>
          </a:p>
          <a:p>
            <a:pPr marL="571500" lvl="1" indent="-342900">
              <a:buFont typeface="+mj-lt"/>
              <a:buAutoNum type="arabicPeriod"/>
              <a:defRPr/>
            </a:pPr>
            <a:r>
              <a:rPr lang="en-IN" sz="1800" dirty="0" smtClean="0">
                <a:solidFill>
                  <a:schemeClr val="tx1">
                    <a:lumMod val="75000"/>
                    <a:lumOff val="25000"/>
                  </a:schemeClr>
                </a:solidFill>
                <a:latin typeface="Segoe UI" pitchFamily="34" charset="0"/>
                <a:ea typeface="Segoe UI" pitchFamily="34" charset="0"/>
                <a:cs typeface="Segoe UI" pitchFamily="34" charset="0"/>
              </a:rPr>
              <a:t>Every HTML element is an element node.</a:t>
            </a:r>
          </a:p>
          <a:p>
            <a:pPr marL="571500" lvl="1" indent="-342900">
              <a:buFont typeface="+mj-lt"/>
              <a:buAutoNum type="arabicPeriod"/>
              <a:defRPr/>
            </a:pPr>
            <a:r>
              <a:rPr lang="en-IN" sz="1800" dirty="0" smtClean="0">
                <a:solidFill>
                  <a:schemeClr val="tx1">
                    <a:lumMod val="75000"/>
                    <a:lumOff val="25000"/>
                  </a:schemeClr>
                </a:solidFill>
                <a:latin typeface="Segoe UI" pitchFamily="34" charset="0"/>
                <a:ea typeface="Segoe UI" pitchFamily="34" charset="0"/>
                <a:cs typeface="Segoe UI" pitchFamily="34" charset="0"/>
              </a:rPr>
              <a:t>The text in the HTML elements are text nodes.</a:t>
            </a:r>
          </a:p>
          <a:p>
            <a:pPr marL="571500" lvl="1" indent="-342900">
              <a:buFont typeface="+mj-lt"/>
              <a:buAutoNum type="arabicPeriod"/>
              <a:defRPr/>
            </a:pPr>
            <a:r>
              <a:rPr lang="en-IN" sz="1800" dirty="0" smtClean="0">
                <a:solidFill>
                  <a:schemeClr val="tx1">
                    <a:lumMod val="75000"/>
                    <a:lumOff val="25000"/>
                  </a:schemeClr>
                </a:solidFill>
                <a:latin typeface="Segoe UI" pitchFamily="34" charset="0"/>
                <a:ea typeface="Segoe UI" pitchFamily="34" charset="0"/>
                <a:cs typeface="Segoe UI" pitchFamily="34" charset="0"/>
              </a:rPr>
              <a:t>Every HTML attribute is an attribute node.</a:t>
            </a:r>
          </a:p>
          <a:p>
            <a:pPr marL="571500" lvl="1" indent="-342900">
              <a:buFont typeface="+mj-lt"/>
              <a:buAutoNum type="arabicPeriod"/>
              <a:defRPr/>
            </a:pPr>
            <a:r>
              <a:rPr lang="en-IN" sz="1800" dirty="0" smtClean="0">
                <a:solidFill>
                  <a:schemeClr val="tx1">
                    <a:lumMod val="75000"/>
                    <a:lumOff val="25000"/>
                  </a:schemeClr>
                </a:solidFill>
                <a:latin typeface="Segoe UI" pitchFamily="34" charset="0"/>
                <a:ea typeface="Segoe UI" pitchFamily="34" charset="0"/>
                <a:cs typeface="Segoe UI" pitchFamily="34" charset="0"/>
              </a:rPr>
              <a:t>Comments are comment nodes.</a:t>
            </a:r>
          </a:p>
          <a:p>
            <a:pPr marL="0" indent="0">
              <a:defRPr/>
            </a:pPr>
            <a:endParaRPr lang="en-US" sz="1800" dirty="0" smtClean="0"/>
          </a:p>
          <a:p>
            <a:pPr marL="342900" indent="-342900">
              <a:buFont typeface="Arial" pitchFamily="34" charset="0"/>
              <a:buChar char="•"/>
              <a:defRPr/>
            </a:pPr>
            <a:r>
              <a:rPr lang="en-US" sz="1800" dirty="0" smtClean="0"/>
              <a:t>So the entire html page can be considered as a tree-like structure.</a:t>
            </a:r>
          </a:p>
          <a:p>
            <a:pPr marL="342900" indent="-342900">
              <a:buFont typeface="Arial" pitchFamily="34" charset="0"/>
              <a:buChar char="•"/>
              <a:defRPr/>
            </a:pPr>
            <a:endParaRPr lang="en-US" sz="1800" dirty="0" smtClean="0"/>
          </a:p>
          <a:p>
            <a:pPr marL="342900" indent="-342900">
              <a:buFont typeface="Arial" pitchFamily="34" charset="0"/>
              <a:buChar char="•"/>
              <a:defRPr/>
            </a:pPr>
            <a:r>
              <a:rPr lang="en-US" sz="1800" dirty="0" smtClean="0"/>
              <a:t>And so you’ll have parent, children and sibling relationships.</a:t>
            </a:r>
          </a:p>
          <a:p>
            <a:endParaRPr lang="en-US" dirty="0"/>
          </a:p>
        </p:txBody>
      </p:sp>
      <p:sp>
        <p:nvSpPr>
          <p:cNvPr id="4" name="Slide Number Placeholder 3"/>
          <p:cNvSpPr>
            <a:spLocks noGrp="1"/>
          </p:cNvSpPr>
          <p:nvPr>
            <p:ph type="sldNum" sz="quarter" idx="10"/>
          </p:nvPr>
        </p:nvSpPr>
        <p:spPr/>
        <p:txBody>
          <a:bodyPr/>
          <a:lstStyle/>
          <a:p>
            <a:pPr>
              <a:defRPr/>
            </a:pPr>
            <a:fld id="{96FB4D3D-A710-4320-AA94-C009BA086CAD}" type="slidenum">
              <a:rPr lang="en-US" smtClean="0"/>
              <a:pPr>
                <a:defRPr/>
              </a:pPr>
              <a:t>7</a:t>
            </a:fld>
            <a:endParaRPr lang="en-US" dirty="0"/>
          </a:p>
        </p:txBody>
      </p:sp>
    </p:spTree>
    <p:extLst>
      <p:ext uri="{BB962C8B-B14F-4D97-AF65-F5344CB8AC3E}">
        <p14:creationId xmlns:p14="http://schemas.microsoft.com/office/powerpoint/2010/main" val="3168163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Sample HTML page	</a:t>
            </a:r>
          </a:p>
        </p:txBody>
      </p:sp>
      <p:sp>
        <p:nvSpPr>
          <p:cNvPr id="7" name="Text Placeholder 2"/>
          <p:cNvSpPr>
            <a:spLocks noGrp="1"/>
          </p:cNvSpPr>
          <p:nvPr>
            <p:ph type="body" sz="half" idx="2"/>
          </p:nvPr>
        </p:nvSpPr>
        <p:spPr>
          <a:xfrm>
            <a:off x="1524000" y="1524000"/>
            <a:ext cx="7543800" cy="4953000"/>
          </a:xfrm>
        </p:spPr>
        <p:txBody>
          <a:bodyPr/>
          <a:lstStyle/>
          <a:p>
            <a:pPr marL="0" indent="0">
              <a:defRPr/>
            </a:pPr>
            <a:r>
              <a:rPr lang="en-US" sz="1800" dirty="0" smtClean="0">
                <a:solidFill>
                  <a:srgbClr val="0070C0"/>
                </a:solidFill>
                <a:latin typeface="Seoge UI"/>
                <a:cs typeface="Courier New" panose="02070309020205020404" pitchFamily="49" charset="0"/>
              </a:rPr>
              <a:t>&lt;!</a:t>
            </a:r>
            <a:r>
              <a:rPr lang="en-US" sz="1800" dirty="0" err="1" smtClean="0">
                <a:solidFill>
                  <a:srgbClr val="0070C0"/>
                </a:solidFill>
                <a:latin typeface="Seoge UI"/>
                <a:cs typeface="Courier New" panose="02070309020205020404" pitchFamily="49" charset="0"/>
              </a:rPr>
              <a:t>doctype</a:t>
            </a:r>
            <a:r>
              <a:rPr lang="en-US" sz="1800" dirty="0" smtClean="0">
                <a:solidFill>
                  <a:srgbClr val="0070C0"/>
                </a:solidFill>
                <a:latin typeface="Seoge UI"/>
                <a:cs typeface="Courier New" panose="02070309020205020404" pitchFamily="49" charset="0"/>
              </a:rPr>
              <a:t> html&gt;</a:t>
            </a:r>
          </a:p>
          <a:p>
            <a:pPr marL="0" indent="0">
              <a:defRPr/>
            </a:pPr>
            <a:r>
              <a:rPr lang="en-US" sz="1800" dirty="0" smtClean="0">
                <a:solidFill>
                  <a:srgbClr val="0070C0"/>
                </a:solidFill>
                <a:latin typeface="Seoge UI"/>
                <a:cs typeface="Courier New" panose="02070309020205020404" pitchFamily="49" charset="0"/>
              </a:rPr>
              <a:t>&lt;html&gt;</a:t>
            </a:r>
          </a:p>
          <a:p>
            <a:pPr marL="0" indent="0">
              <a:defRPr/>
            </a:pPr>
            <a:r>
              <a:rPr lang="en-US" sz="1800" dirty="0" smtClean="0">
                <a:solidFill>
                  <a:srgbClr val="0070C0"/>
                </a:solidFill>
                <a:latin typeface="Seoge UI"/>
                <a:cs typeface="Courier New" panose="02070309020205020404" pitchFamily="49" charset="0"/>
              </a:rPr>
              <a:t>  &lt;head&gt;</a:t>
            </a:r>
          </a:p>
          <a:p>
            <a:pPr marL="0" indent="0">
              <a:defRPr/>
            </a:pPr>
            <a:r>
              <a:rPr lang="en-US" sz="1800" dirty="0" smtClean="0">
                <a:solidFill>
                  <a:srgbClr val="0070C0"/>
                </a:solidFill>
                <a:latin typeface="Seoge UI"/>
                <a:cs typeface="Courier New" panose="02070309020205020404" pitchFamily="49" charset="0"/>
              </a:rPr>
              <a:t>    	&lt;title&gt;My home page&lt;/title&gt;</a:t>
            </a:r>
          </a:p>
          <a:p>
            <a:pPr marL="0" indent="0">
              <a:defRPr/>
            </a:pPr>
            <a:r>
              <a:rPr lang="en-US" sz="1800" dirty="0" smtClean="0">
                <a:solidFill>
                  <a:srgbClr val="0070C0"/>
                </a:solidFill>
                <a:latin typeface="Seoge UI"/>
                <a:cs typeface="Courier New" panose="02070309020205020404" pitchFamily="49" charset="0"/>
              </a:rPr>
              <a:t>  &lt;/head&gt;</a:t>
            </a:r>
          </a:p>
          <a:p>
            <a:pPr marL="0" indent="0">
              <a:defRPr/>
            </a:pPr>
            <a:r>
              <a:rPr lang="en-US" sz="1800" dirty="0" smtClean="0">
                <a:solidFill>
                  <a:srgbClr val="0070C0"/>
                </a:solidFill>
                <a:latin typeface="Seoge UI"/>
                <a:cs typeface="Courier New" panose="02070309020205020404" pitchFamily="49" charset="0"/>
              </a:rPr>
              <a:t>  &lt;body&gt;</a:t>
            </a:r>
          </a:p>
          <a:p>
            <a:pPr marL="0" indent="0">
              <a:defRPr/>
            </a:pPr>
            <a:r>
              <a:rPr lang="en-US" sz="1800" dirty="0" smtClean="0">
                <a:solidFill>
                  <a:srgbClr val="0070C0"/>
                </a:solidFill>
                <a:latin typeface="Seoge UI"/>
                <a:cs typeface="Courier New" panose="02070309020205020404" pitchFamily="49" charset="0"/>
              </a:rPr>
              <a:t>    	&lt;h1&gt;My home page&lt;/h1&gt;</a:t>
            </a:r>
          </a:p>
          <a:p>
            <a:pPr marL="0" indent="0">
              <a:defRPr/>
            </a:pPr>
            <a:r>
              <a:rPr lang="en-US" sz="1800" dirty="0" smtClean="0">
                <a:solidFill>
                  <a:srgbClr val="0070C0"/>
                </a:solidFill>
                <a:latin typeface="Seoge UI"/>
                <a:cs typeface="Courier New" panose="02070309020205020404" pitchFamily="49" charset="0"/>
              </a:rPr>
              <a:t>    	&lt;p&gt;Hello, I am </a:t>
            </a:r>
            <a:r>
              <a:rPr lang="en-US" sz="1800" dirty="0" err="1" smtClean="0">
                <a:solidFill>
                  <a:srgbClr val="0070C0"/>
                </a:solidFill>
                <a:latin typeface="Seoge UI"/>
                <a:cs typeface="Courier New" panose="02070309020205020404" pitchFamily="49" charset="0"/>
              </a:rPr>
              <a:t>Marijn</a:t>
            </a:r>
            <a:r>
              <a:rPr lang="en-US" sz="1800" dirty="0" smtClean="0">
                <a:solidFill>
                  <a:srgbClr val="0070C0"/>
                </a:solidFill>
                <a:latin typeface="Seoge UI"/>
                <a:cs typeface="Courier New" panose="02070309020205020404" pitchFamily="49" charset="0"/>
              </a:rPr>
              <a:t> and this is my home page.&lt;/p&gt;</a:t>
            </a:r>
          </a:p>
          <a:p>
            <a:pPr marL="0" indent="0">
              <a:defRPr/>
            </a:pPr>
            <a:r>
              <a:rPr lang="en-US" sz="1800" dirty="0" smtClean="0">
                <a:solidFill>
                  <a:srgbClr val="0070C0"/>
                </a:solidFill>
                <a:latin typeface="Seoge UI"/>
                <a:cs typeface="Courier New" panose="02070309020205020404" pitchFamily="49" charset="0"/>
              </a:rPr>
              <a:t>   	 &lt;p&gt;I also wrote a book! Read it</a:t>
            </a:r>
          </a:p>
          <a:p>
            <a:pPr marL="0" indent="0">
              <a:defRPr/>
            </a:pPr>
            <a:r>
              <a:rPr lang="en-US" sz="1800" dirty="0" smtClean="0">
                <a:solidFill>
                  <a:srgbClr val="0070C0"/>
                </a:solidFill>
                <a:latin typeface="Seoge UI"/>
                <a:cs typeface="Courier New" panose="02070309020205020404" pitchFamily="49" charset="0"/>
              </a:rPr>
              <a:t>      		&lt;a </a:t>
            </a:r>
            <a:r>
              <a:rPr lang="en-US" sz="1800" dirty="0" err="1" smtClean="0">
                <a:solidFill>
                  <a:srgbClr val="0070C0"/>
                </a:solidFill>
                <a:latin typeface="Seoge UI"/>
                <a:cs typeface="Courier New" panose="02070309020205020404" pitchFamily="49" charset="0"/>
              </a:rPr>
              <a:t>href</a:t>
            </a:r>
            <a:r>
              <a:rPr lang="en-US" sz="1800" dirty="0" smtClean="0">
                <a:solidFill>
                  <a:srgbClr val="0070C0"/>
                </a:solidFill>
                <a:latin typeface="Seoge UI"/>
                <a:cs typeface="Courier New" panose="02070309020205020404" pitchFamily="49" charset="0"/>
              </a:rPr>
              <a:t>="http://eloquentjavascript.net"&gt;here&lt;/a&gt;.</a:t>
            </a:r>
          </a:p>
          <a:p>
            <a:pPr marL="0" indent="0">
              <a:defRPr/>
            </a:pPr>
            <a:r>
              <a:rPr lang="en-US" sz="1800" dirty="0" smtClean="0">
                <a:solidFill>
                  <a:srgbClr val="0070C0"/>
                </a:solidFill>
                <a:latin typeface="Seoge UI"/>
                <a:cs typeface="Courier New" panose="02070309020205020404" pitchFamily="49" charset="0"/>
              </a:rPr>
              <a:t>	&lt;/p&gt;</a:t>
            </a:r>
          </a:p>
          <a:p>
            <a:pPr marL="0" indent="0">
              <a:defRPr/>
            </a:pPr>
            <a:r>
              <a:rPr lang="en-US" sz="1800" dirty="0" smtClean="0">
                <a:solidFill>
                  <a:srgbClr val="0070C0"/>
                </a:solidFill>
                <a:latin typeface="Seoge UI"/>
                <a:cs typeface="Courier New" panose="02070309020205020404" pitchFamily="49" charset="0"/>
              </a:rPr>
              <a:t>  &lt;/body&gt;</a:t>
            </a:r>
          </a:p>
          <a:p>
            <a:pPr marL="0" indent="0">
              <a:defRPr/>
            </a:pPr>
            <a:r>
              <a:rPr lang="en-US" sz="1800" dirty="0" smtClean="0">
                <a:solidFill>
                  <a:srgbClr val="0070C0"/>
                </a:solidFill>
                <a:latin typeface="Seoge UI"/>
                <a:cs typeface="Courier New" panose="02070309020205020404" pitchFamily="49" charset="0"/>
              </a:rPr>
              <a:t>&lt;/html&gt;</a:t>
            </a:r>
            <a:endParaRPr lang="en-IN" sz="1600" dirty="0" smtClean="0">
              <a:solidFill>
                <a:srgbClr val="0070C0"/>
              </a:solidFill>
              <a:latin typeface="Seoge UI"/>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94D2BD0D-7023-4ED4-8DC7-A9226B7FE108}" type="slidenum">
              <a:rPr lang="en-US" smtClean="0"/>
              <a:pPr>
                <a:defRPr/>
              </a:pPr>
              <a:t>8</a:t>
            </a:fld>
            <a:endParaRPr lang="en-US" dirty="0"/>
          </a:p>
        </p:txBody>
      </p:sp>
    </p:spTree>
    <p:extLst>
      <p:ext uri="{BB962C8B-B14F-4D97-AF65-F5344CB8AC3E}">
        <p14:creationId xmlns:p14="http://schemas.microsoft.com/office/powerpoint/2010/main" val="3530944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2800" dirty="0"/>
              <a:t>Document Object Model</a:t>
            </a:r>
            <a:r>
              <a:rPr lang="en-IN" dirty="0"/>
              <a:t/>
            </a:r>
            <a:br>
              <a:rPr lang="en-IN" dirty="0"/>
            </a:br>
            <a:endParaRPr lang="en-US" altLang="en-US" dirty="0" smtClean="0"/>
          </a:p>
        </p:txBody>
      </p:sp>
      <p:sp>
        <p:nvSpPr>
          <p:cNvPr id="7" name="Text Placeholder 2"/>
          <p:cNvSpPr>
            <a:spLocks noGrp="1"/>
          </p:cNvSpPr>
          <p:nvPr>
            <p:ph type="body" sz="half" idx="2"/>
          </p:nvPr>
        </p:nvSpPr>
        <p:spPr>
          <a:xfrm>
            <a:off x="1524000" y="1676400"/>
            <a:ext cx="7269162" cy="4678362"/>
          </a:xfrm>
        </p:spPr>
        <p:txBody>
          <a:bodyPr>
            <a:normAutofit/>
          </a:bodyPr>
          <a:lstStyle/>
          <a:p>
            <a:pPr marL="0" indent="0">
              <a:defRPr/>
            </a:pPr>
            <a:endParaRPr lang="en-US" sz="1600" dirty="0" smtClean="0">
              <a:solidFill>
                <a:srgbClr val="0070C0"/>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A5B091B6-DBD4-479A-AEBA-E086FE32F77C}" type="slidenum">
              <a:rPr lang="en-US" smtClean="0"/>
              <a:pPr>
                <a:defRPr/>
              </a:pPr>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05000"/>
            <a:ext cx="3124200" cy="3886200"/>
          </a:xfrm>
          <a:prstGeom prst="rect">
            <a:avLst/>
          </a:prstGeom>
        </p:spPr>
      </p:pic>
    </p:spTree>
    <p:extLst>
      <p:ext uri="{BB962C8B-B14F-4D97-AF65-F5344CB8AC3E}">
        <p14:creationId xmlns:p14="http://schemas.microsoft.com/office/powerpoint/2010/main" val="236398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570</Words>
  <Application>Microsoft Office PowerPoint</Application>
  <PresentationFormat>On-screen Show (4:3)</PresentationFormat>
  <Paragraphs>194</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3_Office Theme</vt:lpstr>
      <vt:lpstr>Day 1 - HTML DOM  </vt:lpstr>
      <vt:lpstr>Document History</vt:lpstr>
      <vt:lpstr>Learning Objectives</vt:lpstr>
      <vt:lpstr>Course Structure</vt:lpstr>
      <vt:lpstr>Quick JS Revision</vt:lpstr>
      <vt:lpstr>HTML DOM</vt:lpstr>
      <vt:lpstr>DOM Nodes</vt:lpstr>
      <vt:lpstr>Sample HTML page </vt:lpstr>
      <vt:lpstr>Document Object Model </vt:lpstr>
      <vt:lpstr>Document Tree</vt:lpstr>
      <vt:lpstr>Moving through the tree </vt:lpstr>
      <vt:lpstr>How Do I Access the DOM structure with JS?</vt:lpstr>
      <vt:lpstr>Core Interfaces in the DOM - Accessing Elements</vt:lpstr>
      <vt:lpstr>Core Interfaces in the DOM - Accessing Elements</vt:lpstr>
      <vt:lpstr>Core Interfaces in the DOM - Changing Elements</vt:lpstr>
      <vt:lpstr>Core Interfaces in the DOM - Adding and removing elements</vt:lpstr>
      <vt:lpstr>Core Interfaces in the DOM – Adding event listeners</vt:lpstr>
      <vt:lpstr>Lets try to access document elements</vt:lpstr>
      <vt:lpstr>Lets write useful code now</vt:lpstr>
      <vt:lpstr>References</vt:lpstr>
      <vt:lpstr>Any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 DBI  </dc:title>
  <dc:creator>Pooja Jain</dc:creator>
  <cp:lastModifiedBy>Pooja Jain</cp:lastModifiedBy>
  <cp:revision>115</cp:revision>
  <dcterms:created xsi:type="dcterms:W3CDTF">2016-09-20T07:12:13Z</dcterms:created>
  <dcterms:modified xsi:type="dcterms:W3CDTF">2016-09-22T12:17:02Z</dcterms:modified>
</cp:coreProperties>
</file>