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262626"/>
    <a:srgbClr val="323232"/>
    <a:srgbClr val="1C1C1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37F04-E08D-4E46-87C9-D31E9B5B570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E3BF-2399-41F9-B5CE-C4B791CF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2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4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6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2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42900"/>
            <a:ext cx="85439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8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814388"/>
            <a:ext cx="85248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91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823913"/>
            <a:ext cx="84867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91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738188"/>
            <a:ext cx="84391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47688"/>
            <a:ext cx="84867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27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81013"/>
            <a:ext cx="847725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4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423863"/>
            <a:ext cx="84486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4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90538"/>
            <a:ext cx="84105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4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52463"/>
            <a:ext cx="84486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38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533400"/>
            <a:ext cx="84391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38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33413"/>
            <a:ext cx="84010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38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33375"/>
            <a:ext cx="8505825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41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09625"/>
            <a:ext cx="81915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95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071563"/>
            <a:ext cx="84582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50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76238"/>
            <a:ext cx="841057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47663"/>
            <a:ext cx="8524875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66725"/>
            <a:ext cx="851535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76238"/>
            <a:ext cx="852487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57188"/>
            <a:ext cx="85058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85763"/>
            <a:ext cx="8277225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91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23875"/>
            <a:ext cx="849630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91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On-screen Show (4:3)</PresentationFormat>
  <Paragraphs>14</Paragraphs>
  <Slides>21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Kumar</dc:creator>
  <cp:lastModifiedBy>Rajan Kumar</cp:lastModifiedBy>
  <cp:revision>6</cp:revision>
  <dcterms:created xsi:type="dcterms:W3CDTF">2016-08-24T08:53:34Z</dcterms:created>
  <dcterms:modified xsi:type="dcterms:W3CDTF">2016-08-24T09:29:58Z</dcterms:modified>
</cp:coreProperties>
</file>