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37F04-E08D-4E46-87C9-D31E9B5B570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E3BF-2399-41F9-B5CE-C4B791CFA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9E3BF-2399-41F9-B5CE-C4B791CFAF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2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4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6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5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7A02-F10D-4947-8999-65E3245CA756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2FFB1-C1D8-4A6B-8FD7-5B71D4BC3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7675"/>
            <a:ext cx="754380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8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95325"/>
            <a:ext cx="8734425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90500"/>
            <a:ext cx="862965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04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23838"/>
            <a:ext cx="8801100" cy="641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04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7700"/>
            <a:ext cx="8839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50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557213"/>
            <a:ext cx="8905875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41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457200"/>
            <a:ext cx="87915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542925"/>
            <a:ext cx="88106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71463"/>
            <a:ext cx="8963025" cy="6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33375"/>
            <a:ext cx="893445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6225"/>
            <a:ext cx="88392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14313"/>
            <a:ext cx="88296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757238"/>
            <a:ext cx="87630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69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On-screen Show (4:3)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Rajan Kumar</dc:creator>
  <cp:lastModifiedBy>Rajan Kumar</cp:lastModifiedBy>
  <cp:revision>3</cp:revision>
  <dcterms:created xsi:type="dcterms:W3CDTF">2016-08-24T08:53:34Z</dcterms:created>
  <dcterms:modified xsi:type="dcterms:W3CDTF">2016-08-24T09:13:23Z</dcterms:modified>
</cp:coreProperties>
</file>