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37F04-E08D-4E46-87C9-D31E9B5B570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9E3BF-2399-41F9-B5CE-C4B791CF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9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E3BF-2399-41F9-B5CE-C4B791CFAF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2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4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6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8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0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0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9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5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5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85750"/>
            <a:ext cx="8772525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58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790575"/>
            <a:ext cx="869632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41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795338"/>
            <a:ext cx="875347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9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952500"/>
            <a:ext cx="82486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9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738188"/>
            <a:ext cx="870585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9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576263"/>
            <a:ext cx="875347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9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842963"/>
            <a:ext cx="87915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9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47700"/>
            <a:ext cx="8839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50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</Words>
  <Application>Microsoft Office PowerPoint</Application>
  <PresentationFormat>On-screen Show (4:3)</PresentationFormat>
  <Paragraphs>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Rajan Kumar</dc:creator>
  <cp:lastModifiedBy>Rajan Kumar</cp:lastModifiedBy>
  <cp:revision>4</cp:revision>
  <dcterms:created xsi:type="dcterms:W3CDTF">2016-08-24T08:53:34Z</dcterms:created>
  <dcterms:modified xsi:type="dcterms:W3CDTF">2016-08-24T09:16:43Z</dcterms:modified>
</cp:coreProperties>
</file>