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78" r:id="rId3"/>
    <p:sldId id="287" r:id="rId4"/>
    <p:sldId id="288" r:id="rId5"/>
    <p:sldId id="282" r:id="rId6"/>
    <p:sldId id="291" r:id="rId7"/>
    <p:sldId id="302" r:id="rId8"/>
    <p:sldId id="289" r:id="rId9"/>
    <p:sldId id="290" r:id="rId10"/>
    <p:sldId id="294" r:id="rId11"/>
    <p:sldId id="297" r:id="rId12"/>
    <p:sldId id="292" r:id="rId13"/>
    <p:sldId id="293" r:id="rId14"/>
    <p:sldId id="295" r:id="rId15"/>
    <p:sldId id="299" r:id="rId16"/>
    <p:sldId id="300" r:id="rId17"/>
    <p:sldId id="284" r:id="rId18"/>
    <p:sldId id="28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7E"/>
    <a:srgbClr val="E46C0A"/>
    <a:srgbClr val="0075B0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 varScale="1">
        <p:scale>
          <a:sx n="63" d="100"/>
          <a:sy n="63" d="100"/>
        </p:scale>
        <p:origin x="-1368" y="-10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4" r:id="rId2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bxfXd/7951/" TargetMode="External"/><Relationship Id="rId2" Type="http://schemas.openxmlformats.org/officeDocument/2006/relationships/hyperlink" Target="https://jsfiddle.net/bq9g321f/13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jsfiddle.net/Deepanjali/okyutawL/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Knockout js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:Deepanjali Shinde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757" y="1705541"/>
            <a:ext cx="5886450" cy="404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4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20344" y="1721802"/>
            <a:ext cx="7295056" cy="4405459"/>
          </a:xfrm>
        </p:spPr>
        <p:txBody>
          <a:bodyPr/>
          <a:lstStyle/>
          <a:p>
            <a:r>
              <a:rPr lang="en-US" dirty="0" smtClean="0"/>
              <a:t>	          </a:t>
            </a:r>
            <a:r>
              <a:rPr lang="en-US" cap="all" dirty="0" smtClean="0"/>
              <a:t>Declarative bindings</a:t>
            </a:r>
          </a:p>
          <a:p>
            <a:pPr marL="1428750" lvl="3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Allows to define binding between DOM elements and ViewModel with declarative syntax</a:t>
            </a:r>
          </a:p>
          <a:p>
            <a:pPr marL="1428750" lvl="3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data-bind attribute allows to define this binding</a:t>
            </a:r>
          </a:p>
          <a:p>
            <a:pPr marL="1143000" lvl="3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AUTOMATIC UI REFRESH</a:t>
            </a:r>
          </a:p>
          <a:p>
            <a:pPr marL="1428750" lvl="3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Allows to automatically update UI when view-model changes and vice versa.</a:t>
            </a:r>
          </a:p>
          <a:p>
            <a:pPr marL="1428750" lvl="3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428750" lvl="3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dirty="0" smtClean="0"/>
              <a:t>		DEPENDENCY TRACKING</a:t>
            </a:r>
          </a:p>
          <a:p>
            <a:pPr marL="1428750" lvl="3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Automatically tracks the dependencies when the values get updated.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TEMPLATING</a:t>
            </a:r>
          </a:p>
          <a:p>
            <a:pPr marL="1314450" lvl="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Allows dynamically compute the page’s DOM based on data available in ViewModel</a:t>
            </a:r>
          </a:p>
          <a:p>
            <a:pPr marL="1143000" lvl="3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44" y="1676156"/>
            <a:ext cx="895475" cy="876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44" y="2811328"/>
            <a:ext cx="866896" cy="876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23" y="3903531"/>
            <a:ext cx="866896" cy="87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23" y="5038419"/>
            <a:ext cx="87642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80972" y="1721802"/>
            <a:ext cx="7334428" cy="4080791"/>
          </a:xfrm>
        </p:spPr>
        <p:txBody>
          <a:bodyPr/>
          <a:lstStyle/>
          <a:p>
            <a:r>
              <a:rPr lang="en-US" sz="1800" dirty="0" smtClean="0"/>
              <a:t>View-Model is just a JavaScript object</a:t>
            </a:r>
          </a:p>
          <a:p>
            <a:r>
              <a:rPr lang="en-US" dirty="0" smtClean="0"/>
              <a:t>		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ViewModel() {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this.firstName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`John`;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      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this.lastName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`Doe`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dirty="0" smtClean="0"/>
              <a:t>Binding to DOM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 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ko.applyBinding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ViewModel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n-US" dirty="0" smtClean="0"/>
          </a:p>
          <a:p>
            <a:r>
              <a:rPr lang="en-US" sz="1800" dirty="0" smtClean="0"/>
              <a:t>Bindings between DOM and elements and ViewModel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54" y="4627546"/>
            <a:ext cx="4010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84419" y="1721803"/>
            <a:ext cx="7530981" cy="4619176"/>
          </a:xfrm>
        </p:spPr>
        <p:txBody>
          <a:bodyPr/>
          <a:lstStyle/>
          <a:p>
            <a:r>
              <a:rPr lang="en-US" dirty="0" smtClean="0"/>
              <a:t>Previous example was one-way binding, i.e. The </a:t>
            </a:r>
            <a:r>
              <a:rPr lang="en-US" dirty="0" err="1" smtClean="0"/>
              <a:t>viewModel's</a:t>
            </a:r>
            <a:r>
              <a:rPr lang="en-US" dirty="0" smtClean="0"/>
              <a:t> property </a:t>
            </a:r>
          </a:p>
          <a:p>
            <a:r>
              <a:rPr lang="en-US" dirty="0" smtClean="0"/>
              <a:t>will show up in UI but say some other function updates the </a:t>
            </a:r>
            <a:r>
              <a:rPr lang="en-US" dirty="0" err="1" smtClean="0"/>
              <a:t>ViewModel's</a:t>
            </a:r>
            <a:endParaRPr lang="en-US" dirty="0" smtClean="0"/>
          </a:p>
          <a:p>
            <a:r>
              <a:rPr lang="en-US" dirty="0" smtClean="0"/>
              <a:t>property then UI will not reflect the change.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this declare properties as observable.</a:t>
            </a:r>
          </a:p>
          <a:p>
            <a:endParaRPr lang="en-US" dirty="0" smtClean="0"/>
          </a:p>
          <a:p>
            <a:r>
              <a:rPr lang="en-US" dirty="0" smtClean="0"/>
              <a:t>Observable </a:t>
            </a:r>
            <a:r>
              <a:rPr lang="en-US" dirty="0"/>
              <a:t>are used for </a:t>
            </a:r>
            <a:r>
              <a:rPr lang="en-US" dirty="0" err="1"/>
              <a:t>viewModel</a:t>
            </a:r>
            <a:r>
              <a:rPr lang="en-US" dirty="0"/>
              <a:t> properties will </a:t>
            </a:r>
            <a:r>
              <a:rPr lang="en-US" dirty="0" smtClean="0"/>
              <a:t>notify </a:t>
            </a:r>
            <a:r>
              <a:rPr lang="en-US" dirty="0"/>
              <a:t>subscribers </a:t>
            </a:r>
            <a:endParaRPr lang="en-US" dirty="0" smtClean="0"/>
          </a:p>
          <a:p>
            <a:r>
              <a:rPr lang="en-US" dirty="0" smtClean="0"/>
              <a:t>about changes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can automatically detect dependencies</a:t>
            </a:r>
          </a:p>
          <a:p>
            <a:endParaRPr lang="en-US" dirty="0" smtClean="0"/>
          </a:p>
          <a:p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ViewModel() {</a:t>
            </a:r>
          </a:p>
          <a:p>
            <a:r>
              <a:rPr lang="en-US" sz="1600" dirty="0"/>
              <a:t>  		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 ko.observable(‘</a:t>
            </a:r>
            <a:r>
              <a:rPr lang="en-US" sz="1600" dirty="0">
                <a:solidFill>
                  <a:srgbClr val="C00000"/>
                </a:solidFill>
              </a:rPr>
              <a:t>John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’);	</a:t>
            </a:r>
          </a:p>
          <a:p>
            <a:r>
              <a:rPr lang="en-US" sz="1600" dirty="0"/>
              <a:t>                 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= ko.observable(‘</a:t>
            </a:r>
            <a:r>
              <a:rPr lang="en-US" sz="1600" dirty="0">
                <a:solidFill>
                  <a:srgbClr val="C00000"/>
                </a:solidFill>
              </a:rPr>
              <a:t>Doe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’);	</a:t>
            </a:r>
          </a:p>
          <a:p>
            <a:r>
              <a:rPr lang="en-US" sz="1600" dirty="0"/>
              <a:t>		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and Writing Observables..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190685" cy="4696089"/>
          </a:xfrm>
        </p:spPr>
        <p:txBody>
          <a:bodyPr/>
          <a:lstStyle/>
          <a:p>
            <a:r>
              <a:rPr lang="en-US" dirty="0" smtClean="0"/>
              <a:t>ko.observable objects are actually </a:t>
            </a:r>
            <a:r>
              <a:rPr lang="en-US" b="1" dirty="0" smtClean="0"/>
              <a:t>functions</a:t>
            </a:r>
          </a:p>
          <a:p>
            <a:endParaRPr lang="en-US" b="1" dirty="0" smtClean="0"/>
          </a:p>
          <a:p>
            <a:r>
              <a:rPr lang="en-US" b="1" dirty="0" smtClean="0"/>
              <a:t>Read</a:t>
            </a:r>
            <a:r>
              <a:rPr lang="en-US" dirty="0" smtClean="0"/>
              <a:t>:</a:t>
            </a:r>
          </a:p>
          <a:p>
            <a:r>
              <a:rPr lang="en-US" dirty="0"/>
              <a:t>		ViewModel.firstName() // will return `</a:t>
            </a:r>
            <a:r>
              <a:rPr lang="en-US" dirty="0" smtClean="0"/>
              <a:t>John</a:t>
            </a:r>
            <a:r>
              <a:rPr lang="en-US" dirty="0"/>
              <a:t>`</a:t>
            </a:r>
          </a:p>
          <a:p>
            <a:r>
              <a:rPr lang="en-US" b="1" dirty="0"/>
              <a:t>Write</a:t>
            </a:r>
            <a:r>
              <a:rPr lang="en-US" dirty="0"/>
              <a:t>:</a:t>
            </a:r>
          </a:p>
          <a:p>
            <a:r>
              <a:rPr lang="en-US" dirty="0"/>
              <a:t>		 </a:t>
            </a:r>
            <a:r>
              <a:rPr lang="en-US" dirty="0" err="1"/>
              <a:t>ViewModel.firstName</a:t>
            </a:r>
            <a:r>
              <a:rPr lang="en-US" dirty="0" smtClean="0"/>
              <a:t>(‘Bill') </a:t>
            </a:r>
            <a:endParaRPr lang="en-US" dirty="0"/>
          </a:p>
          <a:p>
            <a:r>
              <a:rPr lang="en-US" dirty="0"/>
              <a:t>		//will update the name from John to </a:t>
            </a:r>
            <a:r>
              <a:rPr lang="en-US" dirty="0" smtClean="0"/>
              <a:t>`Bill`</a:t>
            </a:r>
          </a:p>
          <a:p>
            <a:endParaRPr lang="en-US" dirty="0"/>
          </a:p>
          <a:p>
            <a:r>
              <a:rPr lang="en-US" b="1" dirty="0"/>
              <a:t>Chaining syntax</a:t>
            </a:r>
            <a:r>
              <a:rPr lang="en-US" dirty="0"/>
              <a:t>: </a:t>
            </a:r>
          </a:p>
          <a:p>
            <a:r>
              <a:rPr lang="en-US" dirty="0"/>
              <a:t>		</a:t>
            </a:r>
            <a:r>
              <a:rPr lang="en-US" dirty="0" err="1"/>
              <a:t>ViewModel.firstName</a:t>
            </a:r>
            <a:r>
              <a:rPr lang="en-US" dirty="0" smtClean="0"/>
              <a:t>(‘Bill').</a:t>
            </a:r>
            <a:r>
              <a:rPr lang="en-US" dirty="0" err="1"/>
              <a:t>lastName</a:t>
            </a:r>
            <a:r>
              <a:rPr lang="en-US" dirty="0" smtClean="0"/>
              <a:t>(‘</a:t>
            </a:r>
            <a:r>
              <a:rPr lang="en-US" dirty="0" err="1" smtClean="0"/>
              <a:t>Fieldman</a:t>
            </a:r>
            <a:r>
              <a:rPr lang="en-US" dirty="0" smtClean="0"/>
              <a:t>’);</a:t>
            </a:r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ViewModel.firstName = `Bill`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		</a:t>
            </a:r>
            <a:r>
              <a:rPr lang="en-US" dirty="0" err="1" smtClean="0"/>
              <a:t>ViewModel.firstName</a:t>
            </a:r>
            <a:r>
              <a:rPr lang="en-US" dirty="0" smtClean="0"/>
              <a:t>(‘Bill')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57" y="5191332"/>
            <a:ext cx="745353" cy="733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97" y="5961463"/>
            <a:ext cx="702586" cy="8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Observable Array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624676"/>
          </a:xfrm>
        </p:spPr>
        <p:txBody>
          <a:bodyPr/>
          <a:lstStyle/>
          <a:p>
            <a:r>
              <a:rPr lang="en-US" dirty="0"/>
              <a:t>Observable Array is used when you want to detect and respond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changes </a:t>
            </a:r>
            <a:r>
              <a:rPr lang="en-US" dirty="0"/>
              <a:t>of a collection of things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Is an array that notifies when value is added or removed from it.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useful in many scenarios where you’re displaying or </a:t>
            </a:r>
            <a:r>
              <a:rPr lang="en-US" dirty="0" smtClean="0"/>
              <a:t>editing</a:t>
            </a:r>
          </a:p>
          <a:p>
            <a:r>
              <a:rPr lang="en-US" dirty="0" smtClean="0"/>
              <a:t>multiple </a:t>
            </a:r>
            <a:r>
              <a:rPr lang="en-US" dirty="0"/>
              <a:t>values and need repeated sections of UI to appear and </a:t>
            </a:r>
            <a:r>
              <a:rPr lang="en-US" dirty="0" smtClean="0"/>
              <a:t>disappear</a:t>
            </a:r>
          </a:p>
          <a:p>
            <a:r>
              <a:rPr lang="en-US" dirty="0" smtClean="0"/>
              <a:t>as </a:t>
            </a:r>
            <a:r>
              <a:rPr lang="en-US" dirty="0"/>
              <a:t>items are added and removed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Observable Array exposes </a:t>
            </a:r>
            <a:r>
              <a:rPr lang="en-US" dirty="0" smtClean="0"/>
              <a:t>standard array operations. </a:t>
            </a:r>
          </a:p>
          <a:p>
            <a:r>
              <a:rPr lang="en-US" dirty="0" smtClean="0"/>
              <a:t>Like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b="1" dirty="0" smtClean="0"/>
              <a:t>pop</a:t>
            </a:r>
            <a:r>
              <a:rPr lang="en-US" b="1" dirty="0"/>
              <a:t>, push, shift, unshift, reverse, sort, </a:t>
            </a:r>
            <a:r>
              <a:rPr lang="en-US" b="1" dirty="0" smtClean="0"/>
              <a:t>splice</a:t>
            </a:r>
          </a:p>
          <a:p>
            <a:endParaRPr lang="en-US" dirty="0" smtClean="0"/>
          </a:p>
          <a:p>
            <a:r>
              <a:rPr lang="en-US" dirty="0" smtClean="0"/>
              <a:t>Knockout provides few more operations</a:t>
            </a:r>
          </a:p>
          <a:p>
            <a:r>
              <a:rPr lang="en-US" dirty="0" smtClean="0"/>
              <a:t>Like: </a:t>
            </a:r>
            <a:r>
              <a:rPr lang="en-US" b="1" dirty="0" smtClean="0"/>
              <a:t>remove, </a:t>
            </a:r>
            <a:r>
              <a:rPr lang="en-US" b="1" dirty="0" err="1" smtClean="0"/>
              <a:t>removeAll</a:t>
            </a:r>
            <a:endParaRPr lang="en-US" b="1" dirty="0" smtClean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75" y="2944874"/>
            <a:ext cx="693495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Observables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61302"/>
          </a:xfrm>
        </p:spPr>
        <p:txBody>
          <a:bodyPr/>
          <a:lstStyle/>
          <a:p>
            <a:r>
              <a:rPr lang="en-US" dirty="0"/>
              <a:t>Computed observables are functions that are dependent on one or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other </a:t>
            </a:r>
            <a:r>
              <a:rPr lang="en-US" dirty="0"/>
              <a:t>observables, and will automatically update whenever any of </a:t>
            </a:r>
            <a:r>
              <a:rPr lang="en-US" dirty="0" smtClean="0"/>
              <a:t>these</a:t>
            </a:r>
          </a:p>
          <a:p>
            <a:r>
              <a:rPr lang="en-US" dirty="0" smtClean="0"/>
              <a:t>dependencies </a:t>
            </a:r>
            <a:r>
              <a:rPr lang="en-US" dirty="0"/>
              <a:t>change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97167" y="3091701"/>
            <a:ext cx="69733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547E"/>
                </a:solidFill>
              </a:rPr>
              <a:t>var</a:t>
            </a:r>
            <a:r>
              <a:rPr lang="en-US" sz="1400" dirty="0">
                <a:solidFill>
                  <a:srgbClr val="00547E"/>
                </a:solidFill>
              </a:rPr>
              <a:t> </a:t>
            </a:r>
            <a:r>
              <a:rPr lang="en-US" sz="1400" dirty="0" err="1"/>
              <a:t>ViewModel</a:t>
            </a:r>
            <a:r>
              <a:rPr lang="en-US" sz="1400" dirty="0"/>
              <a:t> = function(first, last) {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self = this;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</a:t>
            </a:r>
            <a:r>
              <a:rPr lang="en-US" sz="1400" dirty="0" err="1"/>
              <a:t>self.firstName</a:t>
            </a:r>
            <a:r>
              <a:rPr lang="en-US" sz="1400" dirty="0"/>
              <a:t> = </a:t>
            </a:r>
            <a:r>
              <a:rPr lang="en-US" sz="1400" dirty="0" err="1" smtClean="0"/>
              <a:t>ko.observable</a:t>
            </a:r>
            <a:r>
              <a:rPr lang="en-US" sz="1400" dirty="0" smtClean="0"/>
              <a:t>(‘Jim’);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smtClean="0"/>
              <a:t>     </a:t>
            </a:r>
            <a:r>
              <a:rPr lang="en-US" sz="1400" dirty="0" err="1"/>
              <a:t>self.lastName</a:t>
            </a:r>
            <a:r>
              <a:rPr lang="en-US" sz="1400" dirty="0"/>
              <a:t> = </a:t>
            </a:r>
            <a:r>
              <a:rPr lang="en-US" sz="1400" dirty="0" err="1" smtClean="0"/>
              <a:t>ko.observable</a:t>
            </a:r>
            <a:r>
              <a:rPr lang="en-US" sz="1400" dirty="0" smtClean="0"/>
              <a:t>(‘Mathew’);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</a:t>
            </a:r>
            <a:r>
              <a:rPr lang="en-US" sz="1400" dirty="0" err="1"/>
              <a:t>self.fullName</a:t>
            </a:r>
            <a:r>
              <a:rPr lang="en-US" sz="1400" dirty="0"/>
              <a:t> = </a:t>
            </a:r>
            <a:r>
              <a:rPr lang="en-US" sz="1400" dirty="0" err="1"/>
              <a:t>ko.computed</a:t>
            </a:r>
            <a:r>
              <a:rPr lang="en-US" sz="1400" dirty="0"/>
              <a:t>(function() {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         return </a:t>
            </a:r>
            <a:r>
              <a:rPr lang="en-US" sz="1400" dirty="0" err="1"/>
              <a:t>self.firstName</a:t>
            </a:r>
            <a:r>
              <a:rPr lang="en-US" sz="1400" dirty="0"/>
              <a:t>() + " " + </a:t>
            </a:r>
            <a:r>
              <a:rPr lang="en-US" sz="1400" dirty="0" err="1"/>
              <a:t>self.lastName</a:t>
            </a:r>
            <a:r>
              <a:rPr lang="en-US" sz="1400" dirty="0"/>
              <a:t>();</a:t>
            </a:r>
          </a:p>
          <a:p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en-US" sz="1400" dirty="0"/>
              <a:t>});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/>
          </a:p>
          <a:p>
            <a:r>
              <a:rPr lang="en-US" sz="1400" dirty="0"/>
              <a:t>Hello, &lt;span data-bind='text: </a:t>
            </a:r>
            <a:r>
              <a:rPr lang="en-US" sz="1400" dirty="0" err="1"/>
              <a:t>fullName</a:t>
            </a:r>
            <a:r>
              <a:rPr lang="en-US" sz="1400" dirty="0"/>
              <a:t>'&gt; &lt;/span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32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30114"/>
              </p:ext>
            </p:extLst>
          </p:nvPr>
        </p:nvGraphicFramePr>
        <p:xfrm>
          <a:off x="1530350" y="2482850"/>
          <a:ext cx="7272456" cy="244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823"/>
                <a:gridCol w="2154933"/>
                <a:gridCol w="2600560"/>
                <a:gridCol w="1583140"/>
              </a:tblGrid>
              <a:tr h="642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 Modified by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Remarks/ 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Deepanjali Shinde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Initial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19-Aug-16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3155"/>
              </p:ext>
            </p:extLst>
          </p:nvPr>
        </p:nvGraphicFramePr>
        <p:xfrm>
          <a:off x="1530350" y="2474913"/>
          <a:ext cx="7162800" cy="29222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Fresher's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JavaScript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and JQuery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Knockout </a:t>
            </a:r>
          </a:p>
          <a:p>
            <a:r>
              <a:rPr lang="en-US" dirty="0" smtClean="0"/>
              <a:t>MVVM &amp; MVC</a:t>
            </a:r>
            <a:endParaRPr lang="en-US" dirty="0" smtClean="0"/>
          </a:p>
          <a:p>
            <a:r>
              <a:rPr lang="en-US" dirty="0" smtClean="0"/>
              <a:t>Knockout Features</a:t>
            </a:r>
            <a:endParaRPr lang="en-US" dirty="0"/>
          </a:p>
          <a:p>
            <a:r>
              <a:rPr lang="en-US" dirty="0"/>
              <a:t>JQuery vs Knockout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Binding</a:t>
            </a:r>
          </a:p>
          <a:p>
            <a:r>
              <a:rPr lang="en-US" dirty="0" smtClean="0"/>
              <a:t>Types </a:t>
            </a:r>
            <a:r>
              <a:rPr lang="en-US" dirty="0"/>
              <a:t>of observables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Observable Array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Computed observable</a:t>
            </a:r>
          </a:p>
          <a:p>
            <a:endParaRPr lang="en-US" dirty="0" smtClean="0"/>
          </a:p>
          <a:p>
            <a:pPr marL="2286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925519"/>
            <a:ext cx="52863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View-Model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88" y="1641591"/>
            <a:ext cx="67627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err="1" smtClean="0"/>
              <a:t>vs</a:t>
            </a:r>
            <a:r>
              <a:rPr lang="en-US" dirty="0" smtClean="0"/>
              <a:t> MVVM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D103BA-A63D-434B-BBAA-F783C63294D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1484"/>
            <a:ext cx="8122056" cy="33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39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js &amp;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Knockout js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 </a:t>
            </a:r>
            <a:r>
              <a:rPr lang="en-US" sz="1400" dirty="0"/>
              <a:t>library based on </a:t>
            </a:r>
            <a:r>
              <a:rPr lang="en-US" sz="1400" b="1" dirty="0"/>
              <a:t>MVVM</a:t>
            </a:r>
            <a:r>
              <a:rPr lang="en-US" sz="1400" dirty="0"/>
              <a:t> pattern </a:t>
            </a:r>
            <a:endParaRPr lang="en-US" sz="1400" dirty="0" smtClean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Separates </a:t>
            </a:r>
            <a:r>
              <a:rPr lang="en-US" sz="1400" dirty="0"/>
              <a:t>the application's </a:t>
            </a:r>
            <a:r>
              <a:rPr lang="en-US" sz="1400" dirty="0" smtClean="0"/>
              <a:t>Model, </a:t>
            </a:r>
            <a:r>
              <a:rPr lang="en-US" sz="1400" dirty="0"/>
              <a:t>View </a:t>
            </a:r>
            <a:r>
              <a:rPr lang="en-US" sz="1400" dirty="0" smtClean="0"/>
              <a:t>and </a:t>
            </a:r>
            <a:r>
              <a:rPr lang="en-US" sz="1400" dirty="0"/>
              <a:t>View </a:t>
            </a:r>
            <a:r>
              <a:rPr lang="en-US" sz="1400" dirty="0" smtClean="0"/>
              <a:t>Model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Helps to building rich and responsive </a:t>
            </a:r>
            <a:r>
              <a:rPr lang="en-US" sz="1400" dirty="0" smtClean="0"/>
              <a:t>websites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us to bind html elements against any data model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ko</a:t>
            </a:r>
            <a:r>
              <a:rPr lang="en-US" sz="1400" dirty="0" smtClean="0"/>
              <a:t> </a:t>
            </a:r>
            <a:r>
              <a:rPr lang="en-US" sz="1400" dirty="0"/>
              <a:t>is an abbreviation used for </a:t>
            </a:r>
            <a:r>
              <a:rPr lang="en-US" sz="1400" dirty="0" smtClean="0"/>
              <a:t>Knockout js</a:t>
            </a:r>
          </a:p>
          <a:p>
            <a:pPr marL="228600" lvl="1"/>
            <a:endParaRPr lang="en-US" sz="1400" dirty="0" smtClean="0"/>
          </a:p>
          <a:p>
            <a:pPr marL="228600"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Benefits</a:t>
            </a:r>
            <a:endParaRPr lang="en-US" sz="1800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Pure JavaScript library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be added on top of your existing web application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Free &amp; Light weight (40kb)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Works </a:t>
            </a:r>
            <a:r>
              <a:rPr lang="en-US" sz="1400" dirty="0"/>
              <a:t>on any browser</a:t>
            </a:r>
          </a:p>
          <a:p>
            <a:pPr marL="228600" lvl="1"/>
            <a:endParaRPr lang="en-US" dirty="0"/>
          </a:p>
          <a:p>
            <a:pPr marL="228600" lvl="1"/>
            <a:endParaRPr lang="en-US" dirty="0"/>
          </a:p>
          <a:p>
            <a:pPr marL="228600"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01" y="5265454"/>
            <a:ext cx="28003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vs. Knockout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41593"/>
              </p:ext>
            </p:extLst>
          </p:nvPr>
        </p:nvGraphicFramePr>
        <p:xfrm>
          <a:off x="1541092" y="2166120"/>
          <a:ext cx="6671416" cy="3405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708"/>
                <a:gridCol w="3335708"/>
              </a:tblGrid>
              <a:tr h="3727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JQuery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Knockout</a:t>
                      </a:r>
                      <a:endParaRPr lang="en-US" sz="18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1948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Provides low a low level way to manipulate elements and event handlers in a web page</a:t>
                      </a:r>
                    </a:p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Knockout provides a complementary, high level way to link data model to UI</a:t>
                      </a:r>
                    </a:p>
                    <a:p>
                      <a:pPr marL="0" algn="l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11948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Any update in UI or model needs to be handle manually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When you update a property of a JavaScript object(model) it will automatically cause the update to reflect in HTML(UI)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64336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https://jsfiddle.net/bq9g321f/13/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http://jsfiddle.net/bxfXd/7951/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hlinkClick r:id="rId4"/>
                        </a:rPr>
                        <a:t>http://jsfiddle.net/Deepanjali/okyutawL/1/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494</Words>
  <Application>Microsoft Office PowerPoint</Application>
  <PresentationFormat>On-screen Show (4:3)</PresentationFormat>
  <Paragraphs>191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Knockout js  </vt:lpstr>
      <vt:lpstr>Document History</vt:lpstr>
      <vt:lpstr>Course Structure</vt:lpstr>
      <vt:lpstr>Agenda</vt:lpstr>
      <vt:lpstr>SPA</vt:lpstr>
      <vt:lpstr>Model View View-Model</vt:lpstr>
      <vt:lpstr>MVC vs MVVM</vt:lpstr>
      <vt:lpstr>Knockout js &amp; Benefits</vt:lpstr>
      <vt:lpstr>JQuery vs. Knockout</vt:lpstr>
      <vt:lpstr>Two way binding</vt:lpstr>
      <vt:lpstr>Knockout Features</vt:lpstr>
      <vt:lpstr>Binding</vt:lpstr>
      <vt:lpstr>Observables</vt:lpstr>
      <vt:lpstr>Reading and Writing Observables..</vt:lpstr>
      <vt:lpstr>Observable Array</vt:lpstr>
      <vt:lpstr>Computed Observables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Deepanjali Shinde</cp:lastModifiedBy>
  <cp:revision>644</cp:revision>
  <dcterms:created xsi:type="dcterms:W3CDTF">2009-07-20T04:26:09Z</dcterms:created>
  <dcterms:modified xsi:type="dcterms:W3CDTF">2016-10-18T09:59:10Z</dcterms:modified>
</cp:coreProperties>
</file>